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8" r:id="rId6"/>
    <p:sldId id="269" r:id="rId7"/>
    <p:sldId id="259" r:id="rId8"/>
    <p:sldId id="260" r:id="rId9"/>
    <p:sldId id="25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D7ACEBAB-B7F4-4A9B-91D5-4AAAA8A66FDC}">
          <p14:sldIdLst>
            <p14:sldId id="256"/>
          </p14:sldIdLst>
        </p14:section>
        <p14:section name="Contexto" id="{E65FBA31-81D2-4A20-9DA3-6E2057ECFAAC}">
          <p14:sldIdLst>
            <p14:sldId id="257"/>
            <p14:sldId id="270"/>
            <p14:sldId id="271"/>
          </p14:sldIdLst>
        </p14:section>
        <p14:section name="Diagrama Negócio" id="{930E1065-A16D-4B77-8A2B-8E59C376A5E4}">
          <p14:sldIdLst>
            <p14:sldId id="268"/>
          </p14:sldIdLst>
        </p14:section>
        <p14:section name="Diagrama Técnico" id="{706520F1-C624-40EA-A79D-4CF83318F00D}">
          <p14:sldIdLst>
            <p14:sldId id="269"/>
          </p14:sldIdLst>
        </p14:section>
        <p14:section name="Backlog/Trello" id="{71B52C51-62C8-47A7-AF93-119D5B0CD510}">
          <p14:sldIdLst>
            <p14:sldId id="259"/>
          </p14:sldIdLst>
        </p14:section>
        <p14:section name="Site" id="{119BF0ED-0E3B-49C5-8A1E-AD74EBE21D1E}">
          <p14:sldIdLst>
            <p14:sldId id="260"/>
          </p14:sldIdLst>
        </p14:section>
        <p14:section name="Analytics" id="{BF8A1706-69B6-4068-A4B2-171ED46F4965}">
          <p14:sldIdLst>
            <p14:sldId id="258"/>
          </p14:sldIdLst>
        </p14:section>
        <p14:section name="Sensores e Arduino" id="{C7DA6F35-F3CE-413E-8378-E23C33DB2F43}">
          <p14:sldIdLst>
            <p14:sldId id="264"/>
          </p14:sldIdLst>
        </p14:section>
        <p14:section name="Tabelas / SQL" id="{6D4E654E-54F6-4664-A630-304FFE5ACACE}">
          <p14:sldIdLst>
            <p14:sldId id="265"/>
          </p14:sldIdLst>
        </p14:section>
        <p14:section name="Github" id="{3BEE16DF-441B-4009-A879-62AB0B51DFC4}">
          <p14:sldIdLst>
            <p14:sldId id="266"/>
          </p14:sldIdLst>
        </p14:section>
        <p14:section name="Resolução" id="{49A240F3-58FF-41F4-B3A5-F1968BFC97E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7019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318" y="9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4.jpe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Bandtec-Files/Projeto%20Inova&#231;&#227;o/busfacility/Site%20Estruturado/html/pagina_inic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Site%20Estruturado/html/pagina_inicial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1886856" y="4044380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-79829" y="4568669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Demonstração do 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Tabelas / Modelo de dados 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2952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Mostrar os arquivos do Projeto no Git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2042C-59A8-4A40-8768-3A225255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4"/>
          <a:stretch/>
        </p:blipFill>
        <p:spPr>
          <a:xfrm>
            <a:off x="1410185" y="1584988"/>
            <a:ext cx="9841681" cy="4310844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Resolução</a:t>
            </a:r>
            <a:endParaRPr lang="pt-BR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23076" y="1971620"/>
            <a:ext cx="496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dirty="0" smtClean="0"/>
              <a:t>Como funciona transporte público no Brasil?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23076" y="2340952"/>
            <a:ext cx="419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dirty="0"/>
              <a:t>Como a gente resolve os problemas estes 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23076" y="2987283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dirty="0"/>
              <a:t>Como funciona o sensor no ônibus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51" y="1264573"/>
            <a:ext cx="7758217" cy="51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95647" y="1828800"/>
            <a:ext cx="496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funciona transporte público no Brasil?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6325589" y="3309257"/>
            <a:ext cx="419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Como a gente resolve os problemas estes problemas?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75658" y="5268686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funciona o sensor no ônibus?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7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ilo, pessoas, ícone, sensor, movimento, esboço. Ícone, pessoas, desenho,  icon., fundo, teia, isolado, movimento, sensor,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7"/>
          <a:stretch/>
        </p:blipFill>
        <p:spPr bwMode="auto">
          <a:xfrm>
            <a:off x="2983927" y="2664893"/>
            <a:ext cx="1024739" cy="10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ssoa Desenho Para Colorir - Ultra Coloring P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21561" r="26581" b="22289"/>
          <a:stretch/>
        </p:blipFill>
        <p:spPr bwMode="auto">
          <a:xfrm>
            <a:off x="388089" y="1065438"/>
            <a:ext cx="983009" cy="12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Modem Desenho Para Colorir - Ultra Coloring P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49" y="5142856"/>
            <a:ext cx="1024739" cy="101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nco De Dados Da Nuvem Desenho Para Colorir - Ultra Coloring P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80" y="4958869"/>
            <a:ext cx="1409295" cy="14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ornecedores - Digitalize seu negócio e seja um fornecedor iBench Market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7" y="2210093"/>
            <a:ext cx="1808533" cy="12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6391161" y="354634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Nossa Equipe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124534" y="351326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900776" y="1579385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7" name="CaixaDeTexto 106"/>
          <p:cNvSpPr txBox="1">
            <a:spLocks noChangeAspect="1"/>
          </p:cNvSpPr>
          <p:nvPr/>
        </p:nvSpPr>
        <p:spPr>
          <a:xfrm>
            <a:off x="3580326" y="3073959"/>
            <a:ext cx="174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469042" y="6220723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Internet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5538947" y="6152715"/>
            <a:ext cx="195715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dirty="0">
                <a:latin typeface="Arial Rounded MT Bold"/>
              </a:rPr>
              <a:t>Infraestrutura e Banco de Dados</a:t>
            </a:r>
          </a:p>
        </p:txBody>
      </p: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F881AF-8425-45C0-AFE7-9AA327F148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" y="2592538"/>
            <a:ext cx="2055003" cy="1146978"/>
          </a:xfrm>
          <a:prstGeom prst="rect">
            <a:avLst/>
          </a:prstGeom>
        </p:spPr>
      </p:pic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476000"/>
            <a:chOff x="3184610" y="1766557"/>
            <a:chExt cx="2887980" cy="1853639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38100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645EB38-9687-4574-928C-69CBBF25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69" y="6051070"/>
            <a:ext cx="1132937" cy="736840"/>
          </a:xfrm>
          <a:prstGeom prst="rect">
            <a:avLst/>
          </a:prstGeom>
        </p:spPr>
      </p:pic>
      <p:pic>
        <p:nvPicPr>
          <p:cNvPr id="6" name="Picture 7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DECC1911-94D1-4128-BF56-F1731CEE5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664" y="5905957"/>
            <a:ext cx="1362974" cy="1041444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38100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381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38100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F594817-AD78-41B1-B05F-DF230A255C8E}"/>
              </a:ext>
            </a:extLst>
          </p:cNvPr>
          <p:cNvSpPr txBox="1"/>
          <p:nvPr/>
        </p:nvSpPr>
        <p:spPr>
          <a:xfrm>
            <a:off x="274285" y="166750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2171E42-3502-49C8-AC92-94C703B6A2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6" y="746778"/>
            <a:ext cx="2055003" cy="1146978"/>
          </a:xfrm>
          <a:prstGeom prst="rect">
            <a:avLst/>
          </a:prstGeom>
        </p:spPr>
      </p:pic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3810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1047492" y="2271765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6312125" y="2321583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</p:cNvCxnSpPr>
          <p:nvPr/>
        </p:nvCxnSpPr>
        <p:spPr>
          <a:xfrm flipV="1">
            <a:off x="3560618" y="3394753"/>
            <a:ext cx="3115953" cy="15024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71898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437</Words>
  <Application>Microsoft Office PowerPoint</Application>
  <PresentationFormat>Widescreen</PresentationFormat>
  <Paragraphs>306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Aluno</cp:lastModifiedBy>
  <cp:revision>11</cp:revision>
  <dcterms:created xsi:type="dcterms:W3CDTF">2021-10-19T22:40:32Z</dcterms:created>
  <dcterms:modified xsi:type="dcterms:W3CDTF">2021-10-20T15:48:19Z</dcterms:modified>
</cp:coreProperties>
</file>