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2" r:id="rId5"/>
    <p:sldId id="271" r:id="rId6"/>
    <p:sldId id="268" r:id="rId7"/>
    <p:sldId id="269" r:id="rId8"/>
    <p:sldId id="259" r:id="rId9"/>
    <p:sldId id="260" r:id="rId10"/>
    <p:sldId id="258" r:id="rId11"/>
    <p:sldId id="264" r:id="rId12"/>
    <p:sldId id="265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- Diego" id="{D7ACEBAB-B7F4-4A9B-91D5-4AAAA8A66FDC}">
          <p14:sldIdLst>
            <p14:sldId id="256"/>
          </p14:sldIdLst>
        </p14:section>
        <p14:section name=" Contexto - Diego" id="{E65FBA31-81D2-4A20-9DA3-6E2057ECFAAC}">
          <p14:sldIdLst>
            <p14:sldId id="257"/>
            <p14:sldId id="270"/>
            <p14:sldId id="272"/>
            <p14:sldId id="271"/>
          </p14:sldIdLst>
        </p14:section>
        <p14:section name="Diagrama Negócio - Pedro" id="{930E1065-A16D-4B77-8A2B-8E59C376A5E4}">
          <p14:sldIdLst>
            <p14:sldId id="268"/>
          </p14:sldIdLst>
        </p14:section>
        <p14:section name="Diagrama Técnico - Lucas" id="{706520F1-C624-40EA-A79D-4CF83318F00D}">
          <p14:sldIdLst>
            <p14:sldId id="269"/>
          </p14:sldIdLst>
        </p14:section>
        <p14:section name="Backlog/Trello - Donilo" id="{71B52C51-62C8-47A7-AF93-119D5B0CD510}">
          <p14:sldIdLst>
            <p14:sldId id="259"/>
          </p14:sldIdLst>
        </p14:section>
        <p14:section name="Site - Matheus, Lucas, Donilo, Diego, Pedro" id="{119BF0ED-0E3B-49C5-8A1E-AD74EBE21D1E}">
          <p14:sldIdLst>
            <p14:sldId id="260"/>
          </p14:sldIdLst>
        </p14:section>
        <p14:section name="Analytics - Matheus" id="{BF8A1706-69B6-4068-A4B2-171ED46F4965}">
          <p14:sldIdLst>
            <p14:sldId id="258"/>
          </p14:sldIdLst>
        </p14:section>
        <p14:section name="Sensores e Arduino - Pedro" id="{C7DA6F35-F3CE-413E-8378-E23C33DB2F43}">
          <p14:sldIdLst>
            <p14:sldId id="264"/>
          </p14:sldIdLst>
        </p14:section>
        <p14:section name="Tabelas / SQL - Lucas" id="{6D4E654E-54F6-4664-A630-304FFE5ACACE}">
          <p14:sldIdLst>
            <p14:sldId id="265"/>
          </p14:sldIdLst>
        </p14:section>
        <p14:section name="Github - Donilo" id="{3BEE16DF-441B-4009-A879-62AB0B51DFC4}">
          <p14:sldIdLst>
            <p14:sldId id="266"/>
          </p14:sldIdLst>
        </p14:section>
        <p14:section name="Finalizar - Diego" id="{49A240F3-58FF-41F4-B3A5-F1968BFC97ED}">
          <p14:sldIdLst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19"/>
    <a:srgbClr val="FFFFFF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68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7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1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3.jpe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../Site%20Estruturado/html/pagina_inic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2 – Evolução de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2146203" y="4254696"/>
            <a:ext cx="3142343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179517" y="5009816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6695704" y="4826918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Professores Orientadores:</a:t>
            </a: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9231086" y="4254696"/>
            <a:ext cx="2405586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Alexander Barreto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Claudio Frizzarini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Eduardo Verri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Fernando Brandão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Thiago Bonacelli</a:t>
            </a:r>
          </a:p>
        </p:txBody>
      </p:sp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6D6619-5A38-4C72-9AFC-63CCB1C7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8624"/>
              </p:ext>
            </p:extLst>
          </p:nvPr>
        </p:nvGraphicFramePr>
        <p:xfrm>
          <a:off x="866726" y="5812386"/>
          <a:ext cx="10800000" cy="842029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13531936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7252486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064859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074378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409916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0422080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727349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1554969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2344084"/>
                    </a:ext>
                  </a:extLst>
                </a:gridCol>
              </a:tblGrid>
              <a:tr h="2498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Lucro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Lotação</a:t>
                      </a:r>
                    </a:p>
                  </a:txBody>
                  <a:tcPr marL="9525" marR="9525" marT="95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3891"/>
                  </a:ext>
                </a:extLst>
              </a:tr>
              <a:tr h="3048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CRÍTICO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BAIXO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CRITICO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62129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23-30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31 &gt;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7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04309" y="302230"/>
            <a:ext cx="583969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Simulador de Sensores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0BCA7-9A63-408C-A773-F731EE6F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34" y1="82390" x2="59434" y2="82390"/>
                        <a14:foregroundMark x1="65409" y1="75472" x2="65409" y2="75472"/>
                        <a14:foregroundMark x1="79245" y1="77358" x2="79245" y2="77358"/>
                        <a14:foregroundMark x1="61006" y1="34591" x2="61006" y2="34591"/>
                        <a14:foregroundMark x1="38050" y1="35220" x2="38050" y2="35220"/>
                        <a14:foregroundMark x1="47170" y1="73585" x2="47170" y2="73585"/>
                        <a14:foregroundMark x1="44340" y1="77358" x2="44340" y2="77358"/>
                        <a14:foregroundMark x1="32704" y1="77358" x2="32704" y2="77358"/>
                        <a14:foregroundMark x1="26101" y1="80503" x2="26101" y2="80503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2391796"/>
            <a:ext cx="4148816" cy="2074408"/>
          </a:xfrm>
          <a:prstGeom prst="rect">
            <a:avLst/>
          </a:prstGeom>
        </p:spPr>
      </p:pic>
      <p:pic>
        <p:nvPicPr>
          <p:cNvPr id="1028" name="Picture 4" descr="Node.js - O que é, como funciona e quais as vantagens | OPUS">
            <a:extLst>
              <a:ext uri="{FF2B5EF4-FFF2-40B4-BE49-F238E27FC236}">
                <a16:creationId xmlns:a16="http://schemas.microsoft.com/office/drawing/2014/main" id="{F7EF85FB-FC46-4D91-9A0B-52EFC04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700" y1="35667" x2="20700" y2="35667"/>
                        <a14:foregroundMark x1="33200" y1="38500" x2="33200" y2="38500"/>
                        <a14:foregroundMark x1="37700" y1="43000" x2="37700" y2="43000"/>
                        <a14:foregroundMark x1="40700" y1="42500" x2="40700" y2="42500"/>
                        <a14:foregroundMark x1="40700" y1="42500" x2="40700" y2="42500"/>
                        <a14:foregroundMark x1="40400" y1="42000" x2="40400" y2="42000"/>
                        <a14:foregroundMark x1="42700" y1="51000" x2="42700" y2="51000"/>
                        <a14:foregroundMark x1="42700" y1="51000" x2="42700" y2="51000"/>
                        <a14:foregroundMark x1="47100" y1="47667" x2="47100" y2="47667"/>
                        <a14:foregroundMark x1="47100" y1="47000" x2="47100" y2="47000"/>
                        <a14:foregroundMark x1="33900" y1="54333" x2="33900" y2="54333"/>
                        <a14:foregroundMark x1="33900" y1="54333" x2="33900" y2="54333"/>
                        <a14:foregroundMark x1="66500" y1="33500" x2="66500" y2="33500"/>
                        <a14:foregroundMark x1="66500" y1="36333" x2="66500" y2="36333"/>
                        <a14:foregroundMark x1="67100" y1="42000" x2="67100" y2="42000"/>
                        <a14:foregroundMark x1="67100" y1="42500" x2="67100" y2="42500"/>
                        <a14:foregroundMark x1="67100" y1="40833" x2="67100" y2="40833"/>
                        <a14:foregroundMark x1="67100" y1="40833" x2="67100" y2="40833"/>
                        <a14:foregroundMark x1="66800" y1="40333" x2="66800" y2="40333"/>
                        <a14:foregroundMark x1="75300" y1="45333" x2="75300" y2="45333"/>
                        <a14:foregroundMark x1="75300" y1="45333" x2="75300" y2="45333"/>
                        <a14:foregroundMark x1="81000" y1="44167" x2="81000" y2="44167"/>
                        <a14:foregroundMark x1="54400" y1="63333" x2="54400" y2="63333"/>
                        <a14:foregroundMark x1="50400" y1="69500" x2="504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7" y="2283641"/>
            <a:ext cx="4283529" cy="25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Tabelas / Modelo de dados Lógico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D1DE1-5E6A-4701-815A-F9B48AA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1225"/>
            <a:ext cx="66484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14766" y="352567"/>
            <a:ext cx="516246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Projeto no GitHub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2042C-59A8-4A40-8768-3A225255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4"/>
          <a:stretch/>
        </p:blipFill>
        <p:spPr>
          <a:xfrm>
            <a:off x="1175159" y="1468874"/>
            <a:ext cx="9841681" cy="4310844"/>
          </a:xfrm>
          <a:prstGeom prst="rect">
            <a:avLst/>
          </a:prstGeom>
          <a:ln w="5715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807563" y="2965665"/>
            <a:ext cx="4576873" cy="926670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900" dirty="0">
                <a:latin typeface="Bahnschrift" panose="020B0502040204020203" pitchFamily="34" charset="0"/>
              </a:rPr>
              <a:t>Dúvidas?</a:t>
            </a:r>
            <a:endParaRPr lang="pt-BR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41230" y="1108452"/>
            <a:ext cx="5292562" cy="92667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latin typeface="Bahnschrift" panose="020B0502040204020203" pitchFamily="34" charset="0"/>
              </a:rPr>
              <a:t>Obrigado!!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2A6DB2-8680-4DD3-AC2B-C295858358F3}"/>
              </a:ext>
            </a:extLst>
          </p:cNvPr>
          <p:cNvSpPr txBox="1">
            <a:spLocks/>
          </p:cNvSpPr>
          <p:nvPr/>
        </p:nvSpPr>
        <p:spPr>
          <a:xfrm>
            <a:off x="269321" y="6075820"/>
            <a:ext cx="3744740" cy="463335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dirty="0">
                <a:latin typeface="Bahnschrift" panose="020B0502040204020203" pitchFamily="34" charset="0"/>
              </a:rPr>
              <a:t>Menção honrosa ao Derek Ventura</a:t>
            </a:r>
          </a:p>
        </p:txBody>
      </p:sp>
    </p:spTree>
    <p:extLst>
      <p:ext uri="{BB962C8B-B14F-4D97-AF65-F5344CB8AC3E}">
        <p14:creationId xmlns:p14="http://schemas.microsoft.com/office/powerpoint/2010/main" val="35131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5018" y="2029677"/>
            <a:ext cx="633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transporte público no Brasil?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65018" y="2537508"/>
            <a:ext cx="785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a gente resolve esses problemas?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5019" y="3045340"/>
            <a:ext cx="633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o sensor no ônibus?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5018" y="3963979"/>
            <a:ext cx="6693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/>
              </a:rPr>
              <a:t>Existem sensores TCRT 5000 ao dentro de todo o ônibus.</a:t>
            </a:r>
          </a:p>
          <a:p>
            <a:endParaRPr lang="pt-BR" dirty="0">
              <a:latin typeface="Bahnschrift" panose="020B0502040204020203"/>
            </a:endParaRPr>
          </a:p>
          <a:p>
            <a:r>
              <a:rPr lang="pt-BR" dirty="0">
                <a:latin typeface="Bahnschrift" panose="020B0502040204020203"/>
              </a:rPr>
              <a:t>Sendo eles na entrada, na catraca, e na saída.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97DCB6-20D4-48F7-8B7C-4D5F27114BC4}"/>
              </a:ext>
            </a:extLst>
          </p:cNvPr>
          <p:cNvGrpSpPr/>
          <p:nvPr/>
        </p:nvGrpSpPr>
        <p:grpSpPr>
          <a:xfrm>
            <a:off x="8229600" y="2937618"/>
            <a:ext cx="2438400" cy="2447182"/>
            <a:chOff x="8229600" y="2937618"/>
            <a:chExt cx="2438400" cy="2447182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15" t="10104" r="26838" b="15533"/>
            <a:stretch/>
          </p:blipFill>
          <p:spPr>
            <a:xfrm>
              <a:off x="8592458" y="3246631"/>
              <a:ext cx="1471192" cy="1512519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8380049" y="4887309"/>
              <a:ext cx="19738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Sensor TCRT 5000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229600" y="2937618"/>
              <a:ext cx="2438400" cy="2447182"/>
            </a:xfrm>
            <a:prstGeom prst="rect">
              <a:avLst/>
            </a:prstGeom>
            <a:noFill/>
            <a:ln w="57150">
              <a:solidFill>
                <a:srgbClr val="E570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76200">
                  <a:solidFill>
                    <a:srgbClr val="E57019"/>
                  </a:solidFill>
                  <a:prstDash val="dashDot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Entrada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EAA0561-C860-498E-8684-4B32D0B9BABB}"/>
              </a:ext>
            </a:extLst>
          </p:cNvPr>
          <p:cNvGrpSpPr/>
          <p:nvPr/>
        </p:nvGrpSpPr>
        <p:grpSpPr>
          <a:xfrm>
            <a:off x="3467722" y="1318780"/>
            <a:ext cx="5163660" cy="5096533"/>
            <a:chOff x="3467722" y="1318780"/>
            <a:chExt cx="5163660" cy="5096533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722" y="1318780"/>
              <a:ext cx="5163660" cy="5096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8" name="Conector reto 27"/>
            <p:cNvCxnSpPr/>
            <p:nvPr/>
          </p:nvCxnSpPr>
          <p:spPr>
            <a:xfrm flipV="1">
              <a:off x="6160294" y="4812506"/>
              <a:ext cx="69056" cy="28577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>
              <a:off x="6479381" y="4481513"/>
              <a:ext cx="595313" cy="252412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V="1">
              <a:off x="6176963" y="5684044"/>
              <a:ext cx="69056" cy="21431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479381" y="5155406"/>
              <a:ext cx="1338263" cy="442914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Catraca</a:t>
            </a: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2586640" y="1396298"/>
            <a:ext cx="7018720" cy="4661601"/>
            <a:chOff x="6255233" y="1916999"/>
            <a:chExt cx="5517667" cy="3664651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233" y="1916999"/>
              <a:ext cx="5517667" cy="3664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Conector reto 8"/>
            <p:cNvCxnSpPr/>
            <p:nvPr/>
          </p:nvCxnSpPr>
          <p:spPr>
            <a:xfrm>
              <a:off x="9083954" y="4683098"/>
              <a:ext cx="685521" cy="177828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Saída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D520C7-987B-4437-B095-525627F20312}"/>
              </a:ext>
            </a:extLst>
          </p:cNvPr>
          <p:cNvGrpSpPr/>
          <p:nvPr/>
        </p:nvGrpSpPr>
        <p:grpSpPr>
          <a:xfrm>
            <a:off x="3000158" y="1270000"/>
            <a:ext cx="6191683" cy="4762834"/>
            <a:chOff x="3000158" y="1270000"/>
            <a:chExt cx="6191683" cy="4762834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158" y="1270000"/>
              <a:ext cx="6191683" cy="47628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" name="Conector reto 6"/>
            <p:cNvCxnSpPr/>
            <p:nvPr/>
          </p:nvCxnSpPr>
          <p:spPr>
            <a:xfrm flipV="1">
              <a:off x="5353050" y="4800600"/>
              <a:ext cx="1987550" cy="872791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492750" y="4933950"/>
              <a:ext cx="2260600" cy="1006126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7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37E28A4-76FC-4424-8AC9-5814138CE8D1}"/>
              </a:ext>
            </a:extLst>
          </p:cNvPr>
          <p:cNvGrpSpPr/>
          <p:nvPr/>
        </p:nvGrpSpPr>
        <p:grpSpPr>
          <a:xfrm>
            <a:off x="6391161" y="2210093"/>
            <a:ext cx="1863339" cy="1674803"/>
            <a:chOff x="6391161" y="2210093"/>
            <a:chExt cx="1863339" cy="1674803"/>
          </a:xfrm>
        </p:grpSpPr>
        <p:pic>
          <p:nvPicPr>
            <p:cNvPr id="1044" name="Picture 20" descr="Fornecedores - Digitalize seu negócio e seja um fornecedor iBench Marke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967" y="2210093"/>
              <a:ext cx="1808533" cy="123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/>
            <p:cNvSpPr txBox="1"/>
            <p:nvPr/>
          </p:nvSpPr>
          <p:spPr>
            <a:xfrm>
              <a:off x="6391161" y="354634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Nossa Equipe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1031F8-D6A2-47A8-89C7-1B9E878E9906}"/>
              </a:ext>
            </a:extLst>
          </p:cNvPr>
          <p:cNvGrpSpPr/>
          <p:nvPr/>
        </p:nvGrpSpPr>
        <p:grpSpPr>
          <a:xfrm>
            <a:off x="388089" y="1065438"/>
            <a:ext cx="2261340" cy="1223912"/>
            <a:chOff x="388089" y="1065438"/>
            <a:chExt cx="2261340" cy="1223912"/>
          </a:xfrm>
        </p:grpSpPr>
        <p:pic>
          <p:nvPicPr>
            <p:cNvPr id="1038" name="Picture 14" descr="Pessoa Desenho Para Colorir - Ultra Coloring P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21561" r="26581" b="22289"/>
            <a:stretch/>
          </p:blipFill>
          <p:spPr bwMode="auto">
            <a:xfrm>
              <a:off x="388089" y="1065438"/>
              <a:ext cx="983009" cy="122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/>
            <p:cNvSpPr txBox="1"/>
            <p:nvPr/>
          </p:nvSpPr>
          <p:spPr>
            <a:xfrm>
              <a:off x="900776" y="1579385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721D95A-4DA5-4EFA-A023-C0727ABCBF0F}"/>
              </a:ext>
            </a:extLst>
          </p:cNvPr>
          <p:cNvGrpSpPr/>
          <p:nvPr/>
        </p:nvGrpSpPr>
        <p:grpSpPr>
          <a:xfrm>
            <a:off x="2983927" y="2664893"/>
            <a:ext cx="2345051" cy="1002267"/>
            <a:chOff x="2983927" y="2664893"/>
            <a:chExt cx="2345051" cy="1002267"/>
          </a:xfrm>
        </p:grpSpPr>
        <p:pic>
          <p:nvPicPr>
            <p:cNvPr id="1026" name="Picture 2" descr="Estilo, pessoas, ícone, sensor, movimento, esboço. Ícone, pessoas, desenho,  icon., fundo, teia, isolado, movimento, sensor, | Can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7"/>
            <a:stretch/>
          </p:blipFill>
          <p:spPr bwMode="auto">
            <a:xfrm>
              <a:off x="2983927" y="2664893"/>
              <a:ext cx="1024739" cy="10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/>
            <p:cNvSpPr txBox="1">
              <a:spLocks noChangeAspect="1"/>
            </p:cNvSpPr>
            <p:nvPr/>
          </p:nvSpPr>
          <p:spPr>
            <a:xfrm>
              <a:off x="3580326" y="3073959"/>
              <a:ext cx="17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982754-3DA2-442E-A739-761F70774CC2}"/>
              </a:ext>
            </a:extLst>
          </p:cNvPr>
          <p:cNvGrpSpPr/>
          <p:nvPr/>
        </p:nvGrpSpPr>
        <p:grpSpPr>
          <a:xfrm>
            <a:off x="2469042" y="5142856"/>
            <a:ext cx="1748653" cy="1416421"/>
            <a:chOff x="2469042" y="5142856"/>
            <a:chExt cx="1748653" cy="1416421"/>
          </a:xfrm>
        </p:grpSpPr>
        <p:pic>
          <p:nvPicPr>
            <p:cNvPr id="1040" name="Picture 16" descr="Modem Desenho Para Colorir - Ultra Coloring Pag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549" y="5142856"/>
              <a:ext cx="1024739" cy="101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/>
            <p:cNvSpPr txBox="1"/>
            <p:nvPr/>
          </p:nvSpPr>
          <p:spPr>
            <a:xfrm>
              <a:off x="2469042" y="6220723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Internet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59A6EE-D91E-4328-B77B-F20E8EF3DEBB}"/>
              </a:ext>
            </a:extLst>
          </p:cNvPr>
          <p:cNvGrpSpPr/>
          <p:nvPr/>
        </p:nvGrpSpPr>
        <p:grpSpPr>
          <a:xfrm>
            <a:off x="5538947" y="4958869"/>
            <a:ext cx="1957159" cy="1778621"/>
            <a:chOff x="5538947" y="4958869"/>
            <a:chExt cx="1957159" cy="177862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880" y="4958869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538947" y="6152715"/>
              <a:ext cx="1957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Infraestrutura e Banco de Dados</a:t>
              </a:r>
            </a:p>
          </p:txBody>
        </p:sp>
      </p:grp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F9A80D-3AAD-408C-8BE8-E33E7CBEF7BB}"/>
              </a:ext>
            </a:extLst>
          </p:cNvPr>
          <p:cNvGrpSpPr/>
          <p:nvPr/>
        </p:nvGrpSpPr>
        <p:grpSpPr>
          <a:xfrm>
            <a:off x="43505" y="2592538"/>
            <a:ext cx="2055003" cy="1259278"/>
            <a:chOff x="43505" y="2592538"/>
            <a:chExt cx="2055003" cy="1259278"/>
          </a:xfrm>
        </p:grpSpPr>
        <p:sp>
          <p:nvSpPr>
            <p:cNvPr id="104" name="CaixaDeTexto 103"/>
            <p:cNvSpPr txBox="1"/>
            <p:nvPr/>
          </p:nvSpPr>
          <p:spPr>
            <a:xfrm>
              <a:off x="124534" y="351326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 Público 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AF881AF-8425-45C0-AFE7-9AA327F1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5" y="2592538"/>
              <a:ext cx="2055003" cy="1146978"/>
            </a:xfrm>
            <a:prstGeom prst="rect">
              <a:avLst/>
            </a:prstGeom>
          </p:spPr>
        </p:pic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476000"/>
            <a:chOff x="3184610" y="1766557"/>
            <a:chExt cx="2887980" cy="1853639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E4AE22-823E-4ED5-A6DF-2D8299344962}"/>
              </a:ext>
            </a:extLst>
          </p:cNvPr>
          <p:cNvGrpSpPr/>
          <p:nvPr/>
        </p:nvGrpSpPr>
        <p:grpSpPr>
          <a:xfrm>
            <a:off x="5457783" y="5905957"/>
            <a:ext cx="2239855" cy="1041444"/>
            <a:chOff x="5457783" y="5905957"/>
            <a:chExt cx="2239855" cy="1041444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7645EB38-9687-4574-928C-69CBBF25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7783" y="6036556"/>
              <a:ext cx="1132937" cy="736840"/>
            </a:xfrm>
            <a:prstGeom prst="rect">
              <a:avLst/>
            </a:prstGeom>
          </p:spPr>
        </p:pic>
        <p:pic>
          <p:nvPicPr>
            <p:cNvPr id="6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DECC1911-94D1-4128-BF56-F1731CEE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4664" y="5905957"/>
              <a:ext cx="1362974" cy="1041444"/>
            </a:xfrm>
            <a:prstGeom prst="rect">
              <a:avLst/>
            </a:prstGeom>
          </p:spPr>
        </p:pic>
      </p:grp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6794FC3-4A33-4518-B975-4F527D7205C0}"/>
              </a:ext>
            </a:extLst>
          </p:cNvPr>
          <p:cNvGrpSpPr/>
          <p:nvPr/>
        </p:nvGrpSpPr>
        <p:grpSpPr>
          <a:xfrm>
            <a:off x="193256" y="746778"/>
            <a:ext cx="2055003" cy="1259278"/>
            <a:chOff x="193256" y="746778"/>
            <a:chExt cx="2055003" cy="1259278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F594817-AD78-41B1-B05F-DF230A255C8E}"/>
                </a:ext>
              </a:extLst>
            </p:cNvPr>
            <p:cNvSpPr txBox="1"/>
            <p:nvPr/>
          </p:nvSpPr>
          <p:spPr>
            <a:xfrm>
              <a:off x="274285" y="166750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 Público 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2171E42-3502-49C8-AC92-94C703B6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56" y="746778"/>
              <a:ext cx="2055003" cy="1146978"/>
            </a:xfrm>
            <a:prstGeom prst="rect">
              <a:avLst/>
            </a:prstGeom>
          </p:spPr>
        </p:pic>
      </p:grp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7717D1-3CEC-4698-A5DE-B073C705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366889" y="1181509"/>
            <a:ext cx="25362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30741D-9C64-496D-9BE7-E88C429D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0"/>
          <a:stretch/>
        </p:blipFill>
        <p:spPr>
          <a:xfrm>
            <a:off x="3333783" y="1181508"/>
            <a:ext cx="25569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D7E105-251B-494A-8F8E-30C4818A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" r="-410" b="7263"/>
          <a:stretch/>
        </p:blipFill>
        <p:spPr>
          <a:xfrm>
            <a:off x="6321377" y="1181508"/>
            <a:ext cx="252585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DAAF3D-19B4-4465-AC17-6757594C5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6500"/>
          <a:stretch/>
        </p:blipFill>
        <p:spPr>
          <a:xfrm>
            <a:off x="9281917" y="1181508"/>
            <a:ext cx="251896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8285201" y="2271765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236654" y="2340806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947798" y="3429000"/>
            <a:ext cx="321980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493</TotalTime>
  <Words>462</Words>
  <Application>Microsoft Office PowerPoint</Application>
  <PresentationFormat>Widescreen</PresentationFormat>
  <Paragraphs>318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RIBEIRO DE LACERDA</cp:lastModifiedBy>
  <cp:revision>31</cp:revision>
  <dcterms:created xsi:type="dcterms:W3CDTF">2021-10-19T22:40:32Z</dcterms:created>
  <dcterms:modified xsi:type="dcterms:W3CDTF">2021-10-20T23:34:52Z</dcterms:modified>
</cp:coreProperties>
</file>