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66" r:id="rId5"/>
    <p:sldId id="302" r:id="rId6"/>
    <p:sldId id="265" r:id="rId7"/>
    <p:sldId id="303" r:id="rId8"/>
    <p:sldId id="296" r:id="rId9"/>
    <p:sldId id="267" r:id="rId10"/>
    <p:sldId id="304" r:id="rId11"/>
    <p:sldId id="297" r:id="rId12"/>
    <p:sldId id="305" r:id="rId13"/>
    <p:sldId id="298" r:id="rId14"/>
    <p:sldId id="306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74" r:id="rId44"/>
    <p:sldId id="321" r:id="rId45"/>
    <p:sldId id="375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76" r:id="rId56"/>
    <p:sldId id="331" r:id="rId57"/>
    <p:sldId id="332" r:id="rId58"/>
    <p:sldId id="333" r:id="rId59"/>
    <p:sldId id="33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" userId="65246a4e-89f6-4c9a-bd32-873f8a4d5b1b" providerId="ADAL" clId="{0B31DD5A-9319-4F02-9E05-AA2F4568107D}"/>
    <pc:docChg chg="undo custSel addSld delSld modSld sldOrd">
      <pc:chgData name="Cecilia" userId="65246a4e-89f6-4c9a-bd32-873f8a4d5b1b" providerId="ADAL" clId="{0B31DD5A-9319-4F02-9E05-AA2F4568107D}" dt="2021-05-06T12:45:05.283" v="1368" actId="20577"/>
      <pc:docMkLst>
        <pc:docMk/>
      </pc:docMkLst>
      <pc:sldChg chg="modSp mod">
        <pc:chgData name="Cecilia" userId="65246a4e-89f6-4c9a-bd32-873f8a4d5b1b" providerId="ADAL" clId="{0B31DD5A-9319-4F02-9E05-AA2F4568107D}" dt="2021-04-30T11:41:59.796" v="34" actId="20577"/>
        <pc:sldMkLst>
          <pc:docMk/>
          <pc:sldMk cId="2549389230" sldId="256"/>
        </pc:sldMkLst>
        <pc:spChg chg="mod">
          <ac:chgData name="Cecilia" userId="65246a4e-89f6-4c9a-bd32-873f8a4d5b1b" providerId="ADAL" clId="{0B31DD5A-9319-4F02-9E05-AA2F4568107D}" dt="2021-04-30T11:41:59.796" v="34" actId="20577"/>
          <ac:spMkLst>
            <pc:docMk/>
            <pc:sldMk cId="2549389230" sldId="256"/>
            <ac:spMk id="2" creationId="{77B9B7AC-51F8-4EC2-AFA1-DD9F7A0CCEF7}"/>
          </ac:spMkLst>
        </pc:spChg>
      </pc:sldChg>
      <pc:sldChg chg="delSp modSp mod">
        <pc:chgData name="Cecilia" userId="65246a4e-89f6-4c9a-bd32-873f8a4d5b1b" providerId="ADAL" clId="{0B31DD5A-9319-4F02-9E05-AA2F4568107D}" dt="2021-04-30T12:08:32.856" v="98" actId="20577"/>
        <pc:sldMkLst>
          <pc:docMk/>
          <pc:sldMk cId="3533712840" sldId="257"/>
        </pc:sldMkLst>
        <pc:spChg chg="mod">
          <ac:chgData name="Cecilia" userId="65246a4e-89f6-4c9a-bd32-873f8a4d5b1b" providerId="ADAL" clId="{0B31DD5A-9319-4F02-9E05-AA2F4568107D}" dt="2021-04-30T11:42:11.233" v="67" actId="20577"/>
          <ac:spMkLst>
            <pc:docMk/>
            <pc:sldMk cId="3533712840" sldId="257"/>
            <ac:spMk id="2" creationId="{ADFACFD6-126D-4304-94E5-B49201F3F7F5}"/>
          </ac:spMkLst>
        </pc:spChg>
        <pc:spChg chg="mod">
          <ac:chgData name="Cecilia" userId="65246a4e-89f6-4c9a-bd32-873f8a4d5b1b" providerId="ADAL" clId="{0B31DD5A-9319-4F02-9E05-AA2F4568107D}" dt="2021-04-30T12:08:32.856" v="98" actId="20577"/>
          <ac:spMkLst>
            <pc:docMk/>
            <pc:sldMk cId="3533712840" sldId="257"/>
            <ac:spMk id="3" creationId="{2880F0B0-6734-4859-ABB5-6EE632ED9958}"/>
          </ac:spMkLst>
        </pc:spChg>
        <pc:picChg chg="del">
          <ac:chgData name="Cecilia" userId="65246a4e-89f6-4c9a-bd32-873f8a4d5b1b" providerId="ADAL" clId="{0B31DD5A-9319-4F02-9E05-AA2F4568107D}" dt="2021-04-30T12:07:52.699" v="80" actId="478"/>
          <ac:picMkLst>
            <pc:docMk/>
            <pc:sldMk cId="3533712840" sldId="257"/>
            <ac:picMk id="5" creationId="{23A04877-952B-4F93-A09A-A00902F9F7C0}"/>
          </ac:picMkLst>
        </pc:picChg>
      </pc:sldChg>
      <pc:sldChg chg="addSp delSp modSp mod">
        <pc:chgData name="Cecilia" userId="65246a4e-89f6-4c9a-bd32-873f8a4d5b1b" providerId="ADAL" clId="{0B31DD5A-9319-4F02-9E05-AA2F4568107D}" dt="2021-04-30T12:14:31.292" v="190" actId="113"/>
        <pc:sldMkLst>
          <pc:docMk/>
          <pc:sldMk cId="3630898358" sldId="265"/>
        </pc:sldMkLst>
        <pc:spChg chg="mod">
          <ac:chgData name="Cecilia" userId="65246a4e-89f6-4c9a-bd32-873f8a4d5b1b" providerId="ADAL" clId="{0B31DD5A-9319-4F02-9E05-AA2F4568107D}" dt="2021-04-30T12:12:43.241" v="163" actId="20577"/>
          <ac:spMkLst>
            <pc:docMk/>
            <pc:sldMk cId="3630898358" sldId="265"/>
            <ac:spMk id="2" creationId="{ADFACFD6-126D-4304-94E5-B49201F3F7F5}"/>
          </ac:spMkLst>
        </pc:spChg>
        <pc:spChg chg="add mod">
          <ac:chgData name="Cecilia" userId="65246a4e-89f6-4c9a-bd32-873f8a4d5b1b" providerId="ADAL" clId="{0B31DD5A-9319-4F02-9E05-AA2F4568107D}" dt="2021-04-30T12:14:31.292" v="190" actId="113"/>
          <ac:spMkLst>
            <pc:docMk/>
            <pc:sldMk cId="3630898358" sldId="265"/>
            <ac:spMk id="7" creationId="{B659EE58-757B-4B0B-A4E4-09D679D5B0AC}"/>
          </ac:spMkLst>
        </pc:spChg>
        <pc:picChg chg="add del mod">
          <ac:chgData name="Cecilia" userId="65246a4e-89f6-4c9a-bd32-873f8a4d5b1b" providerId="ADAL" clId="{0B31DD5A-9319-4F02-9E05-AA2F4568107D}" dt="2021-04-30T12:12:53.708" v="166" actId="478"/>
          <ac:picMkLst>
            <pc:docMk/>
            <pc:sldMk cId="3630898358" sldId="265"/>
            <ac:picMk id="5" creationId="{C4EB2AA6-3D0E-4DB5-A696-2DC3020EB879}"/>
          </ac:picMkLst>
        </pc:picChg>
        <pc:picChg chg="del">
          <ac:chgData name="Cecilia" userId="65246a4e-89f6-4c9a-bd32-873f8a4d5b1b" providerId="ADAL" clId="{0B31DD5A-9319-4F02-9E05-AA2F4568107D}" dt="2021-04-30T12:12:44.609" v="164" actId="478"/>
          <ac:picMkLst>
            <pc:docMk/>
            <pc:sldMk cId="3630898358" sldId="265"/>
            <ac:picMk id="6" creationId="{08755D42-6FFB-44C8-B08B-B699B645EF16}"/>
          </ac:picMkLst>
        </pc:picChg>
      </pc:sldChg>
      <pc:sldChg chg="addSp delSp modSp mod">
        <pc:chgData name="Cecilia" userId="65246a4e-89f6-4c9a-bd32-873f8a4d5b1b" providerId="ADAL" clId="{0B31DD5A-9319-4F02-9E05-AA2F4568107D}" dt="2021-04-30T12:10:49.372" v="131" actId="113"/>
        <pc:sldMkLst>
          <pc:docMk/>
          <pc:sldMk cId="1075949667" sldId="266"/>
        </pc:sldMkLst>
        <pc:spChg chg="mod">
          <ac:chgData name="Cecilia" userId="65246a4e-89f6-4c9a-bd32-873f8a4d5b1b" providerId="ADAL" clId="{0B31DD5A-9319-4F02-9E05-AA2F4568107D}" dt="2021-04-30T12:10:01.071" v="99"/>
          <ac:spMkLst>
            <pc:docMk/>
            <pc:sldMk cId="1075949667" sldId="266"/>
            <ac:spMk id="2" creationId="{ADFACFD6-126D-4304-94E5-B49201F3F7F5}"/>
          </ac:spMkLst>
        </pc:spChg>
        <pc:spChg chg="mod">
          <ac:chgData name="Cecilia" userId="65246a4e-89f6-4c9a-bd32-873f8a4d5b1b" providerId="ADAL" clId="{0B31DD5A-9319-4F02-9E05-AA2F4568107D}" dt="2021-04-30T12:10:49.372" v="131" actId="113"/>
          <ac:spMkLst>
            <pc:docMk/>
            <pc:sldMk cId="1075949667" sldId="266"/>
            <ac:spMk id="3" creationId="{2880F0B0-6734-4859-ABB5-6EE632ED9958}"/>
          </ac:spMkLst>
        </pc:spChg>
        <pc:picChg chg="del">
          <ac:chgData name="Cecilia" userId="65246a4e-89f6-4c9a-bd32-873f8a4d5b1b" providerId="ADAL" clId="{0B31DD5A-9319-4F02-9E05-AA2F4568107D}" dt="2021-04-30T12:10:03.109" v="100" actId="478"/>
          <ac:picMkLst>
            <pc:docMk/>
            <pc:sldMk cId="1075949667" sldId="266"/>
            <ac:picMk id="6" creationId="{2ECE2B5B-2B64-4CE4-B4D3-51ABA5067A70}"/>
          </ac:picMkLst>
        </pc:picChg>
        <pc:picChg chg="del">
          <ac:chgData name="Cecilia" userId="65246a4e-89f6-4c9a-bd32-873f8a4d5b1b" providerId="ADAL" clId="{0B31DD5A-9319-4F02-9E05-AA2F4568107D}" dt="2021-04-30T12:10:04.268" v="101" actId="478"/>
          <ac:picMkLst>
            <pc:docMk/>
            <pc:sldMk cId="1075949667" sldId="266"/>
            <ac:picMk id="7" creationId="{0771101E-AE4B-4F20-A9C1-292B1C6C5625}"/>
          </ac:picMkLst>
        </pc:picChg>
        <pc:picChg chg="add mod">
          <ac:chgData name="Cecilia" userId="65246a4e-89f6-4c9a-bd32-873f8a4d5b1b" providerId="ADAL" clId="{0B31DD5A-9319-4F02-9E05-AA2F4568107D}" dt="2021-04-30T12:10:32.420" v="106" actId="1076"/>
          <ac:picMkLst>
            <pc:docMk/>
            <pc:sldMk cId="1075949667" sldId="266"/>
            <ac:picMk id="8" creationId="{C701117E-9ADB-487A-B874-8FEA4F5A5810}"/>
          </ac:picMkLst>
        </pc:picChg>
      </pc:sldChg>
      <pc:sldChg chg="delSp modSp mod">
        <pc:chgData name="Cecilia" userId="65246a4e-89f6-4c9a-bd32-873f8a4d5b1b" providerId="ADAL" clId="{0B31DD5A-9319-4F02-9E05-AA2F4568107D}" dt="2021-04-30T12:25:49.240" v="227" actId="20577"/>
        <pc:sldMkLst>
          <pc:docMk/>
          <pc:sldMk cId="1696022163" sldId="267"/>
        </pc:sldMkLst>
        <pc:spChg chg="mod">
          <ac:chgData name="Cecilia" userId="65246a4e-89f6-4c9a-bd32-873f8a4d5b1b" providerId="ADAL" clId="{0B31DD5A-9319-4F02-9E05-AA2F4568107D}" dt="2021-04-30T12:24:46.355" v="209" actId="20577"/>
          <ac:spMkLst>
            <pc:docMk/>
            <pc:sldMk cId="1696022163" sldId="267"/>
            <ac:spMk id="2" creationId="{ADFACFD6-126D-4304-94E5-B49201F3F7F5}"/>
          </ac:spMkLst>
        </pc:spChg>
        <pc:spChg chg="mod">
          <ac:chgData name="Cecilia" userId="65246a4e-89f6-4c9a-bd32-873f8a4d5b1b" providerId="ADAL" clId="{0B31DD5A-9319-4F02-9E05-AA2F4568107D}" dt="2021-04-30T12:25:49.240" v="227" actId="20577"/>
          <ac:spMkLst>
            <pc:docMk/>
            <pc:sldMk cId="1696022163" sldId="267"/>
            <ac:spMk id="11" creationId="{9BCBD568-3B41-4EA0-BC9C-D14CD619A6F7}"/>
          </ac:spMkLst>
        </pc:spChg>
        <pc:picChg chg="del mod">
          <ac:chgData name="Cecilia" userId="65246a4e-89f6-4c9a-bd32-873f8a4d5b1b" providerId="ADAL" clId="{0B31DD5A-9319-4F02-9E05-AA2F4568107D}" dt="2021-04-30T12:24:51.229" v="212" actId="478"/>
          <ac:picMkLst>
            <pc:docMk/>
            <pc:sldMk cId="1696022163" sldId="267"/>
            <ac:picMk id="9" creationId="{5367205F-AF3F-41EF-BE6E-D2CD9FA19C75}"/>
          </ac:picMkLst>
        </pc:picChg>
        <pc:picChg chg="del">
          <ac:chgData name="Cecilia" userId="65246a4e-89f6-4c9a-bd32-873f8a4d5b1b" providerId="ADAL" clId="{0B31DD5A-9319-4F02-9E05-AA2F4568107D}" dt="2021-04-30T12:24:48.908" v="210" actId="478"/>
          <ac:picMkLst>
            <pc:docMk/>
            <pc:sldMk cId="1696022163" sldId="267"/>
            <ac:picMk id="10" creationId="{A6F7A71D-BA34-4B0C-819F-F6F174A83F77}"/>
          </ac:picMkLst>
        </pc:picChg>
      </pc:sldChg>
      <pc:sldChg chg="addSp delSp modSp mod">
        <pc:chgData name="Cecilia" userId="65246a4e-89f6-4c9a-bd32-873f8a4d5b1b" providerId="ADAL" clId="{0B31DD5A-9319-4F02-9E05-AA2F4568107D}" dt="2021-04-30T12:29:58.566" v="241" actId="1076"/>
        <pc:sldMkLst>
          <pc:docMk/>
          <pc:sldMk cId="1790328804" sldId="268"/>
        </pc:sldMkLst>
        <pc:spChg chg="mod">
          <ac:chgData name="Cecilia" userId="65246a4e-89f6-4c9a-bd32-873f8a4d5b1b" providerId="ADAL" clId="{0B31DD5A-9319-4F02-9E05-AA2F4568107D}" dt="2021-04-30T12:26:03.477" v="228"/>
          <ac:spMkLst>
            <pc:docMk/>
            <pc:sldMk cId="1790328804" sldId="268"/>
            <ac:spMk id="2" creationId="{ADFACFD6-126D-4304-94E5-B49201F3F7F5}"/>
          </ac:spMkLst>
        </pc:spChg>
        <pc:spChg chg="add mod">
          <ac:chgData name="Cecilia" userId="65246a4e-89f6-4c9a-bd32-873f8a4d5b1b" providerId="ADAL" clId="{0B31DD5A-9319-4F02-9E05-AA2F4568107D}" dt="2021-04-30T12:29:58.566" v="241" actId="1076"/>
          <ac:spMkLst>
            <pc:docMk/>
            <pc:sldMk cId="1790328804" sldId="268"/>
            <ac:spMk id="6" creationId="{25A9967A-57CE-48FD-82BD-0C076C0E77BC}"/>
          </ac:spMkLst>
        </pc:spChg>
        <pc:spChg chg="mod">
          <ac:chgData name="Cecilia" userId="65246a4e-89f6-4c9a-bd32-873f8a4d5b1b" providerId="ADAL" clId="{0B31DD5A-9319-4F02-9E05-AA2F4568107D}" dt="2021-04-30T12:29:48.419" v="239" actId="1076"/>
          <ac:spMkLst>
            <pc:docMk/>
            <pc:sldMk cId="1790328804" sldId="268"/>
            <ac:spMk id="10" creationId="{B89D06FA-9D14-480B-A488-2559BB46478D}"/>
          </ac:spMkLst>
        </pc:spChg>
        <pc:picChg chg="add mod">
          <ac:chgData name="Cecilia" userId="65246a4e-89f6-4c9a-bd32-873f8a4d5b1b" providerId="ADAL" clId="{0B31DD5A-9319-4F02-9E05-AA2F4568107D}" dt="2021-04-30T12:29:58.566" v="241" actId="1076"/>
          <ac:picMkLst>
            <pc:docMk/>
            <pc:sldMk cId="1790328804" sldId="268"/>
            <ac:picMk id="7" creationId="{D4A6CB58-3FF1-4140-9964-026871459E12}"/>
          </ac:picMkLst>
        </pc:picChg>
        <pc:picChg chg="del">
          <ac:chgData name="Cecilia" userId="65246a4e-89f6-4c9a-bd32-873f8a4d5b1b" providerId="ADAL" clId="{0B31DD5A-9319-4F02-9E05-AA2F4568107D}" dt="2021-04-30T12:28:03.478" v="230" actId="478"/>
          <ac:picMkLst>
            <pc:docMk/>
            <pc:sldMk cId="1790328804" sldId="268"/>
            <ac:picMk id="11" creationId="{9634465A-93DF-454B-80B6-26B3BB101DB9}"/>
          </ac:picMkLst>
        </pc:picChg>
      </pc:sldChg>
      <pc:sldChg chg="addSp modSp mod">
        <pc:chgData name="Cecilia" userId="65246a4e-89f6-4c9a-bd32-873f8a4d5b1b" providerId="ADAL" clId="{0B31DD5A-9319-4F02-9E05-AA2F4568107D}" dt="2021-04-30T12:33:12.897" v="361" actId="14100"/>
        <pc:sldMkLst>
          <pc:docMk/>
          <pc:sldMk cId="432429943" sldId="269"/>
        </pc:sldMkLst>
        <pc:spChg chg="mod">
          <ac:chgData name="Cecilia" userId="65246a4e-89f6-4c9a-bd32-873f8a4d5b1b" providerId="ADAL" clId="{0B31DD5A-9319-4F02-9E05-AA2F4568107D}" dt="2021-04-30T12:30:24.076" v="263" actId="20577"/>
          <ac:spMkLst>
            <pc:docMk/>
            <pc:sldMk cId="432429943" sldId="269"/>
            <ac:spMk id="2" creationId="{ADFACFD6-126D-4304-94E5-B49201F3F7F5}"/>
          </ac:spMkLst>
        </pc:spChg>
        <pc:spChg chg="mod">
          <ac:chgData name="Cecilia" userId="65246a4e-89f6-4c9a-bd32-873f8a4d5b1b" providerId="ADAL" clId="{0B31DD5A-9319-4F02-9E05-AA2F4568107D}" dt="2021-04-30T12:32:57.633" v="358" actId="14100"/>
          <ac:spMkLst>
            <pc:docMk/>
            <pc:sldMk cId="432429943" sldId="269"/>
            <ac:spMk id="3" creationId="{2880F0B0-6734-4859-ABB5-6EE632ED9958}"/>
          </ac:spMkLst>
        </pc:spChg>
        <pc:picChg chg="add mod">
          <ac:chgData name="Cecilia" userId="65246a4e-89f6-4c9a-bd32-873f8a4d5b1b" providerId="ADAL" clId="{0B31DD5A-9319-4F02-9E05-AA2F4568107D}" dt="2021-04-30T12:33:12.897" v="361" actId="14100"/>
          <ac:picMkLst>
            <pc:docMk/>
            <pc:sldMk cId="432429943" sldId="269"/>
            <ac:picMk id="4" creationId="{1BB15B5B-3B71-4196-9727-71AC029CA4E2}"/>
          </ac:picMkLst>
        </pc:picChg>
      </pc:sldChg>
      <pc:sldChg chg="addSp delSp modSp mod">
        <pc:chgData name="Cecilia" userId="65246a4e-89f6-4c9a-bd32-873f8a4d5b1b" providerId="ADAL" clId="{0B31DD5A-9319-4F02-9E05-AA2F4568107D}" dt="2021-04-30T12:44:18.672" v="527" actId="1076"/>
        <pc:sldMkLst>
          <pc:docMk/>
          <pc:sldMk cId="2240487981" sldId="270"/>
        </pc:sldMkLst>
        <pc:spChg chg="mod">
          <ac:chgData name="Cecilia" userId="65246a4e-89f6-4c9a-bd32-873f8a4d5b1b" providerId="ADAL" clId="{0B31DD5A-9319-4F02-9E05-AA2F4568107D}" dt="2021-04-30T12:43:55.784" v="522" actId="14100"/>
          <ac:spMkLst>
            <pc:docMk/>
            <pc:sldMk cId="2240487981" sldId="270"/>
            <ac:spMk id="4" creationId="{3FA5E006-1610-492F-BE40-219FBB2056C2}"/>
          </ac:spMkLst>
        </pc:spChg>
        <pc:spChg chg="mod">
          <ac:chgData name="Cecilia" userId="65246a4e-89f6-4c9a-bd32-873f8a4d5b1b" providerId="ADAL" clId="{0B31DD5A-9319-4F02-9E05-AA2F4568107D}" dt="2021-04-30T12:43:35.393" v="518" actId="14100"/>
          <ac:spMkLst>
            <pc:docMk/>
            <pc:sldMk cId="2240487981" sldId="270"/>
            <ac:spMk id="6" creationId="{EE398EB1-C0CC-476A-8FEB-67B84770C1D4}"/>
          </ac:spMkLst>
        </pc:spChg>
        <pc:spChg chg="add mod">
          <ac:chgData name="Cecilia" userId="65246a4e-89f6-4c9a-bd32-873f8a4d5b1b" providerId="ADAL" clId="{0B31DD5A-9319-4F02-9E05-AA2F4568107D}" dt="2021-04-30T12:44:12.159" v="525" actId="1076"/>
          <ac:spMkLst>
            <pc:docMk/>
            <pc:sldMk cId="2240487981" sldId="270"/>
            <ac:spMk id="9" creationId="{BCE2C5F0-040C-46F6-81E3-C6252E6A3915}"/>
          </ac:spMkLst>
        </pc:spChg>
        <pc:picChg chg="del">
          <ac:chgData name="Cecilia" userId="65246a4e-89f6-4c9a-bd32-873f8a4d5b1b" providerId="ADAL" clId="{0B31DD5A-9319-4F02-9E05-AA2F4568107D}" dt="2021-04-30T12:43:25.193" v="516" actId="478"/>
          <ac:picMkLst>
            <pc:docMk/>
            <pc:sldMk cId="2240487981" sldId="270"/>
            <ac:picMk id="7" creationId="{C09D9DE8-67BD-474D-B46E-61202EE131F4}"/>
          </ac:picMkLst>
        </pc:picChg>
        <pc:picChg chg="del">
          <ac:chgData name="Cecilia" userId="65246a4e-89f6-4c9a-bd32-873f8a4d5b1b" providerId="ADAL" clId="{0B31DD5A-9319-4F02-9E05-AA2F4568107D}" dt="2021-04-30T12:43:26.154" v="517" actId="478"/>
          <ac:picMkLst>
            <pc:docMk/>
            <pc:sldMk cId="2240487981" sldId="270"/>
            <ac:picMk id="8" creationId="{B7202FC6-5789-411D-A746-9CF7EB88EE45}"/>
          </ac:picMkLst>
        </pc:picChg>
        <pc:picChg chg="add mod">
          <ac:chgData name="Cecilia" userId="65246a4e-89f6-4c9a-bd32-873f8a4d5b1b" providerId="ADAL" clId="{0B31DD5A-9319-4F02-9E05-AA2F4568107D}" dt="2021-04-30T12:44:18.672" v="527" actId="1076"/>
          <ac:picMkLst>
            <pc:docMk/>
            <pc:sldMk cId="2240487981" sldId="270"/>
            <ac:picMk id="10" creationId="{5A90F6EC-F5FE-4A96-8459-CA29C45C6B1B}"/>
          </ac:picMkLst>
        </pc:picChg>
      </pc:sldChg>
      <pc:sldChg chg="addSp delSp modSp mod">
        <pc:chgData name="Cecilia" userId="65246a4e-89f6-4c9a-bd32-873f8a4d5b1b" providerId="ADAL" clId="{0B31DD5A-9319-4F02-9E05-AA2F4568107D}" dt="2021-04-30T12:41:38.600" v="493" actId="20577"/>
        <pc:sldMkLst>
          <pc:docMk/>
          <pc:sldMk cId="3286132735" sldId="273"/>
        </pc:sldMkLst>
        <pc:spChg chg="mod">
          <ac:chgData name="Cecilia" userId="65246a4e-89f6-4c9a-bd32-873f8a4d5b1b" providerId="ADAL" clId="{0B31DD5A-9319-4F02-9E05-AA2F4568107D}" dt="2021-04-30T12:33:52.268" v="383" actId="20577"/>
          <ac:spMkLst>
            <pc:docMk/>
            <pc:sldMk cId="3286132735" sldId="273"/>
            <ac:spMk id="2" creationId="{ADFACFD6-126D-4304-94E5-B49201F3F7F5}"/>
          </ac:spMkLst>
        </pc:spChg>
        <pc:spChg chg="add mod">
          <ac:chgData name="Cecilia" userId="65246a4e-89f6-4c9a-bd32-873f8a4d5b1b" providerId="ADAL" clId="{0B31DD5A-9319-4F02-9E05-AA2F4568107D}" dt="2021-04-30T12:34:25.118" v="393"/>
          <ac:spMkLst>
            <pc:docMk/>
            <pc:sldMk cId="3286132735" sldId="273"/>
            <ac:spMk id="4" creationId="{E27095BF-2695-43AC-9C09-6F56EAF8C990}"/>
          </ac:spMkLst>
        </pc:spChg>
        <pc:spChg chg="add mod">
          <ac:chgData name="Cecilia" userId="65246a4e-89f6-4c9a-bd32-873f8a4d5b1b" providerId="ADAL" clId="{0B31DD5A-9319-4F02-9E05-AA2F4568107D}" dt="2021-04-30T12:41:38.600" v="493" actId="20577"/>
          <ac:spMkLst>
            <pc:docMk/>
            <pc:sldMk cId="3286132735" sldId="273"/>
            <ac:spMk id="7" creationId="{74FB4174-4F21-4198-A2AD-6B91ACEF58C1}"/>
          </ac:spMkLst>
        </pc:spChg>
        <pc:picChg chg="del">
          <ac:chgData name="Cecilia" userId="65246a4e-89f6-4c9a-bd32-873f8a4d5b1b" providerId="ADAL" clId="{0B31DD5A-9319-4F02-9E05-AA2F4568107D}" dt="2021-04-30T12:33:58.305" v="384" actId="478"/>
          <ac:picMkLst>
            <pc:docMk/>
            <pc:sldMk cId="3286132735" sldId="273"/>
            <ac:picMk id="5" creationId="{D53143F5-82EB-4E7E-A0DD-E85032FA8055}"/>
          </ac:picMkLst>
        </pc:picChg>
        <pc:picChg chg="add mod">
          <ac:chgData name="Cecilia" userId="65246a4e-89f6-4c9a-bd32-873f8a4d5b1b" providerId="ADAL" clId="{0B31DD5A-9319-4F02-9E05-AA2F4568107D}" dt="2021-04-30T12:34:25.118" v="393"/>
          <ac:picMkLst>
            <pc:docMk/>
            <pc:sldMk cId="3286132735" sldId="273"/>
            <ac:picMk id="6" creationId="{9BB4D36B-B273-4258-9FD5-F6E3EBD85393}"/>
          </ac:picMkLst>
        </pc:picChg>
        <pc:picChg chg="add mod">
          <ac:chgData name="Cecilia" userId="65246a4e-89f6-4c9a-bd32-873f8a4d5b1b" providerId="ADAL" clId="{0B31DD5A-9319-4F02-9E05-AA2F4568107D}" dt="2021-04-30T12:39:48.213" v="460" actId="1076"/>
          <ac:picMkLst>
            <pc:docMk/>
            <pc:sldMk cId="3286132735" sldId="273"/>
            <ac:picMk id="8" creationId="{9BB4D36B-B273-4258-9FD5-F6E3EBD85393}"/>
          </ac:picMkLst>
        </pc:picChg>
      </pc:sldChg>
      <pc:sldChg chg="addSp delSp modSp mod">
        <pc:chgData name="Cecilia" userId="65246a4e-89f6-4c9a-bd32-873f8a4d5b1b" providerId="ADAL" clId="{0B31DD5A-9319-4F02-9E05-AA2F4568107D}" dt="2021-04-30T12:49:20.597" v="586" actId="14100"/>
        <pc:sldMkLst>
          <pc:docMk/>
          <pc:sldMk cId="2332157678" sldId="274"/>
        </pc:sldMkLst>
        <pc:spChg chg="mod">
          <ac:chgData name="Cecilia" userId="65246a4e-89f6-4c9a-bd32-873f8a4d5b1b" providerId="ADAL" clId="{0B31DD5A-9319-4F02-9E05-AA2F4568107D}" dt="2021-04-30T12:49:20.597" v="586" actId="14100"/>
          <ac:spMkLst>
            <pc:docMk/>
            <pc:sldMk cId="2332157678" sldId="274"/>
            <ac:spMk id="4" creationId="{2F506EF9-81DB-4C83-8B30-4B1C09611DF5}"/>
          </ac:spMkLst>
        </pc:spChg>
        <pc:spChg chg="mod">
          <ac:chgData name="Cecilia" userId="65246a4e-89f6-4c9a-bd32-873f8a4d5b1b" providerId="ADAL" clId="{0B31DD5A-9319-4F02-9E05-AA2F4568107D}" dt="2021-04-30T12:44:33.570" v="551" actId="20577"/>
          <ac:spMkLst>
            <pc:docMk/>
            <pc:sldMk cId="2332157678" sldId="274"/>
            <ac:spMk id="6" creationId="{EE398EB1-C0CC-476A-8FEB-67B84770C1D4}"/>
          </ac:spMkLst>
        </pc:spChg>
        <pc:picChg chg="del">
          <ac:chgData name="Cecilia" userId="65246a4e-89f6-4c9a-bd32-873f8a4d5b1b" providerId="ADAL" clId="{0B31DD5A-9319-4F02-9E05-AA2F4568107D}" dt="2021-04-30T12:48:44.290" v="574" actId="478"/>
          <ac:picMkLst>
            <pc:docMk/>
            <pc:sldMk cId="2332157678" sldId="274"/>
            <ac:picMk id="5" creationId="{7D7BFAC9-CD7D-470B-B880-53A89DBFB835}"/>
          </ac:picMkLst>
        </pc:picChg>
        <pc:picChg chg="add mod">
          <ac:chgData name="Cecilia" userId="65246a4e-89f6-4c9a-bd32-873f8a4d5b1b" providerId="ADAL" clId="{0B31DD5A-9319-4F02-9E05-AA2F4568107D}" dt="2021-04-30T12:49:05.556" v="581" actId="1076"/>
          <ac:picMkLst>
            <pc:docMk/>
            <pc:sldMk cId="2332157678" sldId="274"/>
            <ac:picMk id="7" creationId="{7964C895-0B8E-47FE-B2F7-307F68771042}"/>
          </ac:picMkLst>
        </pc:picChg>
      </pc:sldChg>
      <pc:sldChg chg="addSp delSp modSp mod">
        <pc:chgData name="Cecilia" userId="65246a4e-89f6-4c9a-bd32-873f8a4d5b1b" providerId="ADAL" clId="{0B31DD5A-9319-4F02-9E05-AA2F4568107D}" dt="2021-04-30T12:53:30.824" v="629" actId="20577"/>
        <pc:sldMkLst>
          <pc:docMk/>
          <pc:sldMk cId="504787832" sldId="276"/>
        </pc:sldMkLst>
        <pc:spChg chg="mod">
          <ac:chgData name="Cecilia" userId="65246a4e-89f6-4c9a-bd32-873f8a4d5b1b" providerId="ADAL" clId="{0B31DD5A-9319-4F02-9E05-AA2F4568107D}" dt="2021-04-30T12:53:30.824" v="629" actId="20577"/>
          <ac:spMkLst>
            <pc:docMk/>
            <pc:sldMk cId="504787832" sldId="276"/>
            <ac:spMk id="5" creationId="{9486A50E-9ADB-47F5-BEDE-C04E5119C12C}"/>
          </ac:spMkLst>
        </pc:spChg>
        <pc:spChg chg="mod">
          <ac:chgData name="Cecilia" userId="65246a4e-89f6-4c9a-bd32-873f8a4d5b1b" providerId="ADAL" clId="{0B31DD5A-9319-4F02-9E05-AA2F4568107D}" dt="2021-04-30T12:51:28.507" v="599" actId="20577"/>
          <ac:spMkLst>
            <pc:docMk/>
            <pc:sldMk cId="504787832" sldId="276"/>
            <ac:spMk id="6" creationId="{EE398EB1-C0CC-476A-8FEB-67B84770C1D4}"/>
          </ac:spMkLst>
        </pc:spChg>
        <pc:picChg chg="add mod">
          <ac:chgData name="Cecilia" userId="65246a4e-89f6-4c9a-bd32-873f8a4d5b1b" providerId="ADAL" clId="{0B31DD5A-9319-4F02-9E05-AA2F4568107D}" dt="2021-04-30T12:53:06.613" v="617" actId="1076"/>
          <ac:picMkLst>
            <pc:docMk/>
            <pc:sldMk cId="504787832" sldId="276"/>
            <ac:picMk id="7" creationId="{3E9B104E-6C9B-41CD-AE12-DEA55895C5E0}"/>
          </ac:picMkLst>
        </pc:picChg>
        <pc:picChg chg="del">
          <ac:chgData name="Cecilia" userId="65246a4e-89f6-4c9a-bd32-873f8a4d5b1b" providerId="ADAL" clId="{0B31DD5A-9319-4F02-9E05-AA2F4568107D}" dt="2021-04-30T12:51:47.579" v="600" actId="478"/>
          <ac:picMkLst>
            <pc:docMk/>
            <pc:sldMk cId="504787832" sldId="276"/>
            <ac:picMk id="8" creationId="{658B5A48-C5E1-4061-8463-6940D9FA6D07}"/>
          </ac:picMkLst>
        </pc:picChg>
      </pc:sldChg>
      <pc:sldChg chg="addSp delSp modSp mod">
        <pc:chgData name="Cecilia" userId="65246a4e-89f6-4c9a-bd32-873f8a4d5b1b" providerId="ADAL" clId="{0B31DD5A-9319-4F02-9E05-AA2F4568107D}" dt="2021-04-30T12:58:33.497" v="786" actId="1076"/>
        <pc:sldMkLst>
          <pc:docMk/>
          <pc:sldMk cId="654523088" sldId="277"/>
        </pc:sldMkLst>
        <pc:spChg chg="add del mod">
          <ac:chgData name="Cecilia" userId="65246a4e-89f6-4c9a-bd32-873f8a4d5b1b" providerId="ADAL" clId="{0B31DD5A-9319-4F02-9E05-AA2F4568107D}" dt="2021-04-30T12:57:34.738" v="781" actId="478"/>
          <ac:spMkLst>
            <pc:docMk/>
            <pc:sldMk cId="654523088" sldId="277"/>
            <ac:spMk id="2" creationId="{B62DFB5F-0323-4651-A71D-1AD5F5793F70}"/>
          </ac:spMkLst>
        </pc:spChg>
        <pc:spChg chg="mod">
          <ac:chgData name="Cecilia" userId="65246a4e-89f6-4c9a-bd32-873f8a4d5b1b" providerId="ADAL" clId="{0B31DD5A-9319-4F02-9E05-AA2F4568107D}" dt="2021-04-30T12:58:17.939" v="782" actId="20577"/>
          <ac:spMkLst>
            <pc:docMk/>
            <pc:sldMk cId="654523088" sldId="277"/>
            <ac:spMk id="5" creationId="{7CF58EF2-C62E-42CA-9AE1-CEB3D68C1AD9}"/>
          </ac:spMkLst>
        </pc:spChg>
        <pc:spChg chg="mod">
          <ac:chgData name="Cecilia" userId="65246a4e-89f6-4c9a-bd32-873f8a4d5b1b" providerId="ADAL" clId="{0B31DD5A-9319-4F02-9E05-AA2F4568107D}" dt="2021-04-30T12:53:54.261" v="640" actId="20577"/>
          <ac:spMkLst>
            <pc:docMk/>
            <pc:sldMk cId="654523088" sldId="277"/>
            <ac:spMk id="6" creationId="{EE398EB1-C0CC-476A-8FEB-67B84770C1D4}"/>
          </ac:spMkLst>
        </pc:spChg>
        <pc:picChg chg="del">
          <ac:chgData name="Cecilia" userId="65246a4e-89f6-4c9a-bd32-873f8a4d5b1b" providerId="ADAL" clId="{0B31DD5A-9319-4F02-9E05-AA2F4568107D}" dt="2021-04-30T12:54:39.657" v="641" actId="478"/>
          <ac:picMkLst>
            <pc:docMk/>
            <pc:sldMk cId="654523088" sldId="277"/>
            <ac:picMk id="7" creationId="{A809316F-0CAB-4790-A8B8-ACB7AB7A8583}"/>
          </ac:picMkLst>
        </pc:picChg>
        <pc:picChg chg="del">
          <ac:chgData name="Cecilia" userId="65246a4e-89f6-4c9a-bd32-873f8a4d5b1b" providerId="ADAL" clId="{0B31DD5A-9319-4F02-9E05-AA2F4568107D}" dt="2021-04-30T12:55:56.385" v="700" actId="478"/>
          <ac:picMkLst>
            <pc:docMk/>
            <pc:sldMk cId="654523088" sldId="277"/>
            <ac:picMk id="8" creationId="{200FE475-8403-46B9-99E4-9C4B4255DC20}"/>
          </ac:picMkLst>
        </pc:picChg>
        <pc:picChg chg="add del mod">
          <ac:chgData name="Cecilia" userId="65246a4e-89f6-4c9a-bd32-873f8a4d5b1b" providerId="ADAL" clId="{0B31DD5A-9319-4F02-9E05-AA2F4568107D}" dt="2021-04-30T12:57:08.770" v="778" actId="478"/>
          <ac:picMkLst>
            <pc:docMk/>
            <pc:sldMk cId="654523088" sldId="277"/>
            <ac:picMk id="9" creationId="{7DE2A213-E870-42E6-9107-623F22684101}"/>
          </ac:picMkLst>
        </pc:picChg>
        <pc:picChg chg="add mod">
          <ac:chgData name="Cecilia" userId="65246a4e-89f6-4c9a-bd32-873f8a4d5b1b" providerId="ADAL" clId="{0B31DD5A-9319-4F02-9E05-AA2F4568107D}" dt="2021-04-30T12:58:33.497" v="786" actId="1076"/>
          <ac:picMkLst>
            <pc:docMk/>
            <pc:sldMk cId="654523088" sldId="277"/>
            <ac:picMk id="10" creationId="{7DE2A213-E870-42E6-9107-623F22684101}"/>
          </ac:picMkLst>
        </pc:picChg>
      </pc:sldChg>
      <pc:sldChg chg="addSp delSp modSp mod modAnim">
        <pc:chgData name="Cecilia" userId="65246a4e-89f6-4c9a-bd32-873f8a4d5b1b" providerId="ADAL" clId="{0B31DD5A-9319-4F02-9E05-AA2F4568107D}" dt="2021-04-30T12:59:37.585" v="833" actId="1076"/>
        <pc:sldMkLst>
          <pc:docMk/>
          <pc:sldMk cId="1959322296" sldId="278"/>
        </pc:sldMkLst>
        <pc:spChg chg="mod">
          <ac:chgData name="Cecilia" userId="65246a4e-89f6-4c9a-bd32-873f8a4d5b1b" providerId="ADAL" clId="{0B31DD5A-9319-4F02-9E05-AA2F4568107D}" dt="2021-04-30T12:58:41.906" v="818" actId="20577"/>
          <ac:spMkLst>
            <pc:docMk/>
            <pc:sldMk cId="1959322296" sldId="278"/>
            <ac:spMk id="6" creationId="{EE398EB1-C0CC-476A-8FEB-67B84770C1D4}"/>
          </ac:spMkLst>
        </pc:spChg>
        <pc:spChg chg="mod">
          <ac:chgData name="Cecilia" userId="65246a4e-89f6-4c9a-bd32-873f8a4d5b1b" providerId="ADAL" clId="{0B31DD5A-9319-4F02-9E05-AA2F4568107D}" dt="2021-04-30T12:59:24.959" v="830" actId="255"/>
          <ac:spMkLst>
            <pc:docMk/>
            <pc:sldMk cId="1959322296" sldId="278"/>
            <ac:spMk id="9" creationId="{AA8A7287-CCEA-42D5-AAE4-E5BB66BFF0B7}"/>
          </ac:spMkLst>
        </pc:spChg>
        <pc:picChg chg="del">
          <ac:chgData name="Cecilia" userId="65246a4e-89f6-4c9a-bd32-873f8a4d5b1b" providerId="ADAL" clId="{0B31DD5A-9319-4F02-9E05-AA2F4568107D}" dt="2021-04-30T12:58:51.420" v="822" actId="478"/>
          <ac:picMkLst>
            <pc:docMk/>
            <pc:sldMk cId="1959322296" sldId="278"/>
            <ac:picMk id="10" creationId="{403E05B0-F99C-40D5-9ACF-12BFBF0D19A7}"/>
          </ac:picMkLst>
        </pc:picChg>
        <pc:picChg chg="del">
          <ac:chgData name="Cecilia" userId="65246a4e-89f6-4c9a-bd32-873f8a4d5b1b" providerId="ADAL" clId="{0B31DD5A-9319-4F02-9E05-AA2F4568107D}" dt="2021-04-30T12:58:50.461" v="821" actId="478"/>
          <ac:picMkLst>
            <pc:docMk/>
            <pc:sldMk cId="1959322296" sldId="278"/>
            <ac:picMk id="11" creationId="{E291A253-655B-4B9A-BDB6-D75A94945CCF}"/>
          </ac:picMkLst>
        </pc:picChg>
        <pc:picChg chg="del">
          <ac:chgData name="Cecilia" userId="65246a4e-89f6-4c9a-bd32-873f8a4d5b1b" providerId="ADAL" clId="{0B31DD5A-9319-4F02-9E05-AA2F4568107D}" dt="2021-04-30T12:58:50.461" v="821" actId="478"/>
          <ac:picMkLst>
            <pc:docMk/>
            <pc:sldMk cId="1959322296" sldId="278"/>
            <ac:picMk id="12" creationId="{91F06CA7-9DC7-4156-8888-106D11CE9DF7}"/>
          </ac:picMkLst>
        </pc:picChg>
        <pc:picChg chg="del">
          <ac:chgData name="Cecilia" userId="65246a4e-89f6-4c9a-bd32-873f8a4d5b1b" providerId="ADAL" clId="{0B31DD5A-9319-4F02-9E05-AA2F4568107D}" dt="2021-04-30T12:58:46.301" v="819" actId="478"/>
          <ac:picMkLst>
            <pc:docMk/>
            <pc:sldMk cId="1959322296" sldId="278"/>
            <ac:picMk id="13" creationId="{6F3287E6-22D4-401F-9323-561BD9A7F041}"/>
          </ac:picMkLst>
        </pc:picChg>
        <pc:picChg chg="del">
          <ac:chgData name="Cecilia" userId="65246a4e-89f6-4c9a-bd32-873f8a4d5b1b" providerId="ADAL" clId="{0B31DD5A-9319-4F02-9E05-AA2F4568107D}" dt="2021-04-30T12:58:47.666" v="820" actId="478"/>
          <ac:picMkLst>
            <pc:docMk/>
            <pc:sldMk cId="1959322296" sldId="278"/>
            <ac:picMk id="14" creationId="{FE591A85-A071-4E20-AE7B-F966891AD5EC}"/>
          </ac:picMkLst>
        </pc:picChg>
        <pc:picChg chg="del">
          <ac:chgData name="Cecilia" userId="65246a4e-89f6-4c9a-bd32-873f8a4d5b1b" providerId="ADAL" clId="{0B31DD5A-9319-4F02-9E05-AA2F4568107D}" dt="2021-04-30T12:58:54.696" v="823" actId="478"/>
          <ac:picMkLst>
            <pc:docMk/>
            <pc:sldMk cId="1959322296" sldId="278"/>
            <ac:picMk id="15" creationId="{0DFC9EAE-17C9-4CE0-A8E8-2888617E3246}"/>
          </ac:picMkLst>
        </pc:picChg>
        <pc:picChg chg="add mod">
          <ac:chgData name="Cecilia" userId="65246a4e-89f6-4c9a-bd32-873f8a4d5b1b" providerId="ADAL" clId="{0B31DD5A-9319-4F02-9E05-AA2F4568107D}" dt="2021-04-30T12:59:18.954" v="829" actId="1076"/>
          <ac:picMkLst>
            <pc:docMk/>
            <pc:sldMk cId="1959322296" sldId="278"/>
            <ac:picMk id="16" creationId="{ED6C140C-C5F3-4622-B77D-91FCDBACA186}"/>
          </ac:picMkLst>
        </pc:picChg>
        <pc:picChg chg="add mod">
          <ac:chgData name="Cecilia" userId="65246a4e-89f6-4c9a-bd32-873f8a4d5b1b" providerId="ADAL" clId="{0B31DD5A-9319-4F02-9E05-AA2F4568107D}" dt="2021-04-30T12:59:37.585" v="833" actId="1076"/>
          <ac:picMkLst>
            <pc:docMk/>
            <pc:sldMk cId="1959322296" sldId="278"/>
            <ac:picMk id="17" creationId="{EF3D6A13-702A-4817-A0F0-0BA7CFDB3EEF}"/>
          </ac:picMkLst>
        </pc:picChg>
      </pc:sldChg>
      <pc:sldChg chg="addSp modSp mod">
        <pc:chgData name="Cecilia" userId="65246a4e-89f6-4c9a-bd32-873f8a4d5b1b" providerId="ADAL" clId="{0B31DD5A-9319-4F02-9E05-AA2F4568107D}" dt="2021-04-30T13:02:20.416" v="933" actId="14100"/>
        <pc:sldMkLst>
          <pc:docMk/>
          <pc:sldMk cId="1255231673" sldId="279"/>
        </pc:sldMkLst>
        <pc:spChg chg="mod">
          <ac:chgData name="Cecilia" userId="65246a4e-89f6-4c9a-bd32-873f8a4d5b1b" providerId="ADAL" clId="{0B31DD5A-9319-4F02-9E05-AA2F4568107D}" dt="2021-04-30T13:02:20.416" v="933" actId="14100"/>
          <ac:spMkLst>
            <pc:docMk/>
            <pc:sldMk cId="1255231673" sldId="279"/>
            <ac:spMk id="4" creationId="{3578AD2C-9DB6-47A2-9E3C-5FEBA310B4C2}"/>
          </ac:spMkLst>
        </pc:spChg>
        <pc:spChg chg="mod">
          <ac:chgData name="Cecilia" userId="65246a4e-89f6-4c9a-bd32-873f8a4d5b1b" providerId="ADAL" clId="{0B31DD5A-9319-4F02-9E05-AA2F4568107D}" dt="2021-04-30T13:00:23.687" v="861" actId="20577"/>
          <ac:spMkLst>
            <pc:docMk/>
            <pc:sldMk cId="1255231673" sldId="279"/>
            <ac:spMk id="6" creationId="{EE398EB1-C0CC-476A-8FEB-67B84770C1D4}"/>
          </ac:spMkLst>
        </pc:spChg>
        <pc:picChg chg="add mod">
          <ac:chgData name="Cecilia" userId="65246a4e-89f6-4c9a-bd32-873f8a4d5b1b" providerId="ADAL" clId="{0B31DD5A-9319-4F02-9E05-AA2F4568107D}" dt="2021-04-30T13:01:57.788" v="928" actId="1076"/>
          <ac:picMkLst>
            <pc:docMk/>
            <pc:sldMk cId="1255231673" sldId="279"/>
            <ac:picMk id="5" creationId="{8B514A9C-1222-4256-BA5A-96C9ED9805C4}"/>
          </ac:picMkLst>
        </pc:picChg>
        <pc:picChg chg="add mod">
          <ac:chgData name="Cecilia" userId="65246a4e-89f6-4c9a-bd32-873f8a4d5b1b" providerId="ADAL" clId="{0B31DD5A-9319-4F02-9E05-AA2F4568107D}" dt="2021-04-30T13:02:02.439" v="929" actId="1076"/>
          <ac:picMkLst>
            <pc:docMk/>
            <pc:sldMk cId="1255231673" sldId="279"/>
            <ac:picMk id="7" creationId="{76CA074B-2685-45D4-B745-311D1D8EE64B}"/>
          </ac:picMkLst>
        </pc:picChg>
      </pc:sldChg>
      <pc:sldChg chg="delSp modSp mod">
        <pc:chgData name="Cecilia" userId="65246a4e-89f6-4c9a-bd32-873f8a4d5b1b" providerId="ADAL" clId="{0B31DD5A-9319-4F02-9E05-AA2F4568107D}" dt="2021-04-30T13:03:09.512" v="958" actId="1076"/>
        <pc:sldMkLst>
          <pc:docMk/>
          <pc:sldMk cId="1378624514" sldId="280"/>
        </pc:sldMkLst>
        <pc:spChg chg="mod">
          <ac:chgData name="Cecilia" userId="65246a4e-89f6-4c9a-bd32-873f8a4d5b1b" providerId="ADAL" clId="{0B31DD5A-9319-4F02-9E05-AA2F4568107D}" dt="2021-04-30T13:02:36.395" v="951" actId="20577"/>
          <ac:spMkLst>
            <pc:docMk/>
            <pc:sldMk cId="1378624514" sldId="280"/>
            <ac:spMk id="7" creationId="{F7A1581E-E40F-404E-A3BF-357C5B55DFB6}"/>
          </ac:spMkLst>
        </pc:spChg>
        <pc:spChg chg="mod">
          <ac:chgData name="Cecilia" userId="65246a4e-89f6-4c9a-bd32-873f8a4d5b1b" providerId="ADAL" clId="{0B31DD5A-9319-4F02-9E05-AA2F4568107D}" dt="2021-04-30T13:03:09.512" v="958" actId="1076"/>
          <ac:spMkLst>
            <pc:docMk/>
            <pc:sldMk cId="1378624514" sldId="280"/>
            <ac:spMk id="8" creationId="{34122CAC-9C30-48BD-A33D-66F31F6BB441}"/>
          </ac:spMkLst>
        </pc:spChg>
        <pc:picChg chg="del">
          <ac:chgData name="Cecilia" userId="65246a4e-89f6-4c9a-bd32-873f8a4d5b1b" providerId="ADAL" clId="{0B31DD5A-9319-4F02-9E05-AA2F4568107D}" dt="2021-04-30T13:02:37.890" v="952" actId="478"/>
          <ac:picMkLst>
            <pc:docMk/>
            <pc:sldMk cId="1378624514" sldId="280"/>
            <ac:picMk id="9" creationId="{A0C21669-B78F-4F29-BD5E-DD173E0634C2}"/>
          </ac:picMkLst>
        </pc:picChg>
        <pc:picChg chg="del">
          <ac:chgData name="Cecilia" userId="65246a4e-89f6-4c9a-bd32-873f8a4d5b1b" providerId="ADAL" clId="{0B31DD5A-9319-4F02-9E05-AA2F4568107D}" dt="2021-04-30T13:02:38.958" v="953" actId="478"/>
          <ac:picMkLst>
            <pc:docMk/>
            <pc:sldMk cId="1378624514" sldId="280"/>
            <ac:picMk id="10" creationId="{DF5914D9-D92A-49E9-9147-37A99A052094}"/>
          </ac:picMkLst>
        </pc:picChg>
      </pc:sldChg>
      <pc:sldChg chg="addSp modSp mod">
        <pc:chgData name="Cecilia" userId="65246a4e-89f6-4c9a-bd32-873f8a4d5b1b" providerId="ADAL" clId="{0B31DD5A-9319-4F02-9E05-AA2F4568107D}" dt="2021-04-30T13:07:12.842" v="1070" actId="1076"/>
        <pc:sldMkLst>
          <pc:docMk/>
          <pc:sldMk cId="3834288541" sldId="281"/>
        </pc:sldMkLst>
        <pc:spChg chg="mod">
          <ac:chgData name="Cecilia" userId="65246a4e-89f6-4c9a-bd32-873f8a4d5b1b" providerId="ADAL" clId="{0B31DD5A-9319-4F02-9E05-AA2F4568107D}" dt="2021-04-30T13:06:48.823" v="1064" actId="14100"/>
          <ac:spMkLst>
            <pc:docMk/>
            <pc:sldMk cId="3834288541" sldId="281"/>
            <ac:spMk id="4" creationId="{21CA441B-7D95-4345-88FD-75D34A564C33}"/>
          </ac:spMkLst>
        </pc:spChg>
        <pc:spChg chg="mod">
          <ac:chgData name="Cecilia" userId="65246a4e-89f6-4c9a-bd32-873f8a4d5b1b" providerId="ADAL" clId="{0B31DD5A-9319-4F02-9E05-AA2F4568107D}" dt="2021-04-30T13:05:35.491" v="1046" actId="20577"/>
          <ac:spMkLst>
            <pc:docMk/>
            <pc:sldMk cId="3834288541" sldId="281"/>
            <ac:spMk id="6" creationId="{EE398EB1-C0CC-476A-8FEB-67B84770C1D4}"/>
          </ac:spMkLst>
        </pc:spChg>
        <pc:picChg chg="add mod">
          <ac:chgData name="Cecilia" userId="65246a4e-89f6-4c9a-bd32-873f8a4d5b1b" providerId="ADAL" clId="{0B31DD5A-9319-4F02-9E05-AA2F4568107D}" dt="2021-04-30T13:07:12.842" v="1070" actId="1076"/>
          <ac:picMkLst>
            <pc:docMk/>
            <pc:sldMk cId="3834288541" sldId="281"/>
            <ac:picMk id="5" creationId="{B245CE32-FC42-4F6C-9100-32C87DFB7E53}"/>
          </ac:picMkLst>
        </pc:picChg>
      </pc:sldChg>
      <pc:sldChg chg="delSp modSp mod">
        <pc:chgData name="Cecilia" userId="65246a4e-89f6-4c9a-bd32-873f8a4d5b1b" providerId="ADAL" clId="{0B31DD5A-9319-4F02-9E05-AA2F4568107D}" dt="2021-05-06T12:40:05.576" v="1266" actId="20577"/>
        <pc:sldMkLst>
          <pc:docMk/>
          <pc:sldMk cId="2301605162" sldId="282"/>
        </pc:sldMkLst>
        <pc:spChg chg="mod">
          <ac:chgData name="Cecilia" userId="65246a4e-89f6-4c9a-bd32-873f8a4d5b1b" providerId="ADAL" clId="{0B31DD5A-9319-4F02-9E05-AA2F4568107D}" dt="2021-05-06T12:40:05.576" v="1266" actId="20577"/>
          <ac:spMkLst>
            <pc:docMk/>
            <pc:sldMk cId="2301605162" sldId="282"/>
            <ac:spMk id="5" creationId="{C89C6F5C-B638-4851-883C-2670E1A88462}"/>
          </ac:spMkLst>
        </pc:spChg>
        <pc:spChg chg="mod">
          <ac:chgData name="Cecilia" userId="65246a4e-89f6-4c9a-bd32-873f8a4d5b1b" providerId="ADAL" clId="{0B31DD5A-9319-4F02-9E05-AA2F4568107D}" dt="2021-04-30T13:07:18.146" v="1088" actId="20577"/>
          <ac:spMkLst>
            <pc:docMk/>
            <pc:sldMk cId="2301605162" sldId="282"/>
            <ac:spMk id="6" creationId="{EE398EB1-C0CC-476A-8FEB-67B84770C1D4}"/>
          </ac:spMkLst>
        </pc:spChg>
        <pc:picChg chg="del">
          <ac:chgData name="Cecilia" userId="65246a4e-89f6-4c9a-bd32-873f8a4d5b1b" providerId="ADAL" clId="{0B31DD5A-9319-4F02-9E05-AA2F4568107D}" dt="2021-04-30T13:07:19.419" v="1089" actId="478"/>
          <ac:picMkLst>
            <pc:docMk/>
            <pc:sldMk cId="2301605162" sldId="282"/>
            <ac:picMk id="4" creationId="{7ED0CFC6-8D5A-4D31-AF96-A9A5CBD22370}"/>
          </ac:picMkLst>
        </pc:picChg>
      </pc:sldChg>
      <pc:sldChg chg="addSp delSp modSp mod">
        <pc:chgData name="Cecilia" userId="65246a4e-89f6-4c9a-bd32-873f8a4d5b1b" providerId="ADAL" clId="{0B31DD5A-9319-4F02-9E05-AA2F4568107D}" dt="2021-04-30T13:10:25.276" v="1169" actId="122"/>
        <pc:sldMkLst>
          <pc:docMk/>
          <pc:sldMk cId="3913478041" sldId="283"/>
        </pc:sldMkLst>
        <pc:spChg chg="add del mod">
          <ac:chgData name="Cecilia" userId="65246a4e-89f6-4c9a-bd32-873f8a4d5b1b" providerId="ADAL" clId="{0B31DD5A-9319-4F02-9E05-AA2F4568107D}" dt="2021-04-30T13:09:52.248" v="1158" actId="478"/>
          <ac:spMkLst>
            <pc:docMk/>
            <pc:sldMk cId="3913478041" sldId="283"/>
            <ac:spMk id="3" creationId="{43FAB78D-A494-430C-8B86-4D8A59CBB66D}"/>
          </ac:spMkLst>
        </pc:spChg>
        <pc:spChg chg="del mod">
          <ac:chgData name="Cecilia" userId="65246a4e-89f6-4c9a-bd32-873f8a4d5b1b" providerId="ADAL" clId="{0B31DD5A-9319-4F02-9E05-AA2F4568107D}" dt="2021-04-30T13:09:46.366" v="1157" actId="478"/>
          <ac:spMkLst>
            <pc:docMk/>
            <pc:sldMk cId="3913478041" sldId="283"/>
            <ac:spMk id="4" creationId="{E6D43A75-81DC-4305-B52B-D7C865BF4366}"/>
          </ac:spMkLst>
        </pc:spChg>
        <pc:spChg chg="mod">
          <ac:chgData name="Cecilia" userId="65246a4e-89f6-4c9a-bd32-873f8a4d5b1b" providerId="ADAL" clId="{0B31DD5A-9319-4F02-9E05-AA2F4568107D}" dt="2021-04-30T13:09:41.141" v="1155" actId="20577"/>
          <ac:spMkLst>
            <pc:docMk/>
            <pc:sldMk cId="3913478041" sldId="283"/>
            <ac:spMk id="6" creationId="{EE398EB1-C0CC-476A-8FEB-67B84770C1D4}"/>
          </ac:spMkLst>
        </pc:spChg>
        <pc:spChg chg="add del mod">
          <ac:chgData name="Cecilia" userId="65246a4e-89f6-4c9a-bd32-873f8a4d5b1b" providerId="ADAL" clId="{0B31DD5A-9319-4F02-9E05-AA2F4568107D}" dt="2021-04-30T13:09:37.291" v="1147" actId="478"/>
          <ac:spMkLst>
            <pc:docMk/>
            <pc:sldMk cId="3913478041" sldId="283"/>
            <ac:spMk id="7" creationId="{55D7E709-D89D-4ACC-BBBC-65B40E0653D3}"/>
          </ac:spMkLst>
        </pc:spChg>
        <pc:spChg chg="add mod">
          <ac:chgData name="Cecilia" userId="65246a4e-89f6-4c9a-bd32-873f8a4d5b1b" providerId="ADAL" clId="{0B31DD5A-9319-4F02-9E05-AA2F4568107D}" dt="2021-04-30T13:10:25.276" v="1169" actId="122"/>
          <ac:spMkLst>
            <pc:docMk/>
            <pc:sldMk cId="3913478041" sldId="283"/>
            <ac:spMk id="8" creationId="{FB615CB7-263A-4AF6-ACA9-3E0ACAC95251}"/>
          </ac:spMkLst>
        </pc:spChg>
        <pc:picChg chg="del">
          <ac:chgData name="Cecilia" userId="65246a4e-89f6-4c9a-bd32-873f8a4d5b1b" providerId="ADAL" clId="{0B31DD5A-9319-4F02-9E05-AA2F4568107D}" dt="2021-04-30T13:09:27.189" v="1145" actId="478"/>
          <ac:picMkLst>
            <pc:docMk/>
            <pc:sldMk cId="3913478041" sldId="283"/>
            <ac:picMk id="5" creationId="{49F786DA-E8CF-4452-9C93-731DD107CC0B}"/>
          </ac:picMkLst>
        </pc:picChg>
      </pc:sldChg>
      <pc:sldChg chg="addSp delSp modSp mod">
        <pc:chgData name="Cecilia" userId="65246a4e-89f6-4c9a-bd32-873f8a4d5b1b" providerId="ADAL" clId="{0B31DD5A-9319-4F02-9E05-AA2F4568107D}" dt="2021-04-30T13:04:53.612" v="997" actId="1076"/>
        <pc:sldMkLst>
          <pc:docMk/>
          <pc:sldMk cId="2525596690" sldId="284"/>
        </pc:sldMkLst>
        <pc:spChg chg="mod">
          <ac:chgData name="Cecilia" userId="65246a4e-89f6-4c9a-bd32-873f8a4d5b1b" providerId="ADAL" clId="{0B31DD5A-9319-4F02-9E05-AA2F4568107D}" dt="2021-04-30T13:03:27.289" v="984" actId="20577"/>
          <ac:spMkLst>
            <pc:docMk/>
            <pc:sldMk cId="2525596690" sldId="284"/>
            <ac:spMk id="7" creationId="{F7A1581E-E40F-404E-A3BF-357C5B55DFB6}"/>
          </ac:spMkLst>
        </pc:spChg>
        <pc:spChg chg="mod">
          <ac:chgData name="Cecilia" userId="65246a4e-89f6-4c9a-bd32-873f8a4d5b1b" providerId="ADAL" clId="{0B31DD5A-9319-4F02-9E05-AA2F4568107D}" dt="2021-04-30T13:04:36.811" v="993" actId="14100"/>
          <ac:spMkLst>
            <pc:docMk/>
            <pc:sldMk cId="2525596690" sldId="284"/>
            <ac:spMk id="8" creationId="{34122CAC-9C30-48BD-A33D-66F31F6BB441}"/>
          </ac:spMkLst>
        </pc:spChg>
        <pc:picChg chg="add mod">
          <ac:chgData name="Cecilia" userId="65246a4e-89f6-4c9a-bd32-873f8a4d5b1b" providerId="ADAL" clId="{0B31DD5A-9319-4F02-9E05-AA2F4568107D}" dt="2021-04-30T13:04:53.612" v="997" actId="1076"/>
          <ac:picMkLst>
            <pc:docMk/>
            <pc:sldMk cId="2525596690" sldId="284"/>
            <ac:picMk id="5" creationId="{041EC687-10C5-43B4-9EF4-821F87465805}"/>
          </ac:picMkLst>
        </pc:picChg>
        <pc:picChg chg="del">
          <ac:chgData name="Cecilia" userId="65246a4e-89f6-4c9a-bd32-873f8a4d5b1b" providerId="ADAL" clId="{0B31DD5A-9319-4F02-9E05-AA2F4568107D}" dt="2021-04-30T13:04:27.616" v="991" actId="478"/>
          <ac:picMkLst>
            <pc:docMk/>
            <pc:sldMk cId="2525596690" sldId="284"/>
            <ac:picMk id="6" creationId="{F2FD3307-514E-46B0-8918-6B087195CFA6}"/>
          </ac:picMkLst>
        </pc:picChg>
      </pc:sldChg>
      <pc:sldChg chg="addSp delSp modSp mod">
        <pc:chgData name="Cecilia" userId="65246a4e-89f6-4c9a-bd32-873f8a4d5b1b" providerId="ADAL" clId="{0B31DD5A-9319-4F02-9E05-AA2F4568107D}" dt="2021-04-30T13:05:27.467" v="1028" actId="1076"/>
        <pc:sldMkLst>
          <pc:docMk/>
          <pc:sldMk cId="3843315730" sldId="285"/>
        </pc:sldMkLst>
        <pc:spChg chg="mod">
          <ac:chgData name="Cecilia" userId="65246a4e-89f6-4c9a-bd32-873f8a4d5b1b" providerId="ADAL" clId="{0B31DD5A-9319-4F02-9E05-AA2F4568107D}" dt="2021-04-30T13:05:13.578" v="1015" actId="20577"/>
          <ac:spMkLst>
            <pc:docMk/>
            <pc:sldMk cId="3843315730" sldId="285"/>
            <ac:spMk id="7" creationId="{F7A1581E-E40F-404E-A3BF-357C5B55DFB6}"/>
          </ac:spMkLst>
        </pc:spChg>
        <pc:spChg chg="mod">
          <ac:chgData name="Cecilia" userId="65246a4e-89f6-4c9a-bd32-873f8a4d5b1b" providerId="ADAL" clId="{0B31DD5A-9319-4F02-9E05-AA2F4568107D}" dt="2021-04-30T13:05:18.833" v="1025" actId="20577"/>
          <ac:spMkLst>
            <pc:docMk/>
            <pc:sldMk cId="3843315730" sldId="285"/>
            <ac:spMk id="8" creationId="{34122CAC-9C30-48BD-A33D-66F31F6BB441}"/>
          </ac:spMkLst>
        </pc:spChg>
        <pc:picChg chg="del">
          <ac:chgData name="Cecilia" userId="65246a4e-89f6-4c9a-bd32-873f8a4d5b1b" providerId="ADAL" clId="{0B31DD5A-9319-4F02-9E05-AA2F4568107D}" dt="2021-04-30T13:05:15.283" v="1016" actId="478"/>
          <ac:picMkLst>
            <pc:docMk/>
            <pc:sldMk cId="3843315730" sldId="285"/>
            <ac:picMk id="5" creationId="{CD64264E-C357-4E66-A107-4E0C067E23DC}"/>
          </ac:picMkLst>
        </pc:picChg>
        <pc:picChg chg="add mod">
          <ac:chgData name="Cecilia" userId="65246a4e-89f6-4c9a-bd32-873f8a4d5b1b" providerId="ADAL" clId="{0B31DD5A-9319-4F02-9E05-AA2F4568107D}" dt="2021-04-30T13:05:27.467" v="1028" actId="1076"/>
          <ac:picMkLst>
            <pc:docMk/>
            <pc:sldMk cId="3843315730" sldId="285"/>
            <ac:picMk id="6" creationId="{F66B8258-4041-46A0-9D2C-706B3D8F37B4}"/>
          </ac:picMkLst>
        </pc:picChg>
      </pc:sldChg>
      <pc:sldChg chg="delSp modSp mod">
        <pc:chgData name="Cecilia" userId="65246a4e-89f6-4c9a-bd32-873f8a4d5b1b" providerId="ADAL" clId="{0B31DD5A-9319-4F02-9E05-AA2F4568107D}" dt="2021-05-06T12:38:14.675" v="1212" actId="255"/>
        <pc:sldMkLst>
          <pc:docMk/>
          <pc:sldMk cId="3890300441" sldId="286"/>
        </pc:sldMkLst>
        <pc:spChg chg="mod">
          <ac:chgData name="Cecilia" userId="65246a4e-89f6-4c9a-bd32-873f8a4d5b1b" providerId="ADAL" clId="{0B31DD5A-9319-4F02-9E05-AA2F4568107D}" dt="2021-05-06T12:38:14.675" v="1212" actId="255"/>
          <ac:spMkLst>
            <pc:docMk/>
            <pc:sldMk cId="3890300441" sldId="286"/>
            <ac:spMk id="4" creationId="{E6D43A75-81DC-4305-B52B-D7C865BF4366}"/>
          </ac:spMkLst>
        </pc:spChg>
        <pc:spChg chg="mod">
          <ac:chgData name="Cecilia" userId="65246a4e-89f6-4c9a-bd32-873f8a4d5b1b" providerId="ADAL" clId="{0B31DD5A-9319-4F02-9E05-AA2F4568107D}" dt="2021-05-06T12:37:33.949" v="1196" actId="20577"/>
          <ac:spMkLst>
            <pc:docMk/>
            <pc:sldMk cId="3890300441" sldId="286"/>
            <ac:spMk id="6" creationId="{EE398EB1-C0CC-476A-8FEB-67B84770C1D4}"/>
          </ac:spMkLst>
        </pc:spChg>
        <pc:picChg chg="del">
          <ac:chgData name="Cecilia" userId="65246a4e-89f6-4c9a-bd32-873f8a4d5b1b" providerId="ADAL" clId="{0B31DD5A-9319-4F02-9E05-AA2F4568107D}" dt="2021-05-06T12:37:36.745" v="1197" actId="478"/>
          <ac:picMkLst>
            <pc:docMk/>
            <pc:sldMk cId="3890300441" sldId="286"/>
            <ac:picMk id="7" creationId="{C82E6E09-BBFF-408A-910C-ACD0FADBDA06}"/>
          </ac:picMkLst>
        </pc:picChg>
      </pc:sldChg>
      <pc:sldChg chg="addSp delSp modSp add del mod">
        <pc:chgData name="Cecilia" userId="65246a4e-89f6-4c9a-bd32-873f8a4d5b1b" providerId="ADAL" clId="{0B31DD5A-9319-4F02-9E05-AA2F4568107D}" dt="2021-05-06T12:41:33.263" v="1302" actId="47"/>
        <pc:sldMkLst>
          <pc:docMk/>
          <pc:sldMk cId="4090456515" sldId="287"/>
        </pc:sldMkLst>
        <pc:spChg chg="mod">
          <ac:chgData name="Cecilia" userId="65246a4e-89f6-4c9a-bd32-873f8a4d5b1b" providerId="ADAL" clId="{0B31DD5A-9319-4F02-9E05-AA2F4568107D}" dt="2021-05-06T12:38:41.594" v="1249" actId="20577"/>
          <ac:spMkLst>
            <pc:docMk/>
            <pc:sldMk cId="4090456515" sldId="287"/>
            <ac:spMk id="4" creationId="{E6D43A75-81DC-4305-B52B-D7C865BF4366}"/>
          </ac:spMkLst>
        </pc:spChg>
        <pc:spChg chg="mod">
          <ac:chgData name="Cecilia" userId="65246a4e-89f6-4c9a-bd32-873f8a4d5b1b" providerId="ADAL" clId="{0B31DD5A-9319-4F02-9E05-AA2F4568107D}" dt="2021-05-06T12:38:25.833" v="1213"/>
          <ac:spMkLst>
            <pc:docMk/>
            <pc:sldMk cId="4090456515" sldId="287"/>
            <ac:spMk id="6" creationId="{EE398EB1-C0CC-476A-8FEB-67B84770C1D4}"/>
          </ac:spMkLst>
        </pc:spChg>
        <pc:picChg chg="add mod">
          <ac:chgData name="Cecilia" userId="65246a4e-89f6-4c9a-bd32-873f8a4d5b1b" providerId="ADAL" clId="{0B31DD5A-9319-4F02-9E05-AA2F4568107D}" dt="2021-05-06T12:38:47.472" v="1252" actId="1076"/>
          <ac:picMkLst>
            <pc:docMk/>
            <pc:sldMk cId="4090456515" sldId="287"/>
            <ac:picMk id="5" creationId="{68AE38E4-7F64-414E-B726-88EFBE509DE4}"/>
          </ac:picMkLst>
        </pc:picChg>
        <pc:picChg chg="del">
          <ac:chgData name="Cecilia" userId="65246a4e-89f6-4c9a-bd32-873f8a4d5b1b" providerId="ADAL" clId="{0B31DD5A-9319-4F02-9E05-AA2F4568107D}" dt="2021-05-06T12:38:27.475" v="1214" actId="478"/>
          <ac:picMkLst>
            <pc:docMk/>
            <pc:sldMk cId="4090456515" sldId="287"/>
            <ac:picMk id="7" creationId="{C0E9E37E-B831-4DF2-A28D-9F87E7F303FA}"/>
          </ac:picMkLst>
        </pc:picChg>
      </pc:sldChg>
      <pc:sldChg chg="addSp delSp modSp add mod">
        <pc:chgData name="Cecilia" userId="65246a4e-89f6-4c9a-bd32-873f8a4d5b1b" providerId="ADAL" clId="{0B31DD5A-9319-4F02-9E05-AA2F4568107D}" dt="2021-05-06T12:42:41.230" v="1314" actId="27636"/>
        <pc:sldMkLst>
          <pc:docMk/>
          <pc:sldMk cId="264933057" sldId="288"/>
        </pc:sldMkLst>
        <pc:spChg chg="mod">
          <ac:chgData name="Cecilia" userId="65246a4e-89f6-4c9a-bd32-873f8a4d5b1b" providerId="ADAL" clId="{0B31DD5A-9319-4F02-9E05-AA2F4568107D}" dt="2021-05-06T12:42:41.230" v="1314" actId="27636"/>
          <ac:spMkLst>
            <pc:docMk/>
            <pc:sldMk cId="264933057" sldId="288"/>
            <ac:spMk id="4" creationId="{E6D43A75-81DC-4305-B52B-D7C865BF4366}"/>
          </ac:spMkLst>
        </pc:spChg>
        <pc:picChg chg="del mod">
          <ac:chgData name="Cecilia" userId="65246a4e-89f6-4c9a-bd32-873f8a4d5b1b" providerId="ADAL" clId="{0B31DD5A-9319-4F02-9E05-AA2F4568107D}" dt="2021-05-06T12:40:19.494" v="1280" actId="478"/>
          <ac:picMkLst>
            <pc:docMk/>
            <pc:sldMk cId="264933057" sldId="288"/>
            <ac:picMk id="5" creationId="{68AE38E4-7F64-414E-B726-88EFBE509DE4}"/>
          </ac:picMkLst>
        </pc:picChg>
        <pc:picChg chg="add del mod">
          <ac:chgData name="Cecilia" userId="65246a4e-89f6-4c9a-bd32-873f8a4d5b1b" providerId="ADAL" clId="{0B31DD5A-9319-4F02-9E05-AA2F4568107D}" dt="2021-05-06T12:40:21.436" v="1281" actId="478"/>
          <ac:picMkLst>
            <pc:docMk/>
            <pc:sldMk cId="264933057" sldId="288"/>
            <ac:picMk id="7" creationId="{6FDC9520-7326-4114-A87A-3709D6D12A34}"/>
          </ac:picMkLst>
        </pc:picChg>
      </pc:sldChg>
      <pc:sldChg chg="del">
        <pc:chgData name="Cecilia" userId="65246a4e-89f6-4c9a-bd32-873f8a4d5b1b" providerId="ADAL" clId="{0B31DD5A-9319-4F02-9E05-AA2F4568107D}" dt="2021-05-06T12:38:53.957" v="1253" actId="47"/>
        <pc:sldMkLst>
          <pc:docMk/>
          <pc:sldMk cId="947591818" sldId="288"/>
        </pc:sldMkLst>
      </pc:sldChg>
      <pc:sldChg chg="add ord">
        <pc:chgData name="Cecilia" userId="65246a4e-89f6-4c9a-bd32-873f8a4d5b1b" providerId="ADAL" clId="{0B31DD5A-9319-4F02-9E05-AA2F4568107D}" dt="2021-05-06T12:41:18.125" v="1301"/>
        <pc:sldMkLst>
          <pc:docMk/>
          <pc:sldMk cId="1339506750" sldId="289"/>
        </pc:sldMkLst>
      </pc:sldChg>
      <pc:sldChg chg="del">
        <pc:chgData name="Cecilia" userId="65246a4e-89f6-4c9a-bd32-873f8a4d5b1b" providerId="ADAL" clId="{0B31DD5A-9319-4F02-9E05-AA2F4568107D}" dt="2021-05-06T12:38:54.188" v="1254" actId="47"/>
        <pc:sldMkLst>
          <pc:docMk/>
          <pc:sldMk cId="3554772415" sldId="289"/>
        </pc:sldMkLst>
      </pc:sldChg>
      <pc:sldChg chg="del">
        <pc:chgData name="Cecilia" userId="65246a4e-89f6-4c9a-bd32-873f8a4d5b1b" providerId="ADAL" clId="{0B31DD5A-9319-4F02-9E05-AA2F4568107D}" dt="2021-05-06T12:38:54.242" v="1255" actId="47"/>
        <pc:sldMkLst>
          <pc:docMk/>
          <pc:sldMk cId="899112440" sldId="290"/>
        </pc:sldMkLst>
      </pc:sldChg>
      <pc:sldChg chg="addSp delSp modSp add mod">
        <pc:chgData name="Cecilia" userId="65246a4e-89f6-4c9a-bd32-873f8a4d5b1b" providerId="ADAL" clId="{0B31DD5A-9319-4F02-9E05-AA2F4568107D}" dt="2021-05-06T12:45:05.283" v="1368" actId="20577"/>
        <pc:sldMkLst>
          <pc:docMk/>
          <pc:sldMk cId="1042883020" sldId="290"/>
        </pc:sldMkLst>
        <pc:spChg chg="add del mod">
          <ac:chgData name="Cecilia" userId="65246a4e-89f6-4c9a-bd32-873f8a4d5b1b" providerId="ADAL" clId="{0B31DD5A-9319-4F02-9E05-AA2F4568107D}" dt="2021-05-06T12:43:12.016" v="1320" actId="478"/>
          <ac:spMkLst>
            <pc:docMk/>
            <pc:sldMk cId="1042883020" sldId="290"/>
            <ac:spMk id="3" creationId="{71CC2D5A-2E14-47C8-9CD0-FC124151EE24}"/>
          </ac:spMkLst>
        </pc:spChg>
        <pc:spChg chg="add del mod">
          <ac:chgData name="Cecilia" userId="65246a4e-89f6-4c9a-bd32-873f8a4d5b1b" providerId="ADAL" clId="{0B31DD5A-9319-4F02-9E05-AA2F4568107D}" dt="2021-05-06T12:45:05.283" v="1368" actId="20577"/>
          <ac:spMkLst>
            <pc:docMk/>
            <pc:sldMk cId="1042883020" sldId="290"/>
            <ac:spMk id="4" creationId="{E6D43A75-81DC-4305-B52B-D7C865BF4366}"/>
          </ac:spMkLst>
        </pc:spChg>
        <pc:spChg chg="add mod">
          <ac:chgData name="Cecilia" userId="65246a4e-89f6-4c9a-bd32-873f8a4d5b1b" providerId="ADAL" clId="{0B31DD5A-9319-4F02-9E05-AA2F4568107D}" dt="2021-05-06T12:42:05.357" v="1305"/>
          <ac:spMkLst>
            <pc:docMk/>
            <pc:sldMk cId="1042883020" sldId="290"/>
            <ac:spMk id="5" creationId="{A21B6D73-A4F5-419E-B0E6-F7DFFD6F9A5C}"/>
          </ac:spMkLst>
        </pc:spChg>
        <pc:spChg chg="add del mod">
          <ac:chgData name="Cecilia" userId="65246a4e-89f6-4c9a-bd32-873f8a4d5b1b" providerId="ADAL" clId="{0B31DD5A-9319-4F02-9E05-AA2F4568107D}" dt="2021-05-06T12:43:16.343" v="1322" actId="478"/>
          <ac:spMkLst>
            <pc:docMk/>
            <pc:sldMk cId="1042883020" sldId="290"/>
            <ac:spMk id="11" creationId="{A21B6D73-A4F5-419E-B0E6-F7DFFD6F9A5C}"/>
          </ac:spMkLst>
        </pc:spChg>
        <pc:picChg chg="add mod">
          <ac:chgData name="Cecilia" userId="65246a4e-89f6-4c9a-bd32-873f8a4d5b1b" providerId="ADAL" clId="{0B31DD5A-9319-4F02-9E05-AA2F4568107D}" dt="2021-05-06T12:42:05.357" v="1305"/>
          <ac:picMkLst>
            <pc:docMk/>
            <pc:sldMk cId="1042883020" sldId="290"/>
            <ac:picMk id="7" creationId="{64E43660-E2E2-4FCB-8BFE-9ED39D9A2451}"/>
          </ac:picMkLst>
        </pc:picChg>
        <pc:picChg chg="add mod">
          <ac:chgData name="Cecilia" userId="65246a4e-89f6-4c9a-bd32-873f8a4d5b1b" providerId="ADAL" clId="{0B31DD5A-9319-4F02-9E05-AA2F4568107D}" dt="2021-05-06T12:42:05.357" v="1305"/>
          <ac:picMkLst>
            <pc:docMk/>
            <pc:sldMk cId="1042883020" sldId="290"/>
            <ac:picMk id="8" creationId="{99EBD1D8-FDFE-4898-BE7B-B0FD5730DBAF}"/>
          </ac:picMkLst>
        </pc:picChg>
        <pc:picChg chg="add mod">
          <ac:chgData name="Cecilia" userId="65246a4e-89f6-4c9a-bd32-873f8a4d5b1b" providerId="ADAL" clId="{0B31DD5A-9319-4F02-9E05-AA2F4568107D}" dt="2021-05-06T12:42:05.357" v="1305"/>
          <ac:picMkLst>
            <pc:docMk/>
            <pc:sldMk cId="1042883020" sldId="290"/>
            <ac:picMk id="9" creationId="{0B730FF0-C2A9-4F96-99FE-5D99AE4B3CA5}"/>
          </ac:picMkLst>
        </pc:picChg>
        <pc:picChg chg="add mod">
          <ac:chgData name="Cecilia" userId="65246a4e-89f6-4c9a-bd32-873f8a4d5b1b" providerId="ADAL" clId="{0B31DD5A-9319-4F02-9E05-AA2F4568107D}" dt="2021-05-06T12:42:05.357" v="1305"/>
          <ac:picMkLst>
            <pc:docMk/>
            <pc:sldMk cId="1042883020" sldId="290"/>
            <ac:picMk id="10" creationId="{A415D1C3-495C-4897-86EF-D950F9BC8350}"/>
          </ac:picMkLst>
        </pc:picChg>
        <pc:picChg chg="add del mod">
          <ac:chgData name="Cecilia" userId="65246a4e-89f6-4c9a-bd32-873f8a4d5b1b" providerId="ADAL" clId="{0B31DD5A-9319-4F02-9E05-AA2F4568107D}" dt="2021-05-06T12:43:53.887" v="1350" actId="478"/>
          <ac:picMkLst>
            <pc:docMk/>
            <pc:sldMk cId="1042883020" sldId="290"/>
            <ac:picMk id="12" creationId="{64E43660-E2E2-4FCB-8BFE-9ED39D9A2451}"/>
          </ac:picMkLst>
        </pc:picChg>
        <pc:picChg chg="add del mod">
          <ac:chgData name="Cecilia" userId="65246a4e-89f6-4c9a-bd32-873f8a4d5b1b" providerId="ADAL" clId="{0B31DD5A-9319-4F02-9E05-AA2F4568107D}" dt="2021-05-06T12:43:57.658" v="1352" actId="478"/>
          <ac:picMkLst>
            <pc:docMk/>
            <pc:sldMk cId="1042883020" sldId="290"/>
            <ac:picMk id="13" creationId="{99EBD1D8-FDFE-4898-BE7B-B0FD5730DBAF}"/>
          </ac:picMkLst>
        </pc:picChg>
        <pc:picChg chg="add del mod">
          <ac:chgData name="Cecilia" userId="65246a4e-89f6-4c9a-bd32-873f8a4d5b1b" providerId="ADAL" clId="{0B31DD5A-9319-4F02-9E05-AA2F4568107D}" dt="2021-05-06T12:43:54.990" v="1351" actId="478"/>
          <ac:picMkLst>
            <pc:docMk/>
            <pc:sldMk cId="1042883020" sldId="290"/>
            <ac:picMk id="14" creationId="{0B730FF0-C2A9-4F96-99FE-5D99AE4B3CA5}"/>
          </ac:picMkLst>
        </pc:picChg>
        <pc:picChg chg="add del mod">
          <ac:chgData name="Cecilia" userId="65246a4e-89f6-4c9a-bd32-873f8a4d5b1b" providerId="ADAL" clId="{0B31DD5A-9319-4F02-9E05-AA2F4568107D}" dt="2021-05-06T12:43:58.777" v="1353" actId="478"/>
          <ac:picMkLst>
            <pc:docMk/>
            <pc:sldMk cId="1042883020" sldId="290"/>
            <ac:picMk id="15" creationId="{A415D1C3-495C-4897-86EF-D950F9BC8350}"/>
          </ac:picMkLst>
        </pc:picChg>
        <pc:picChg chg="add mod">
          <ac:chgData name="Cecilia" userId="65246a4e-89f6-4c9a-bd32-873f8a4d5b1b" providerId="ADAL" clId="{0B31DD5A-9319-4F02-9E05-AA2F4568107D}" dt="2021-05-06T12:43:43.456" v="1346" actId="1076"/>
          <ac:picMkLst>
            <pc:docMk/>
            <pc:sldMk cId="1042883020" sldId="290"/>
            <ac:picMk id="16" creationId="{3A0751D5-9938-44DC-9DAB-37B0F44121D7}"/>
          </ac:picMkLst>
        </pc:picChg>
        <pc:picChg chg="add mod">
          <ac:chgData name="Cecilia" userId="65246a4e-89f6-4c9a-bd32-873f8a4d5b1b" providerId="ADAL" clId="{0B31DD5A-9319-4F02-9E05-AA2F4568107D}" dt="2021-05-06T12:43:50.980" v="1349" actId="1076"/>
          <ac:picMkLst>
            <pc:docMk/>
            <pc:sldMk cId="1042883020" sldId="290"/>
            <ac:picMk id="17" creationId="{BB9C5BA9-B8B4-483A-B30C-6A2DE12DEAD9}"/>
          </ac:picMkLst>
        </pc:picChg>
        <pc:picChg chg="add mod">
          <ac:chgData name="Cecilia" userId="65246a4e-89f6-4c9a-bd32-873f8a4d5b1b" providerId="ADAL" clId="{0B31DD5A-9319-4F02-9E05-AA2F4568107D}" dt="2021-05-06T12:45:01.316" v="1366" actId="1076"/>
          <ac:picMkLst>
            <pc:docMk/>
            <pc:sldMk cId="1042883020" sldId="290"/>
            <ac:picMk id="18" creationId="{EBC5E83C-EBCE-40A0-B0BF-E868FC7AC926}"/>
          </ac:picMkLst>
        </pc:picChg>
        <pc:picChg chg="add mod">
          <ac:chgData name="Cecilia" userId="65246a4e-89f6-4c9a-bd32-873f8a4d5b1b" providerId="ADAL" clId="{0B31DD5A-9319-4F02-9E05-AA2F4568107D}" dt="2021-05-06T12:45:03.694" v="1367" actId="1076"/>
          <ac:picMkLst>
            <pc:docMk/>
            <pc:sldMk cId="1042883020" sldId="290"/>
            <ac:picMk id="19" creationId="{E714CEF3-E48A-4D18-A295-54156A9B0466}"/>
          </ac:picMkLst>
        </pc:picChg>
      </pc:sldChg>
      <pc:sldChg chg="del">
        <pc:chgData name="Cecilia" userId="65246a4e-89f6-4c9a-bd32-873f8a4d5b1b" providerId="ADAL" clId="{0B31DD5A-9319-4F02-9E05-AA2F4568107D}" dt="2021-05-06T12:38:54.357" v="1256" actId="47"/>
        <pc:sldMkLst>
          <pc:docMk/>
          <pc:sldMk cId="2950506262" sldId="291"/>
        </pc:sldMkLst>
      </pc:sldChg>
    </pc:docChg>
  </pc:docChgLst>
  <pc:docChgLst>
    <pc:chgData name="Cecilia" userId="65246a4e-89f6-4c9a-bd32-873f8a4d5b1b" providerId="ADAL" clId="{CF97CC26-61F9-405C-A580-3DF3AFF15582}"/>
    <pc:docChg chg="undo custSel addSld delSld modSld">
      <pc:chgData name="Cecilia" userId="65246a4e-89f6-4c9a-bd32-873f8a4d5b1b" providerId="ADAL" clId="{CF97CC26-61F9-405C-A580-3DF3AFF15582}" dt="2021-06-10T14:12:17.637" v="2820" actId="1076"/>
      <pc:docMkLst>
        <pc:docMk/>
      </pc:docMkLst>
      <pc:sldChg chg="modSp mod">
        <pc:chgData name="Cecilia" userId="65246a4e-89f6-4c9a-bd32-873f8a4d5b1b" providerId="ADAL" clId="{CF97CC26-61F9-405C-A580-3DF3AFF15582}" dt="2021-06-10T12:07:41.567" v="99" actId="20577"/>
        <pc:sldMkLst>
          <pc:docMk/>
          <pc:sldMk cId="1661476382" sldId="310"/>
        </pc:sldMkLst>
        <pc:spChg chg="mod">
          <ac:chgData name="Cecilia" userId="65246a4e-89f6-4c9a-bd32-873f8a4d5b1b" providerId="ADAL" clId="{CF97CC26-61F9-405C-A580-3DF3AFF15582}" dt="2021-06-10T12:07:41.567" v="99" actId="20577"/>
          <ac:spMkLst>
            <pc:docMk/>
            <pc:sldMk cId="1661476382" sldId="310"/>
            <ac:spMk id="11" creationId="{9BCBD568-3B41-4EA0-BC9C-D14CD619A6F7}"/>
          </ac:spMkLst>
        </pc:spChg>
      </pc:sldChg>
      <pc:sldChg chg="modSp add mod">
        <pc:chgData name="Cecilia" userId="65246a4e-89f6-4c9a-bd32-873f8a4d5b1b" providerId="ADAL" clId="{CF97CC26-61F9-405C-A580-3DF3AFF15582}" dt="2021-06-10T12:07:46.779" v="100" actId="20577"/>
        <pc:sldMkLst>
          <pc:docMk/>
          <pc:sldMk cId="1893036063" sldId="311"/>
        </pc:sldMkLst>
        <pc:spChg chg="mod">
          <ac:chgData name="Cecilia" userId="65246a4e-89f6-4c9a-bd32-873f8a4d5b1b" providerId="ADAL" clId="{CF97CC26-61F9-405C-A580-3DF3AFF15582}" dt="2021-06-10T12:07:46.779" v="100" actId="20577"/>
          <ac:spMkLst>
            <pc:docMk/>
            <pc:sldMk cId="1893036063" sldId="311"/>
            <ac:spMk id="11" creationId="{9BCBD568-3B41-4EA0-BC9C-D14CD619A6F7}"/>
          </ac:spMkLst>
        </pc:spChg>
      </pc:sldChg>
      <pc:sldChg chg="modSp add mod">
        <pc:chgData name="Cecilia" userId="65246a4e-89f6-4c9a-bd32-873f8a4d5b1b" providerId="ADAL" clId="{CF97CC26-61F9-405C-A580-3DF3AFF15582}" dt="2021-06-10T12:10:25.826" v="290" actId="20577"/>
        <pc:sldMkLst>
          <pc:docMk/>
          <pc:sldMk cId="3611938007" sldId="312"/>
        </pc:sldMkLst>
        <pc:spChg chg="mod">
          <ac:chgData name="Cecilia" userId="65246a4e-89f6-4c9a-bd32-873f8a4d5b1b" providerId="ADAL" clId="{CF97CC26-61F9-405C-A580-3DF3AFF15582}" dt="2021-06-10T12:10:25.826" v="290" actId="20577"/>
          <ac:spMkLst>
            <pc:docMk/>
            <pc:sldMk cId="3611938007" sldId="312"/>
            <ac:spMk id="11" creationId="{9BCBD568-3B41-4EA0-BC9C-D14CD619A6F7}"/>
          </ac:spMkLst>
        </pc:spChg>
      </pc:sldChg>
      <pc:sldChg chg="modSp add mod">
        <pc:chgData name="Cecilia" userId="65246a4e-89f6-4c9a-bd32-873f8a4d5b1b" providerId="ADAL" clId="{CF97CC26-61F9-405C-A580-3DF3AFF15582}" dt="2021-06-10T12:12:37.340" v="523" actId="1076"/>
        <pc:sldMkLst>
          <pc:docMk/>
          <pc:sldMk cId="4190799430" sldId="313"/>
        </pc:sldMkLst>
        <pc:spChg chg="mod">
          <ac:chgData name="Cecilia" userId="65246a4e-89f6-4c9a-bd32-873f8a4d5b1b" providerId="ADAL" clId="{CF97CC26-61F9-405C-A580-3DF3AFF15582}" dt="2021-06-10T12:10:57.878" v="305" actId="20577"/>
          <ac:spMkLst>
            <pc:docMk/>
            <pc:sldMk cId="4190799430" sldId="313"/>
            <ac:spMk id="2" creationId="{ADFACFD6-126D-4304-94E5-B49201F3F7F5}"/>
          </ac:spMkLst>
        </pc:spChg>
        <pc:spChg chg="mod">
          <ac:chgData name="Cecilia" userId="65246a4e-89f6-4c9a-bd32-873f8a4d5b1b" providerId="ADAL" clId="{CF97CC26-61F9-405C-A580-3DF3AFF15582}" dt="2021-06-10T12:12:37.340" v="523" actId="1076"/>
          <ac:spMkLst>
            <pc:docMk/>
            <pc:sldMk cId="4190799430" sldId="313"/>
            <ac:spMk id="11" creationId="{9BCBD568-3B41-4EA0-BC9C-D14CD619A6F7}"/>
          </ac:spMkLst>
        </pc:spChg>
      </pc:sldChg>
      <pc:sldChg chg="addSp modSp add mod">
        <pc:chgData name="Cecilia" userId="65246a4e-89f6-4c9a-bd32-873f8a4d5b1b" providerId="ADAL" clId="{CF97CC26-61F9-405C-A580-3DF3AFF15582}" dt="2021-06-10T12:55:34.093" v="965" actId="20577"/>
        <pc:sldMkLst>
          <pc:docMk/>
          <pc:sldMk cId="2826444749" sldId="314"/>
        </pc:sldMkLst>
        <pc:spChg chg="mod">
          <ac:chgData name="Cecilia" userId="65246a4e-89f6-4c9a-bd32-873f8a4d5b1b" providerId="ADAL" clId="{CF97CC26-61F9-405C-A580-3DF3AFF15582}" dt="2021-06-10T12:13:06.893" v="542" actId="20577"/>
          <ac:spMkLst>
            <pc:docMk/>
            <pc:sldMk cId="2826444749" sldId="314"/>
            <ac:spMk id="2" creationId="{ADFACFD6-126D-4304-94E5-B49201F3F7F5}"/>
          </ac:spMkLst>
        </pc:spChg>
        <pc:spChg chg="mod">
          <ac:chgData name="Cecilia" userId="65246a4e-89f6-4c9a-bd32-873f8a4d5b1b" providerId="ADAL" clId="{CF97CC26-61F9-405C-A580-3DF3AFF15582}" dt="2021-06-10T12:55:34.093" v="965" actId="20577"/>
          <ac:spMkLst>
            <pc:docMk/>
            <pc:sldMk cId="2826444749" sldId="314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2:16:42.587" v="780" actId="1076"/>
          <ac:picMkLst>
            <pc:docMk/>
            <pc:sldMk cId="2826444749" sldId="314"/>
            <ac:picMk id="4" creationId="{0DF224DB-5DE3-49FE-A45A-72948FBF700C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2:18:47.470" v="792" actId="14100"/>
        <pc:sldMkLst>
          <pc:docMk/>
          <pc:sldMk cId="470071620" sldId="315"/>
        </pc:sldMkLst>
        <pc:spChg chg="mod">
          <ac:chgData name="Cecilia" userId="65246a4e-89f6-4c9a-bd32-873f8a4d5b1b" providerId="ADAL" clId="{CF97CC26-61F9-405C-A580-3DF3AFF15582}" dt="2021-06-10T12:18:12.175" v="788" actId="20577"/>
          <ac:spMkLst>
            <pc:docMk/>
            <pc:sldMk cId="470071620" sldId="315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2:18:13.648" v="789" actId="478"/>
          <ac:picMkLst>
            <pc:docMk/>
            <pc:sldMk cId="470071620" sldId="315"/>
            <ac:picMk id="4" creationId="{0DF224DB-5DE3-49FE-A45A-72948FBF700C}"/>
          </ac:picMkLst>
        </pc:picChg>
        <pc:picChg chg="add mod">
          <ac:chgData name="Cecilia" userId="65246a4e-89f6-4c9a-bd32-873f8a4d5b1b" providerId="ADAL" clId="{CF97CC26-61F9-405C-A580-3DF3AFF15582}" dt="2021-06-10T12:18:47.470" v="792" actId="14100"/>
          <ac:picMkLst>
            <pc:docMk/>
            <pc:sldMk cId="470071620" sldId="315"/>
            <ac:picMk id="5" creationId="{0A9555D7-6C55-4B6F-99D2-BB096B3A0F74}"/>
          </ac:picMkLst>
        </pc:picChg>
      </pc:sldChg>
      <pc:sldChg chg="add del">
        <pc:chgData name="Cecilia" userId="65246a4e-89f6-4c9a-bd32-873f8a4d5b1b" providerId="ADAL" clId="{CF97CC26-61F9-405C-A580-3DF3AFF15582}" dt="2021-06-10T12:14:08" v="685"/>
        <pc:sldMkLst>
          <pc:docMk/>
          <pc:sldMk cId="1856172285" sldId="315"/>
        </pc:sldMkLst>
      </pc:sldChg>
      <pc:sldChg chg="add del">
        <pc:chgData name="Cecilia" userId="65246a4e-89f6-4c9a-bd32-873f8a4d5b1b" providerId="ADAL" clId="{CF97CC26-61F9-405C-A580-3DF3AFF15582}" dt="2021-06-10T12:14:13.838" v="687"/>
        <pc:sldMkLst>
          <pc:docMk/>
          <pc:sldMk cId="2817140623" sldId="315"/>
        </pc:sldMkLst>
      </pc:sldChg>
      <pc:sldChg chg="addSp delSp modSp add mod">
        <pc:chgData name="Cecilia" userId="65246a4e-89f6-4c9a-bd32-873f8a4d5b1b" providerId="ADAL" clId="{CF97CC26-61F9-405C-A580-3DF3AFF15582}" dt="2021-06-10T12:55:39.647" v="967" actId="20577"/>
        <pc:sldMkLst>
          <pc:docMk/>
          <pc:sldMk cId="2222025426" sldId="316"/>
        </pc:sldMkLst>
        <pc:spChg chg="mod">
          <ac:chgData name="Cecilia" userId="65246a4e-89f6-4c9a-bd32-873f8a4d5b1b" providerId="ADAL" clId="{CF97CC26-61F9-405C-A580-3DF3AFF15582}" dt="2021-06-10T12:55:39.647" v="967" actId="20577"/>
          <ac:spMkLst>
            <pc:docMk/>
            <pc:sldMk cId="2222025426" sldId="316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2:19:31.186" v="808" actId="14100"/>
          <ac:picMkLst>
            <pc:docMk/>
            <pc:sldMk cId="2222025426" sldId="316"/>
            <ac:picMk id="4" creationId="{A3E0A698-B4CC-409A-905A-1FCAF7A24FB5}"/>
          </ac:picMkLst>
        </pc:picChg>
        <pc:picChg chg="del">
          <ac:chgData name="Cecilia" userId="65246a4e-89f6-4c9a-bd32-873f8a4d5b1b" providerId="ADAL" clId="{CF97CC26-61F9-405C-A580-3DF3AFF15582}" dt="2021-06-10T12:19:03.936" v="805" actId="478"/>
          <ac:picMkLst>
            <pc:docMk/>
            <pc:sldMk cId="2222025426" sldId="316"/>
            <ac:picMk id="5" creationId="{0A9555D7-6C55-4B6F-99D2-BB096B3A0F74}"/>
          </ac:picMkLst>
        </pc:picChg>
      </pc:sldChg>
      <pc:sldChg chg="modSp add mod">
        <pc:chgData name="Cecilia" userId="65246a4e-89f6-4c9a-bd32-873f8a4d5b1b" providerId="ADAL" clId="{CF97CC26-61F9-405C-A580-3DF3AFF15582}" dt="2021-06-10T12:55:43.049" v="969" actId="20577"/>
        <pc:sldMkLst>
          <pc:docMk/>
          <pc:sldMk cId="1561814394" sldId="317"/>
        </pc:sldMkLst>
        <pc:spChg chg="mod">
          <ac:chgData name="Cecilia" userId="65246a4e-89f6-4c9a-bd32-873f8a4d5b1b" providerId="ADAL" clId="{CF97CC26-61F9-405C-A580-3DF3AFF15582}" dt="2021-06-10T12:55:43.049" v="969" actId="20577"/>
          <ac:spMkLst>
            <pc:docMk/>
            <pc:sldMk cId="1561814394" sldId="317"/>
            <ac:spMk id="11" creationId="{9BCBD568-3B41-4EA0-BC9C-D14CD619A6F7}"/>
          </ac:spMkLst>
        </pc:spChg>
      </pc:sldChg>
      <pc:sldChg chg="addSp delSp modSp add mod">
        <pc:chgData name="Cecilia" userId="65246a4e-89f6-4c9a-bd32-873f8a4d5b1b" providerId="ADAL" clId="{CF97CC26-61F9-405C-A580-3DF3AFF15582}" dt="2021-06-10T12:23:45.199" v="846" actId="14100"/>
        <pc:sldMkLst>
          <pc:docMk/>
          <pc:sldMk cId="2949156585" sldId="318"/>
        </pc:sldMkLst>
        <pc:spChg chg="mod">
          <ac:chgData name="Cecilia" userId="65246a4e-89f6-4c9a-bd32-873f8a4d5b1b" providerId="ADAL" clId="{CF97CC26-61F9-405C-A580-3DF3AFF15582}" dt="2021-06-10T12:23:16.749" v="842" actId="20577"/>
          <ac:spMkLst>
            <pc:docMk/>
            <pc:sldMk cId="2949156585" sldId="318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2:23:17.892" v="843" actId="478"/>
          <ac:picMkLst>
            <pc:docMk/>
            <pc:sldMk cId="2949156585" sldId="318"/>
            <ac:picMk id="4" creationId="{A3E0A698-B4CC-409A-905A-1FCAF7A24FB5}"/>
          </ac:picMkLst>
        </pc:picChg>
        <pc:picChg chg="add mod">
          <ac:chgData name="Cecilia" userId="65246a4e-89f6-4c9a-bd32-873f8a4d5b1b" providerId="ADAL" clId="{CF97CC26-61F9-405C-A580-3DF3AFF15582}" dt="2021-06-10T12:23:45.199" v="846" actId="14100"/>
          <ac:picMkLst>
            <pc:docMk/>
            <pc:sldMk cId="2949156585" sldId="318"/>
            <ac:picMk id="5" creationId="{BACEA015-F117-4D0C-89FB-AA9B7C223471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2:55:49.761" v="970" actId="20577"/>
        <pc:sldMkLst>
          <pc:docMk/>
          <pc:sldMk cId="1785851971" sldId="319"/>
        </pc:sldMkLst>
        <pc:spChg chg="mod">
          <ac:chgData name="Cecilia" userId="65246a4e-89f6-4c9a-bd32-873f8a4d5b1b" providerId="ADAL" clId="{CF97CC26-61F9-405C-A580-3DF3AFF15582}" dt="2021-06-10T12:55:49.761" v="970" actId="20577"/>
          <ac:spMkLst>
            <pc:docMk/>
            <pc:sldMk cId="1785851971" sldId="319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2:26:17.977" v="855" actId="1076"/>
          <ac:picMkLst>
            <pc:docMk/>
            <pc:sldMk cId="1785851971" sldId="319"/>
            <ac:picMk id="4" creationId="{3230633F-C7C2-493D-B755-B0B6E68B9726}"/>
          </ac:picMkLst>
        </pc:picChg>
        <pc:picChg chg="del">
          <ac:chgData name="Cecilia" userId="65246a4e-89f6-4c9a-bd32-873f8a4d5b1b" providerId="ADAL" clId="{CF97CC26-61F9-405C-A580-3DF3AFF15582}" dt="2021-06-10T12:24:05.749" v="853" actId="478"/>
          <ac:picMkLst>
            <pc:docMk/>
            <pc:sldMk cId="1785851971" sldId="319"/>
            <ac:picMk id="5" creationId="{BACEA015-F117-4D0C-89FB-AA9B7C223471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2:58:42.304" v="990" actId="14100"/>
        <pc:sldMkLst>
          <pc:docMk/>
          <pc:sldMk cId="1151237047" sldId="320"/>
        </pc:sldMkLst>
        <pc:spChg chg="mod">
          <ac:chgData name="Cecilia" userId="65246a4e-89f6-4c9a-bd32-873f8a4d5b1b" providerId="ADAL" clId="{CF97CC26-61F9-405C-A580-3DF3AFF15582}" dt="2021-06-10T12:56:36.159" v="986" actId="20577"/>
          <ac:spMkLst>
            <pc:docMk/>
            <pc:sldMk cId="1151237047" sldId="320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2:54:24.242" v="871" actId="478"/>
          <ac:picMkLst>
            <pc:docMk/>
            <pc:sldMk cId="1151237047" sldId="320"/>
            <ac:picMk id="4" creationId="{3230633F-C7C2-493D-B755-B0B6E68B9726}"/>
          </ac:picMkLst>
        </pc:picChg>
        <pc:picChg chg="add mod">
          <ac:chgData name="Cecilia" userId="65246a4e-89f6-4c9a-bd32-873f8a4d5b1b" providerId="ADAL" clId="{CF97CC26-61F9-405C-A580-3DF3AFF15582}" dt="2021-06-10T12:58:42.304" v="990" actId="14100"/>
          <ac:picMkLst>
            <pc:docMk/>
            <pc:sldMk cId="1151237047" sldId="320"/>
            <ac:picMk id="5" creationId="{13C2FBFC-1901-4391-925B-4257776919C4}"/>
          </ac:picMkLst>
        </pc:picChg>
      </pc:sldChg>
      <pc:sldChg chg="add del">
        <pc:chgData name="Cecilia" userId="65246a4e-89f6-4c9a-bd32-873f8a4d5b1b" providerId="ADAL" clId="{CF97CC26-61F9-405C-A580-3DF3AFF15582}" dt="2021-06-10T12:56:17.598" v="981"/>
        <pc:sldMkLst>
          <pc:docMk/>
          <pc:sldMk cId="571287100" sldId="321"/>
        </pc:sldMkLst>
      </pc:sldChg>
      <pc:sldChg chg="addSp delSp modSp add mod">
        <pc:chgData name="Cecilia" userId="65246a4e-89f6-4c9a-bd32-873f8a4d5b1b" providerId="ADAL" clId="{CF97CC26-61F9-405C-A580-3DF3AFF15582}" dt="2021-06-10T13:00:33.807" v="1114" actId="1076"/>
        <pc:sldMkLst>
          <pc:docMk/>
          <pc:sldMk cId="1114574446" sldId="321"/>
        </pc:sldMkLst>
        <pc:spChg chg="mod">
          <ac:chgData name="Cecilia" userId="65246a4e-89f6-4c9a-bd32-873f8a4d5b1b" providerId="ADAL" clId="{CF97CC26-61F9-405C-A580-3DF3AFF15582}" dt="2021-06-10T13:00:28.314" v="1112" actId="6549"/>
          <ac:spMkLst>
            <pc:docMk/>
            <pc:sldMk cId="1114574446" sldId="321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3:00:33.807" v="1114" actId="1076"/>
          <ac:picMkLst>
            <pc:docMk/>
            <pc:sldMk cId="1114574446" sldId="321"/>
            <ac:picMk id="4" creationId="{0E23A3DE-6AE1-4DB6-9FFA-0E871A136FF0}"/>
          </ac:picMkLst>
        </pc:picChg>
        <pc:picChg chg="del">
          <ac:chgData name="Cecilia" userId="65246a4e-89f6-4c9a-bd32-873f8a4d5b1b" providerId="ADAL" clId="{CF97CC26-61F9-405C-A580-3DF3AFF15582}" dt="2021-06-10T13:00:02.957" v="1109" actId="478"/>
          <ac:picMkLst>
            <pc:docMk/>
            <pc:sldMk cId="1114574446" sldId="321"/>
            <ac:picMk id="5" creationId="{13C2FBFC-1901-4391-925B-4257776919C4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3:03:50.222" v="1135" actId="14100"/>
        <pc:sldMkLst>
          <pc:docMk/>
          <pc:sldMk cId="2867592375" sldId="322"/>
        </pc:sldMkLst>
        <pc:spChg chg="mod">
          <ac:chgData name="Cecilia" userId="65246a4e-89f6-4c9a-bd32-873f8a4d5b1b" providerId="ADAL" clId="{CF97CC26-61F9-405C-A580-3DF3AFF15582}" dt="2021-06-10T13:03:22.001" v="1132" actId="6549"/>
          <ac:spMkLst>
            <pc:docMk/>
            <pc:sldMk cId="2867592375" sldId="322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3:01:39.640" v="1116" actId="478"/>
          <ac:picMkLst>
            <pc:docMk/>
            <pc:sldMk cId="2867592375" sldId="322"/>
            <ac:picMk id="4" creationId="{0E23A3DE-6AE1-4DB6-9FFA-0E871A136FF0}"/>
          </ac:picMkLst>
        </pc:picChg>
        <pc:picChg chg="add mod">
          <ac:chgData name="Cecilia" userId="65246a4e-89f6-4c9a-bd32-873f8a4d5b1b" providerId="ADAL" clId="{CF97CC26-61F9-405C-A580-3DF3AFF15582}" dt="2021-06-10T13:03:50.222" v="1135" actId="14100"/>
          <ac:picMkLst>
            <pc:docMk/>
            <pc:sldMk cId="2867592375" sldId="322"/>
            <ac:picMk id="5" creationId="{36B1AED3-C8AF-44FA-A174-67E74A4D2D28}"/>
          </ac:picMkLst>
        </pc:picChg>
      </pc:sldChg>
      <pc:sldChg chg="add del">
        <pc:chgData name="Cecilia" userId="65246a4e-89f6-4c9a-bd32-873f8a4d5b1b" providerId="ADAL" clId="{CF97CC26-61F9-405C-A580-3DF3AFF15582}" dt="2021-06-10T13:02:11.590" v="1126"/>
        <pc:sldMkLst>
          <pc:docMk/>
          <pc:sldMk cId="792013636" sldId="323"/>
        </pc:sldMkLst>
      </pc:sldChg>
      <pc:sldChg chg="addSp delSp modSp add mod">
        <pc:chgData name="Cecilia" userId="65246a4e-89f6-4c9a-bd32-873f8a4d5b1b" providerId="ADAL" clId="{CF97CC26-61F9-405C-A580-3DF3AFF15582}" dt="2021-06-10T13:06:09.522" v="1325" actId="14100"/>
        <pc:sldMkLst>
          <pc:docMk/>
          <pc:sldMk cId="1928249286" sldId="323"/>
        </pc:sldMkLst>
        <pc:spChg chg="mod">
          <ac:chgData name="Cecilia" userId="65246a4e-89f6-4c9a-bd32-873f8a4d5b1b" providerId="ADAL" clId="{CF97CC26-61F9-405C-A580-3DF3AFF15582}" dt="2021-06-10T13:05:41.133" v="1322" actId="20577"/>
          <ac:spMkLst>
            <pc:docMk/>
            <pc:sldMk cId="1928249286" sldId="323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3:06:09.522" v="1325" actId="14100"/>
          <ac:picMkLst>
            <pc:docMk/>
            <pc:sldMk cId="1928249286" sldId="323"/>
            <ac:picMk id="4" creationId="{7386CC7D-35C2-452A-A26E-9B8719C7816A}"/>
          </ac:picMkLst>
        </pc:picChg>
        <pc:picChg chg="del">
          <ac:chgData name="Cecilia" userId="65246a4e-89f6-4c9a-bd32-873f8a4d5b1b" providerId="ADAL" clId="{CF97CC26-61F9-405C-A580-3DF3AFF15582}" dt="2021-06-10T13:04:07.538" v="1145" actId="478"/>
          <ac:picMkLst>
            <pc:docMk/>
            <pc:sldMk cId="1928249286" sldId="323"/>
            <ac:picMk id="5" creationId="{36B1AED3-C8AF-44FA-A174-67E74A4D2D28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4:01:30.973" v="2600" actId="21"/>
        <pc:sldMkLst>
          <pc:docMk/>
          <pc:sldMk cId="1921821882" sldId="324"/>
        </pc:sldMkLst>
        <pc:spChg chg="mod">
          <ac:chgData name="Cecilia" userId="65246a4e-89f6-4c9a-bd32-873f8a4d5b1b" providerId="ADAL" clId="{CF97CC26-61F9-405C-A580-3DF3AFF15582}" dt="2021-06-10T14:01:30.973" v="2600" actId="21"/>
          <ac:spMkLst>
            <pc:docMk/>
            <pc:sldMk cId="1921821882" sldId="324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3:08:56.125" v="1377" actId="14100"/>
          <ac:picMkLst>
            <pc:docMk/>
            <pc:sldMk cId="1921821882" sldId="324"/>
            <ac:picMk id="4" creationId="{742E2EBA-8AE5-4E5D-967E-7C5B0BA0A4FC}"/>
          </ac:picMkLst>
        </pc:picChg>
        <pc:picChg chg="add del">
          <ac:chgData name="Cecilia" userId="65246a4e-89f6-4c9a-bd32-873f8a4d5b1b" providerId="ADAL" clId="{CF97CC26-61F9-405C-A580-3DF3AFF15582}" dt="2021-06-10T13:06:56.751" v="1346" actId="478"/>
          <ac:picMkLst>
            <pc:docMk/>
            <pc:sldMk cId="1921821882" sldId="324"/>
            <ac:picMk id="5" creationId="{36B1AED3-C8AF-44FA-A174-67E74A4D2D28}"/>
          </ac:picMkLst>
        </pc:picChg>
      </pc:sldChg>
      <pc:sldChg chg="add del">
        <pc:chgData name="Cecilia" userId="65246a4e-89f6-4c9a-bd32-873f8a4d5b1b" providerId="ADAL" clId="{CF97CC26-61F9-405C-A580-3DF3AFF15582}" dt="2021-06-10T13:04:17.846" v="1160"/>
        <pc:sldMkLst>
          <pc:docMk/>
          <pc:sldMk cId="3402040383" sldId="324"/>
        </pc:sldMkLst>
      </pc:sldChg>
      <pc:sldChg chg="addSp delSp modSp add mod">
        <pc:chgData name="Cecilia" userId="65246a4e-89f6-4c9a-bd32-873f8a4d5b1b" providerId="ADAL" clId="{CF97CC26-61F9-405C-A580-3DF3AFF15582}" dt="2021-06-10T13:12:31.461" v="1398" actId="1076"/>
        <pc:sldMkLst>
          <pc:docMk/>
          <pc:sldMk cId="4008653151" sldId="325"/>
        </pc:sldMkLst>
        <pc:spChg chg="mod">
          <ac:chgData name="Cecilia" userId="65246a4e-89f6-4c9a-bd32-873f8a4d5b1b" providerId="ADAL" clId="{CF97CC26-61F9-405C-A580-3DF3AFF15582}" dt="2021-06-10T13:09:40.476" v="1395" actId="6549"/>
          <ac:spMkLst>
            <pc:docMk/>
            <pc:sldMk cId="4008653151" sldId="325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3:09:19.791" v="1379" actId="478"/>
          <ac:picMkLst>
            <pc:docMk/>
            <pc:sldMk cId="4008653151" sldId="325"/>
            <ac:picMk id="4" creationId="{742E2EBA-8AE5-4E5D-967E-7C5B0BA0A4FC}"/>
          </ac:picMkLst>
        </pc:picChg>
        <pc:picChg chg="add mod">
          <ac:chgData name="Cecilia" userId="65246a4e-89f6-4c9a-bd32-873f8a4d5b1b" providerId="ADAL" clId="{CF97CC26-61F9-405C-A580-3DF3AFF15582}" dt="2021-06-10T13:12:31.461" v="1398" actId="1076"/>
          <ac:picMkLst>
            <pc:docMk/>
            <pc:sldMk cId="4008653151" sldId="325"/>
            <ac:picMk id="5" creationId="{968EB938-0D6C-4753-A19A-AC46F0B9D07B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3:18:26.594" v="1697"/>
        <pc:sldMkLst>
          <pc:docMk/>
          <pc:sldMk cId="3777290991" sldId="326"/>
        </pc:sldMkLst>
        <pc:spChg chg="mod">
          <ac:chgData name="Cecilia" userId="65246a4e-89f6-4c9a-bd32-873f8a4d5b1b" providerId="ADAL" clId="{CF97CC26-61F9-405C-A580-3DF3AFF15582}" dt="2021-06-10T13:18:00.247" v="1691"/>
          <ac:spMkLst>
            <pc:docMk/>
            <pc:sldMk cId="3777290991" sldId="326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3:18:15.862" v="1695" actId="1076"/>
          <ac:picMkLst>
            <pc:docMk/>
            <pc:sldMk cId="3777290991" sldId="326"/>
            <ac:picMk id="4" creationId="{4791CCED-D6FD-4638-8A77-620A94521BD6}"/>
          </ac:picMkLst>
        </pc:picChg>
        <pc:picChg chg="del">
          <ac:chgData name="Cecilia" userId="65246a4e-89f6-4c9a-bd32-873f8a4d5b1b" providerId="ADAL" clId="{CF97CC26-61F9-405C-A580-3DF3AFF15582}" dt="2021-06-10T13:12:44.831" v="1400" actId="478"/>
          <ac:picMkLst>
            <pc:docMk/>
            <pc:sldMk cId="3777290991" sldId="326"/>
            <ac:picMk id="5" creationId="{968EB938-0D6C-4753-A19A-AC46F0B9D07B}"/>
          </ac:picMkLst>
        </pc:picChg>
        <pc:picChg chg="add del mod">
          <ac:chgData name="Cecilia" userId="65246a4e-89f6-4c9a-bd32-873f8a4d5b1b" providerId="ADAL" clId="{CF97CC26-61F9-405C-A580-3DF3AFF15582}" dt="2021-06-10T13:18:26.594" v="1697"/>
          <ac:picMkLst>
            <pc:docMk/>
            <pc:sldMk cId="3777290991" sldId="326"/>
            <ac:picMk id="7" creationId="{FE47405A-EBD6-4FDB-B990-E00D0B6ED6E0}"/>
          </ac:picMkLst>
        </pc:picChg>
      </pc:sldChg>
      <pc:sldChg chg="delSp modSp add mod">
        <pc:chgData name="Cecilia" userId="65246a4e-89f6-4c9a-bd32-873f8a4d5b1b" providerId="ADAL" clId="{CF97CC26-61F9-405C-A580-3DF3AFF15582}" dt="2021-06-10T13:19:36.342" v="1778" actId="20577"/>
        <pc:sldMkLst>
          <pc:docMk/>
          <pc:sldMk cId="809166642" sldId="327"/>
        </pc:sldMkLst>
        <pc:spChg chg="mod">
          <ac:chgData name="Cecilia" userId="65246a4e-89f6-4c9a-bd32-873f8a4d5b1b" providerId="ADAL" clId="{CF97CC26-61F9-405C-A580-3DF3AFF15582}" dt="2021-06-10T13:19:36.342" v="1778" actId="20577"/>
          <ac:spMkLst>
            <pc:docMk/>
            <pc:sldMk cId="809166642" sldId="327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3:18:32.486" v="1699" actId="478"/>
          <ac:picMkLst>
            <pc:docMk/>
            <pc:sldMk cId="809166642" sldId="327"/>
            <ac:picMk id="4" creationId="{4791CCED-D6FD-4638-8A77-620A94521BD6}"/>
          </ac:picMkLst>
        </pc:picChg>
      </pc:sldChg>
      <pc:sldChg chg="add del">
        <pc:chgData name="Cecilia" userId="65246a4e-89f6-4c9a-bd32-873f8a4d5b1b" providerId="ADAL" clId="{CF97CC26-61F9-405C-A580-3DF3AFF15582}" dt="2021-06-10T13:14:41.543" v="1570"/>
        <pc:sldMkLst>
          <pc:docMk/>
          <pc:sldMk cId="4111981893" sldId="327"/>
        </pc:sldMkLst>
      </pc:sldChg>
      <pc:sldChg chg="addSp modSp add mod">
        <pc:chgData name="Cecilia" userId="65246a4e-89f6-4c9a-bd32-873f8a4d5b1b" providerId="ADAL" clId="{CF97CC26-61F9-405C-A580-3DF3AFF15582}" dt="2021-06-10T13:23:00.009" v="1922" actId="14100"/>
        <pc:sldMkLst>
          <pc:docMk/>
          <pc:sldMk cId="3846713793" sldId="328"/>
        </pc:sldMkLst>
        <pc:spChg chg="mod">
          <ac:chgData name="Cecilia" userId="65246a4e-89f6-4c9a-bd32-873f8a4d5b1b" providerId="ADAL" clId="{CF97CC26-61F9-405C-A580-3DF3AFF15582}" dt="2021-06-10T13:22:28.522" v="1918" actId="20577"/>
          <ac:spMkLst>
            <pc:docMk/>
            <pc:sldMk cId="3846713793" sldId="328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3:23:00.009" v="1922" actId="14100"/>
          <ac:picMkLst>
            <pc:docMk/>
            <pc:sldMk cId="3846713793" sldId="328"/>
            <ac:picMk id="4" creationId="{0F2126E7-3A8A-4EE6-9E06-B2AE3B2EBF42}"/>
          </ac:picMkLst>
        </pc:picChg>
      </pc:sldChg>
      <pc:sldChg chg="delSp modSp add mod">
        <pc:chgData name="Cecilia" userId="65246a4e-89f6-4c9a-bd32-873f8a4d5b1b" providerId="ADAL" clId="{CF97CC26-61F9-405C-A580-3DF3AFF15582}" dt="2021-06-10T13:54:34.501" v="2097" actId="1076"/>
        <pc:sldMkLst>
          <pc:docMk/>
          <pc:sldMk cId="1452686825" sldId="329"/>
        </pc:sldMkLst>
        <pc:spChg chg="mod">
          <ac:chgData name="Cecilia" userId="65246a4e-89f6-4c9a-bd32-873f8a4d5b1b" providerId="ADAL" clId="{CF97CC26-61F9-405C-A580-3DF3AFF15582}" dt="2021-06-10T13:23:28.266" v="1942" actId="20577"/>
          <ac:spMkLst>
            <pc:docMk/>
            <pc:sldMk cId="1452686825" sldId="329"/>
            <ac:spMk id="2" creationId="{ADFACFD6-126D-4304-94E5-B49201F3F7F5}"/>
          </ac:spMkLst>
        </pc:spChg>
        <pc:spChg chg="mod">
          <ac:chgData name="Cecilia" userId="65246a4e-89f6-4c9a-bd32-873f8a4d5b1b" providerId="ADAL" clId="{CF97CC26-61F9-405C-A580-3DF3AFF15582}" dt="2021-06-10T13:54:34.501" v="2097" actId="1076"/>
          <ac:spMkLst>
            <pc:docMk/>
            <pc:sldMk cId="1452686825" sldId="329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3:23:38.211" v="1943" actId="478"/>
          <ac:picMkLst>
            <pc:docMk/>
            <pc:sldMk cId="1452686825" sldId="329"/>
            <ac:picMk id="4" creationId="{4791CCED-D6FD-4638-8A77-620A94521BD6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3:58:37.103" v="2398" actId="1076"/>
        <pc:sldMkLst>
          <pc:docMk/>
          <pc:sldMk cId="145399331" sldId="330"/>
        </pc:sldMkLst>
        <pc:spChg chg="mod">
          <ac:chgData name="Cecilia" userId="65246a4e-89f6-4c9a-bd32-873f8a4d5b1b" providerId="ADAL" clId="{CF97CC26-61F9-405C-A580-3DF3AFF15582}" dt="2021-06-10T13:55:40.501" v="2102" actId="20577"/>
          <ac:spMkLst>
            <pc:docMk/>
            <pc:sldMk cId="145399331" sldId="330"/>
            <ac:spMk id="2" creationId="{ADFACFD6-126D-4304-94E5-B49201F3F7F5}"/>
          </ac:spMkLst>
        </pc:spChg>
        <pc:spChg chg="mod">
          <ac:chgData name="Cecilia" userId="65246a4e-89f6-4c9a-bd32-873f8a4d5b1b" providerId="ADAL" clId="{CF97CC26-61F9-405C-A580-3DF3AFF15582}" dt="2021-06-10T13:57:48.029" v="2393" actId="20577"/>
          <ac:spMkLst>
            <pc:docMk/>
            <pc:sldMk cId="145399331" sldId="330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3:25:11.853" v="2096" actId="478"/>
          <ac:picMkLst>
            <pc:docMk/>
            <pc:sldMk cId="145399331" sldId="330"/>
            <ac:picMk id="4" creationId="{4791CCED-D6FD-4638-8A77-620A94521BD6}"/>
          </ac:picMkLst>
        </pc:picChg>
        <pc:picChg chg="add mod">
          <ac:chgData name="Cecilia" userId="65246a4e-89f6-4c9a-bd32-873f8a4d5b1b" providerId="ADAL" clId="{CF97CC26-61F9-405C-A580-3DF3AFF15582}" dt="2021-06-10T13:58:37.103" v="2398" actId="1076"/>
          <ac:picMkLst>
            <pc:docMk/>
            <pc:sldMk cId="145399331" sldId="330"/>
            <ac:picMk id="5" creationId="{503D7F08-D17B-45F9-BA4E-C76AE0AC17E8}"/>
          </ac:picMkLst>
        </pc:picChg>
      </pc:sldChg>
      <pc:sldChg chg="addSp delSp modSp add del mod">
        <pc:chgData name="Cecilia" userId="65246a4e-89f6-4c9a-bd32-873f8a4d5b1b" providerId="ADAL" clId="{CF97CC26-61F9-405C-A580-3DF3AFF15582}" dt="2021-06-10T14:00:40.003" v="2566" actId="2696"/>
        <pc:sldMkLst>
          <pc:docMk/>
          <pc:sldMk cId="1039160187" sldId="331"/>
        </pc:sldMkLst>
        <pc:spChg chg="mod">
          <ac:chgData name="Cecilia" userId="65246a4e-89f6-4c9a-bd32-873f8a4d5b1b" providerId="ADAL" clId="{CF97CC26-61F9-405C-A580-3DF3AFF15582}" dt="2021-06-10T13:59:50.295" v="2557" actId="20577"/>
          <ac:spMkLst>
            <pc:docMk/>
            <pc:sldMk cId="1039160187" sldId="331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4:00:26.614" v="2562" actId="1076"/>
          <ac:picMkLst>
            <pc:docMk/>
            <pc:sldMk cId="1039160187" sldId="331"/>
            <ac:picMk id="4" creationId="{3AAB01AD-7E37-4CD1-8D89-2EDA88A22E8B}"/>
          </ac:picMkLst>
        </pc:picChg>
        <pc:picChg chg="del">
          <ac:chgData name="Cecilia" userId="65246a4e-89f6-4c9a-bd32-873f8a4d5b1b" providerId="ADAL" clId="{CF97CC26-61F9-405C-A580-3DF3AFF15582}" dt="2021-06-10T13:59:56.648" v="2558" actId="478"/>
          <ac:picMkLst>
            <pc:docMk/>
            <pc:sldMk cId="1039160187" sldId="331"/>
            <ac:picMk id="5" creationId="{503D7F08-D17B-45F9-BA4E-C76AE0AC17E8}"/>
          </ac:picMkLst>
        </pc:picChg>
        <pc:picChg chg="add del mod">
          <ac:chgData name="Cecilia" userId="65246a4e-89f6-4c9a-bd32-873f8a4d5b1b" providerId="ADAL" clId="{CF97CC26-61F9-405C-A580-3DF3AFF15582}" dt="2021-06-10T14:00:37.608" v="2564"/>
          <ac:picMkLst>
            <pc:docMk/>
            <pc:sldMk cId="1039160187" sldId="331"/>
            <ac:picMk id="7" creationId="{E54809DD-845B-476D-9609-66852CB28912}"/>
          </ac:picMkLst>
        </pc:picChg>
      </pc:sldChg>
      <pc:sldChg chg="addSp delSp modSp add mod">
        <pc:chgData name="Cecilia" userId="65246a4e-89f6-4c9a-bd32-873f8a4d5b1b" providerId="ADAL" clId="{CF97CC26-61F9-405C-A580-3DF3AFF15582}" dt="2021-06-10T14:05:11.017" v="2624" actId="14100"/>
        <pc:sldMkLst>
          <pc:docMk/>
          <pc:sldMk cId="146104874" sldId="332"/>
        </pc:sldMkLst>
        <pc:spChg chg="mod">
          <ac:chgData name="Cecilia" userId="65246a4e-89f6-4c9a-bd32-873f8a4d5b1b" providerId="ADAL" clId="{CF97CC26-61F9-405C-A580-3DF3AFF15582}" dt="2021-06-10T14:04:40.881" v="2620" actId="20577"/>
          <ac:spMkLst>
            <pc:docMk/>
            <pc:sldMk cId="146104874" sldId="332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4:04:42.939" v="2621" actId="478"/>
          <ac:picMkLst>
            <pc:docMk/>
            <pc:sldMk cId="146104874" sldId="332"/>
            <ac:picMk id="4" creationId="{3AAB01AD-7E37-4CD1-8D89-2EDA88A22E8B}"/>
          </ac:picMkLst>
        </pc:picChg>
        <pc:picChg chg="add mod">
          <ac:chgData name="Cecilia" userId="65246a4e-89f6-4c9a-bd32-873f8a4d5b1b" providerId="ADAL" clId="{CF97CC26-61F9-405C-A580-3DF3AFF15582}" dt="2021-06-10T14:05:11.017" v="2624" actId="14100"/>
          <ac:picMkLst>
            <pc:docMk/>
            <pc:sldMk cId="146104874" sldId="332"/>
            <ac:picMk id="5" creationId="{32D8FDA7-4203-4767-9FBC-9B79C6159A50}"/>
          </ac:picMkLst>
        </pc:picChg>
      </pc:sldChg>
      <pc:sldChg chg="delSp modSp add mod">
        <pc:chgData name="Cecilia" userId="65246a4e-89f6-4c9a-bd32-873f8a4d5b1b" providerId="ADAL" clId="{CF97CC26-61F9-405C-A580-3DF3AFF15582}" dt="2021-06-10T14:09:15.121" v="2767" actId="20577"/>
        <pc:sldMkLst>
          <pc:docMk/>
          <pc:sldMk cId="1900178242" sldId="333"/>
        </pc:sldMkLst>
        <pc:spChg chg="mod">
          <ac:chgData name="Cecilia" userId="65246a4e-89f6-4c9a-bd32-873f8a4d5b1b" providerId="ADAL" clId="{CF97CC26-61F9-405C-A580-3DF3AFF15582}" dt="2021-06-10T14:07:40.122" v="2660" actId="20577"/>
          <ac:spMkLst>
            <pc:docMk/>
            <pc:sldMk cId="1900178242" sldId="333"/>
            <ac:spMk id="2" creationId="{ADFACFD6-126D-4304-94E5-B49201F3F7F5}"/>
          </ac:spMkLst>
        </pc:spChg>
        <pc:spChg chg="mod">
          <ac:chgData name="Cecilia" userId="65246a4e-89f6-4c9a-bd32-873f8a4d5b1b" providerId="ADAL" clId="{CF97CC26-61F9-405C-A580-3DF3AFF15582}" dt="2021-06-10T14:09:15.121" v="2767" actId="20577"/>
          <ac:spMkLst>
            <pc:docMk/>
            <pc:sldMk cId="1900178242" sldId="333"/>
            <ac:spMk id="11" creationId="{9BCBD568-3B41-4EA0-BC9C-D14CD619A6F7}"/>
          </ac:spMkLst>
        </pc:spChg>
        <pc:picChg chg="del">
          <ac:chgData name="Cecilia" userId="65246a4e-89f6-4c9a-bd32-873f8a4d5b1b" providerId="ADAL" clId="{CF97CC26-61F9-405C-A580-3DF3AFF15582}" dt="2021-06-10T14:08:38.121" v="2760" actId="478"/>
          <ac:picMkLst>
            <pc:docMk/>
            <pc:sldMk cId="1900178242" sldId="333"/>
            <ac:picMk id="4" creationId="{4791CCED-D6FD-4638-8A77-620A94521BD6}"/>
          </ac:picMkLst>
        </pc:picChg>
      </pc:sldChg>
      <pc:sldChg chg="modSp add del mod">
        <pc:chgData name="Cecilia" userId="65246a4e-89f6-4c9a-bd32-873f8a4d5b1b" providerId="ADAL" clId="{CF97CC26-61F9-405C-A580-3DF3AFF15582}" dt="2021-06-10T14:07:31.212" v="2650" actId="47"/>
        <pc:sldMkLst>
          <pc:docMk/>
          <pc:sldMk cId="4193557668" sldId="333"/>
        </pc:sldMkLst>
        <pc:spChg chg="mod">
          <ac:chgData name="Cecilia" userId="65246a4e-89f6-4c9a-bd32-873f8a4d5b1b" providerId="ADAL" clId="{CF97CC26-61F9-405C-A580-3DF3AFF15582}" dt="2021-06-10T14:06:44.427" v="2628" actId="20577"/>
          <ac:spMkLst>
            <pc:docMk/>
            <pc:sldMk cId="4193557668" sldId="333"/>
            <ac:spMk id="2" creationId="{ADFACFD6-126D-4304-94E5-B49201F3F7F5}"/>
          </ac:spMkLst>
        </pc:spChg>
        <pc:spChg chg="mod">
          <ac:chgData name="Cecilia" userId="65246a4e-89f6-4c9a-bd32-873f8a4d5b1b" providerId="ADAL" clId="{CF97CC26-61F9-405C-A580-3DF3AFF15582}" dt="2021-06-10T14:07:16.987" v="2649" actId="6549"/>
          <ac:spMkLst>
            <pc:docMk/>
            <pc:sldMk cId="4193557668" sldId="333"/>
            <ac:spMk id="11" creationId="{9BCBD568-3B41-4EA0-BC9C-D14CD619A6F7}"/>
          </ac:spMkLst>
        </pc:spChg>
      </pc:sldChg>
      <pc:sldChg chg="addSp modSp add mod">
        <pc:chgData name="Cecilia" userId="65246a4e-89f6-4c9a-bd32-873f8a4d5b1b" providerId="ADAL" clId="{CF97CC26-61F9-405C-A580-3DF3AFF15582}" dt="2021-06-10T14:12:17.637" v="2820" actId="1076"/>
        <pc:sldMkLst>
          <pc:docMk/>
          <pc:sldMk cId="1750620769" sldId="334"/>
        </pc:sldMkLst>
        <pc:spChg chg="mod">
          <ac:chgData name="Cecilia" userId="65246a4e-89f6-4c9a-bd32-873f8a4d5b1b" providerId="ADAL" clId="{CF97CC26-61F9-405C-A580-3DF3AFF15582}" dt="2021-06-10T14:11:44.363" v="2818" actId="20577"/>
          <ac:spMkLst>
            <pc:docMk/>
            <pc:sldMk cId="1750620769" sldId="334"/>
            <ac:spMk id="11" creationId="{9BCBD568-3B41-4EA0-BC9C-D14CD619A6F7}"/>
          </ac:spMkLst>
        </pc:spChg>
        <pc:picChg chg="add mod">
          <ac:chgData name="Cecilia" userId="65246a4e-89f6-4c9a-bd32-873f8a4d5b1b" providerId="ADAL" clId="{CF97CC26-61F9-405C-A580-3DF3AFF15582}" dt="2021-06-10T14:12:17.637" v="2820" actId="1076"/>
          <ac:picMkLst>
            <pc:docMk/>
            <pc:sldMk cId="1750620769" sldId="334"/>
            <ac:picMk id="4" creationId="{C6700153-D5CF-480F-BC58-2E10428F4471}"/>
          </ac:picMkLst>
        </pc:picChg>
      </pc:sldChg>
    </pc:docChg>
  </pc:docChgLst>
  <pc:docChgLst>
    <pc:chgData name="Cecilia" userId="65246a4e-89f6-4c9a-bd32-873f8a4d5b1b" providerId="ADAL" clId="{078E4B62-B3A0-4F74-BC3D-29121672D3B0}"/>
    <pc:docChg chg="undo custSel addSld delSld modSld sldOrd modShowInfo">
      <pc:chgData name="Cecilia" userId="65246a4e-89f6-4c9a-bd32-873f8a4d5b1b" providerId="ADAL" clId="{078E4B62-B3A0-4F74-BC3D-29121672D3B0}" dt="2021-04-09T16:52:06.026" v="4080" actId="47"/>
      <pc:docMkLst>
        <pc:docMk/>
      </pc:docMkLst>
      <pc:sldChg chg="delSp modSp add del mod delAnim">
        <pc:chgData name="Cecilia" userId="65246a4e-89f6-4c9a-bd32-873f8a4d5b1b" providerId="ADAL" clId="{078E4B62-B3A0-4F74-BC3D-29121672D3B0}" dt="2021-04-09T11:51:19.384" v="130" actId="122"/>
        <pc:sldMkLst>
          <pc:docMk/>
          <pc:sldMk cId="2549389230" sldId="256"/>
        </pc:sldMkLst>
        <pc:spChg chg="mod">
          <ac:chgData name="Cecilia" userId="65246a4e-89f6-4c9a-bd32-873f8a4d5b1b" providerId="ADAL" clId="{078E4B62-B3A0-4F74-BC3D-29121672D3B0}" dt="2021-04-09T11:51:19.384" v="130" actId="122"/>
          <ac:spMkLst>
            <pc:docMk/>
            <pc:sldMk cId="2549389230" sldId="256"/>
            <ac:spMk id="2" creationId="{77B9B7AC-51F8-4EC2-AFA1-DD9F7A0CCEF7}"/>
          </ac:spMkLst>
        </pc:spChg>
        <pc:picChg chg="del">
          <ac:chgData name="Cecilia" userId="65246a4e-89f6-4c9a-bd32-873f8a4d5b1b" providerId="ADAL" clId="{078E4B62-B3A0-4F74-BC3D-29121672D3B0}" dt="2021-04-09T11:51:10.658" v="122" actId="478"/>
          <ac:picMkLst>
            <pc:docMk/>
            <pc:sldMk cId="2549389230" sldId="256"/>
            <ac:picMk id="6" creationId="{AFBCB952-956E-4B07-8809-0E0DDDDC481A}"/>
          </ac:picMkLst>
        </pc:picChg>
      </pc:sldChg>
      <pc:sldChg chg="addSp delSp modSp add del mod delAnim">
        <pc:chgData name="Cecilia" userId="65246a4e-89f6-4c9a-bd32-873f8a4d5b1b" providerId="ADAL" clId="{078E4B62-B3A0-4F74-BC3D-29121672D3B0}" dt="2021-04-09T12:07:02.078" v="396" actId="255"/>
        <pc:sldMkLst>
          <pc:docMk/>
          <pc:sldMk cId="3533712840" sldId="257"/>
        </pc:sldMkLst>
        <pc:spChg chg="mod">
          <ac:chgData name="Cecilia" userId="65246a4e-89f6-4c9a-bd32-873f8a4d5b1b" providerId="ADAL" clId="{078E4B62-B3A0-4F74-BC3D-29121672D3B0}" dt="2021-04-09T11:54:04.445" v="169" actId="122"/>
          <ac:spMkLst>
            <pc:docMk/>
            <pc:sldMk cId="3533712840" sldId="257"/>
            <ac:spMk id="2" creationId="{ADFACFD6-126D-4304-94E5-B49201F3F7F5}"/>
          </ac:spMkLst>
        </pc:spChg>
        <pc:spChg chg="mod">
          <ac:chgData name="Cecilia" userId="65246a4e-89f6-4c9a-bd32-873f8a4d5b1b" providerId="ADAL" clId="{078E4B62-B3A0-4F74-BC3D-29121672D3B0}" dt="2021-04-09T12:07:02.078" v="396" actId="255"/>
          <ac:spMkLst>
            <pc:docMk/>
            <pc:sldMk cId="3533712840" sldId="257"/>
            <ac:spMk id="3" creationId="{2880F0B0-6734-4859-ABB5-6EE632ED9958}"/>
          </ac:spMkLst>
        </pc:spChg>
        <pc:picChg chg="del">
          <ac:chgData name="Cecilia" userId="65246a4e-89f6-4c9a-bd32-873f8a4d5b1b" providerId="ADAL" clId="{078E4B62-B3A0-4F74-BC3D-29121672D3B0}" dt="2021-04-09T11:51:28.668" v="132" actId="478"/>
          <ac:picMkLst>
            <pc:docMk/>
            <pc:sldMk cId="3533712840" sldId="257"/>
            <ac:picMk id="4" creationId="{2ED54DD0-46C9-4DEB-9481-B4525AE75472}"/>
          </ac:picMkLst>
        </pc:picChg>
        <pc:picChg chg="del">
          <ac:chgData name="Cecilia" userId="65246a4e-89f6-4c9a-bd32-873f8a4d5b1b" providerId="ADAL" clId="{078E4B62-B3A0-4F74-BC3D-29121672D3B0}" dt="2021-04-09T11:51:31.397" v="134" actId="478"/>
          <ac:picMkLst>
            <pc:docMk/>
            <pc:sldMk cId="3533712840" sldId="257"/>
            <ac:picMk id="5" creationId="{85A4ABA7-BDB1-4C26-8349-FA6F360E0C03}"/>
          </ac:picMkLst>
        </pc:picChg>
        <pc:picChg chg="del">
          <ac:chgData name="Cecilia" userId="65246a4e-89f6-4c9a-bd32-873f8a4d5b1b" providerId="ADAL" clId="{078E4B62-B3A0-4F74-BC3D-29121672D3B0}" dt="2021-04-09T11:51:32.693" v="135" actId="478"/>
          <ac:picMkLst>
            <pc:docMk/>
            <pc:sldMk cId="3533712840" sldId="257"/>
            <ac:picMk id="6" creationId="{4092B6E1-8108-46A8-B39C-171E4AA0E651}"/>
          </ac:picMkLst>
        </pc:picChg>
        <pc:picChg chg="del">
          <ac:chgData name="Cecilia" userId="65246a4e-89f6-4c9a-bd32-873f8a4d5b1b" providerId="ADAL" clId="{078E4B62-B3A0-4F74-BC3D-29121672D3B0}" dt="2021-04-09T11:51:34.443" v="136" actId="478"/>
          <ac:picMkLst>
            <pc:docMk/>
            <pc:sldMk cId="3533712840" sldId="257"/>
            <ac:picMk id="7" creationId="{68CD64A0-F511-4190-8A08-4430857450D6}"/>
          </ac:picMkLst>
        </pc:picChg>
        <pc:picChg chg="del">
          <ac:chgData name="Cecilia" userId="65246a4e-89f6-4c9a-bd32-873f8a4d5b1b" providerId="ADAL" clId="{078E4B62-B3A0-4F74-BC3D-29121672D3B0}" dt="2021-04-09T11:51:24.871" v="131" actId="478"/>
          <ac:picMkLst>
            <pc:docMk/>
            <pc:sldMk cId="3533712840" sldId="257"/>
            <ac:picMk id="10" creationId="{5BB6CA87-53CB-4CA2-B68B-AA735691B28A}"/>
          </ac:picMkLst>
        </pc:picChg>
        <pc:picChg chg="add mod">
          <ac:chgData name="Cecilia" userId="65246a4e-89f6-4c9a-bd32-873f8a4d5b1b" providerId="ADAL" clId="{078E4B62-B3A0-4F74-BC3D-29121672D3B0}" dt="2021-04-09T11:57:16.574" v="176" actId="1076"/>
          <ac:picMkLst>
            <pc:docMk/>
            <pc:sldMk cId="3533712840" sldId="257"/>
            <ac:picMk id="11" creationId="{DA6D5470-B793-43A7-87DF-873245F4C88B}"/>
          </ac:picMkLst>
        </pc:picChg>
        <pc:inkChg chg="del">
          <ac:chgData name="Cecilia" userId="65246a4e-89f6-4c9a-bd32-873f8a4d5b1b" providerId="ADAL" clId="{078E4B62-B3A0-4F74-BC3D-29121672D3B0}" dt="2021-04-09T11:51:30.048" v="133" actId="478"/>
          <ac:inkMkLst>
            <pc:docMk/>
            <pc:sldMk cId="3533712840" sldId="257"/>
            <ac:inkMk id="9" creationId="{4ADB3609-A796-4C0A-B3D7-09C317B4AA98}"/>
          </ac:inkMkLst>
        </pc:inkChg>
      </pc:sldChg>
      <pc:sldChg chg="del">
        <pc:chgData name="Cecilia" userId="65246a4e-89f6-4c9a-bd32-873f8a4d5b1b" providerId="ADAL" clId="{078E4B62-B3A0-4F74-BC3D-29121672D3B0}" dt="2021-04-09T11:45:46.282" v="92" actId="47"/>
        <pc:sldMkLst>
          <pc:docMk/>
          <pc:sldMk cId="3769193604" sldId="258"/>
        </pc:sldMkLst>
      </pc:sldChg>
      <pc:sldChg chg="del">
        <pc:chgData name="Cecilia" userId="65246a4e-89f6-4c9a-bd32-873f8a4d5b1b" providerId="ADAL" clId="{078E4B62-B3A0-4F74-BC3D-29121672D3B0}" dt="2021-04-09T11:45:46.094" v="91" actId="47"/>
        <pc:sldMkLst>
          <pc:docMk/>
          <pc:sldMk cId="1796243412" sldId="259"/>
        </pc:sldMkLst>
      </pc:sldChg>
      <pc:sldChg chg="del">
        <pc:chgData name="Cecilia" userId="65246a4e-89f6-4c9a-bd32-873f8a4d5b1b" providerId="ADAL" clId="{078E4B62-B3A0-4F74-BC3D-29121672D3B0}" dt="2021-04-09T11:45:45.867" v="90" actId="47"/>
        <pc:sldMkLst>
          <pc:docMk/>
          <pc:sldMk cId="1733874622" sldId="260"/>
        </pc:sldMkLst>
      </pc:sldChg>
      <pc:sldChg chg="del">
        <pc:chgData name="Cecilia" userId="65246a4e-89f6-4c9a-bd32-873f8a4d5b1b" providerId="ADAL" clId="{078E4B62-B3A0-4F74-BC3D-29121672D3B0}" dt="2021-04-09T11:45:45.617" v="89" actId="47"/>
        <pc:sldMkLst>
          <pc:docMk/>
          <pc:sldMk cId="2666641020" sldId="261"/>
        </pc:sldMkLst>
      </pc:sldChg>
      <pc:sldChg chg="del">
        <pc:chgData name="Cecilia" userId="65246a4e-89f6-4c9a-bd32-873f8a4d5b1b" providerId="ADAL" clId="{078E4B62-B3A0-4F74-BC3D-29121672D3B0}" dt="2021-04-09T11:45:45.346" v="88" actId="47"/>
        <pc:sldMkLst>
          <pc:docMk/>
          <pc:sldMk cId="3877282585" sldId="262"/>
        </pc:sldMkLst>
      </pc:sldChg>
      <pc:sldChg chg="del">
        <pc:chgData name="Cecilia" userId="65246a4e-89f6-4c9a-bd32-873f8a4d5b1b" providerId="ADAL" clId="{078E4B62-B3A0-4F74-BC3D-29121672D3B0}" dt="2021-04-09T11:45:45.001" v="87" actId="47"/>
        <pc:sldMkLst>
          <pc:docMk/>
          <pc:sldMk cId="3421500749" sldId="263"/>
        </pc:sldMkLst>
      </pc:sldChg>
      <pc:sldChg chg="addSp delSp modSp mod addAnim delAnim">
        <pc:chgData name="Cecilia" userId="65246a4e-89f6-4c9a-bd32-873f8a4d5b1b" providerId="ADAL" clId="{078E4B62-B3A0-4F74-BC3D-29121672D3B0}" dt="2021-04-09T11:51:05.555" v="121" actId="1038"/>
        <pc:sldMkLst>
          <pc:docMk/>
          <pc:sldMk cId="2751507961" sldId="264"/>
        </pc:sldMkLst>
        <pc:spChg chg="mod">
          <ac:chgData name="Cecilia" userId="65246a4e-89f6-4c9a-bd32-873f8a4d5b1b" providerId="ADAL" clId="{078E4B62-B3A0-4F74-BC3D-29121672D3B0}" dt="2021-04-09T11:43:55.239" v="52" actId="14100"/>
          <ac:spMkLst>
            <pc:docMk/>
            <pc:sldMk cId="2751507961" sldId="264"/>
            <ac:spMk id="2" creationId="{6A5CD72C-FD6E-4021-B116-9C5A7703EF4F}"/>
          </ac:spMkLst>
        </pc:spChg>
        <pc:spChg chg="mod">
          <ac:chgData name="Cecilia" userId="65246a4e-89f6-4c9a-bd32-873f8a4d5b1b" providerId="ADAL" clId="{078E4B62-B3A0-4F74-BC3D-29121672D3B0}" dt="2021-04-09T11:44:22.900" v="83" actId="20577"/>
          <ac:spMkLst>
            <pc:docMk/>
            <pc:sldMk cId="2751507961" sldId="264"/>
            <ac:spMk id="3" creationId="{21891F1A-3178-4FB5-89AB-FFF32D4AE493}"/>
          </ac:spMkLst>
        </pc:spChg>
        <pc:picChg chg="add mod">
          <ac:chgData name="Cecilia" userId="65246a4e-89f6-4c9a-bd32-873f8a4d5b1b" providerId="ADAL" clId="{078E4B62-B3A0-4F74-BC3D-29121672D3B0}" dt="2021-04-09T11:51:05.555" v="121" actId="1038"/>
          <ac:picMkLst>
            <pc:docMk/>
            <pc:sldMk cId="2751507961" sldId="264"/>
            <ac:picMk id="5" creationId="{3B81E1D8-7771-478F-884B-E25A02431F5B}"/>
          </ac:picMkLst>
        </pc:picChg>
        <pc:picChg chg="add del">
          <ac:chgData name="Cecilia" userId="65246a4e-89f6-4c9a-bd32-873f8a4d5b1b" providerId="ADAL" clId="{078E4B62-B3A0-4F74-BC3D-29121672D3B0}" dt="2021-04-09T11:51:00.563" v="103" actId="478"/>
          <ac:picMkLst>
            <pc:docMk/>
            <pc:sldMk cId="2751507961" sldId="264"/>
            <ac:picMk id="21" creationId="{5542FF34-A51D-4E65-BEB6-DFD4342BAEE9}"/>
          </ac:picMkLst>
        </pc:picChg>
      </pc:sldChg>
      <pc:sldChg chg="addSp delSp modSp add mod ord modAnim">
        <pc:chgData name="Cecilia" userId="65246a4e-89f6-4c9a-bd32-873f8a4d5b1b" providerId="ADAL" clId="{078E4B62-B3A0-4F74-BC3D-29121672D3B0}" dt="2021-04-09T12:05:34.270" v="395" actId="1035"/>
        <pc:sldMkLst>
          <pc:docMk/>
          <pc:sldMk cId="3630898358" sldId="265"/>
        </pc:sldMkLst>
        <pc:spChg chg="mod">
          <ac:chgData name="Cecilia" userId="65246a4e-89f6-4c9a-bd32-873f8a4d5b1b" providerId="ADAL" clId="{078E4B62-B3A0-4F74-BC3D-29121672D3B0}" dt="2021-04-09T12:04:15.509" v="317" actId="1076"/>
          <ac:spMkLst>
            <pc:docMk/>
            <pc:sldMk cId="3630898358" sldId="265"/>
            <ac:spMk id="2" creationId="{ADFACFD6-126D-4304-94E5-B49201F3F7F5}"/>
          </ac:spMkLst>
        </pc:spChg>
        <pc:spChg chg="del mod">
          <ac:chgData name="Cecilia" userId="65246a4e-89f6-4c9a-bd32-873f8a4d5b1b" providerId="ADAL" clId="{078E4B62-B3A0-4F74-BC3D-29121672D3B0}" dt="2021-04-09T12:04:21.739" v="318" actId="478"/>
          <ac:spMkLst>
            <pc:docMk/>
            <pc:sldMk cId="3630898358" sldId="265"/>
            <ac:spMk id="3" creationId="{2880F0B0-6734-4859-ABB5-6EE632ED9958}"/>
          </ac:spMkLst>
        </pc:spChg>
        <pc:spChg chg="add del mod">
          <ac:chgData name="Cecilia" userId="65246a4e-89f6-4c9a-bd32-873f8a4d5b1b" providerId="ADAL" clId="{078E4B62-B3A0-4F74-BC3D-29121672D3B0}" dt="2021-04-09T12:04:09.842" v="313"/>
          <ac:spMkLst>
            <pc:docMk/>
            <pc:sldMk cId="3630898358" sldId="265"/>
            <ac:spMk id="4" creationId="{61B69989-51A7-46F6-9B34-24CD77FD583A}"/>
          </ac:spMkLst>
        </pc:spChg>
        <pc:spChg chg="add del mod">
          <ac:chgData name="Cecilia" userId="65246a4e-89f6-4c9a-bd32-873f8a4d5b1b" providerId="ADAL" clId="{078E4B62-B3A0-4F74-BC3D-29121672D3B0}" dt="2021-04-09T12:04:09.549" v="312"/>
          <ac:spMkLst>
            <pc:docMk/>
            <pc:sldMk cId="3630898358" sldId="265"/>
            <ac:spMk id="7" creationId="{4F4E3AA2-8383-41FB-AA1E-8B6029CAD416}"/>
          </ac:spMkLst>
        </pc:spChg>
        <pc:spChg chg="add mod">
          <ac:chgData name="Cecilia" userId="65246a4e-89f6-4c9a-bd32-873f8a4d5b1b" providerId="ADAL" clId="{078E4B62-B3A0-4F74-BC3D-29121672D3B0}" dt="2021-04-09T12:05:25.617" v="370" actId="20577"/>
          <ac:spMkLst>
            <pc:docMk/>
            <pc:sldMk cId="3630898358" sldId="265"/>
            <ac:spMk id="10" creationId="{4F8C9970-63E0-41F7-A0A1-403C825D7061}"/>
          </ac:spMkLst>
        </pc:spChg>
        <pc:picChg chg="add del mod">
          <ac:chgData name="Cecilia" userId="65246a4e-89f6-4c9a-bd32-873f8a4d5b1b" providerId="ADAL" clId="{078E4B62-B3A0-4F74-BC3D-29121672D3B0}" dt="2021-04-09T12:04:09.842" v="313"/>
          <ac:picMkLst>
            <pc:docMk/>
            <pc:sldMk cId="3630898358" sldId="265"/>
            <ac:picMk id="5" creationId="{BE7BE311-9841-42E5-A7E5-7FEBE0D3B4DA}"/>
          </ac:picMkLst>
        </pc:picChg>
        <pc:picChg chg="add del mod">
          <ac:chgData name="Cecilia" userId="65246a4e-89f6-4c9a-bd32-873f8a4d5b1b" providerId="ADAL" clId="{078E4B62-B3A0-4F74-BC3D-29121672D3B0}" dt="2021-04-09T12:04:09.842" v="313"/>
          <ac:picMkLst>
            <pc:docMk/>
            <pc:sldMk cId="3630898358" sldId="265"/>
            <ac:picMk id="6" creationId="{AD92B702-456C-47C9-824A-BCD94259E9A2}"/>
          </ac:picMkLst>
        </pc:picChg>
        <pc:picChg chg="add del mod">
          <ac:chgData name="Cecilia" userId="65246a4e-89f6-4c9a-bd32-873f8a4d5b1b" providerId="ADAL" clId="{078E4B62-B3A0-4F74-BC3D-29121672D3B0}" dt="2021-04-09T12:04:09.549" v="312"/>
          <ac:picMkLst>
            <pc:docMk/>
            <pc:sldMk cId="3630898358" sldId="265"/>
            <ac:picMk id="8" creationId="{F9AD07D7-96EB-4459-BAB4-B2B4C332098F}"/>
          </ac:picMkLst>
        </pc:picChg>
        <pc:picChg chg="add del mod">
          <ac:chgData name="Cecilia" userId="65246a4e-89f6-4c9a-bd32-873f8a4d5b1b" providerId="ADAL" clId="{078E4B62-B3A0-4F74-BC3D-29121672D3B0}" dt="2021-04-09T12:04:09.549" v="312"/>
          <ac:picMkLst>
            <pc:docMk/>
            <pc:sldMk cId="3630898358" sldId="265"/>
            <ac:picMk id="9" creationId="{B7B26537-022A-4D25-A211-217F4E4D51A9}"/>
          </ac:picMkLst>
        </pc:picChg>
        <pc:picChg chg="add mod">
          <ac:chgData name="Cecilia" userId="65246a4e-89f6-4c9a-bd32-873f8a4d5b1b" providerId="ADAL" clId="{078E4B62-B3A0-4F74-BC3D-29121672D3B0}" dt="2021-04-09T12:05:04.808" v="366" actId="1035"/>
          <ac:picMkLst>
            <pc:docMk/>
            <pc:sldMk cId="3630898358" sldId="265"/>
            <ac:picMk id="11" creationId="{200B322E-21AB-4A45-B655-D5DF6B04D127}"/>
          </ac:picMkLst>
        </pc:picChg>
        <pc:picChg chg="add mod">
          <ac:chgData name="Cecilia" userId="65246a4e-89f6-4c9a-bd32-873f8a4d5b1b" providerId="ADAL" clId="{078E4B62-B3A0-4F74-BC3D-29121672D3B0}" dt="2021-04-09T12:05:34.270" v="395" actId="1035"/>
          <ac:picMkLst>
            <pc:docMk/>
            <pc:sldMk cId="3630898358" sldId="265"/>
            <ac:picMk id="12" creationId="{C2D145BF-DE8F-45D9-BEA6-3853270062DB}"/>
          </ac:picMkLst>
        </pc:picChg>
      </pc:sldChg>
      <pc:sldChg chg="del">
        <pc:chgData name="Cecilia" userId="65246a4e-89f6-4c9a-bd32-873f8a4d5b1b" providerId="ADAL" clId="{078E4B62-B3A0-4F74-BC3D-29121672D3B0}" dt="2021-04-09T11:45:44.222" v="86" actId="47"/>
        <pc:sldMkLst>
          <pc:docMk/>
          <pc:sldMk cId="4005699997" sldId="265"/>
        </pc:sldMkLst>
      </pc:sldChg>
      <pc:sldChg chg="addSp delSp add del setBg delDesignElem">
        <pc:chgData name="Cecilia" userId="65246a4e-89f6-4c9a-bd32-873f8a4d5b1b" providerId="ADAL" clId="{078E4B62-B3A0-4F74-BC3D-29121672D3B0}" dt="2021-04-09T11:53:30.269" v="163"/>
        <pc:sldMkLst>
          <pc:docMk/>
          <pc:sldMk cId="4098989585" sldId="265"/>
        </pc:sldMkLst>
        <pc:spChg chg="add del">
          <ac:chgData name="Cecilia" userId="65246a4e-89f6-4c9a-bd32-873f8a4d5b1b" providerId="ADAL" clId="{078E4B62-B3A0-4F74-BC3D-29121672D3B0}" dt="2021-04-09T11:53:30.269" v="163"/>
          <ac:spMkLst>
            <pc:docMk/>
            <pc:sldMk cId="4098989585" sldId="265"/>
            <ac:spMk id="8" creationId="{0ADFFC45-3DC9-4433-926F-043E879D9DFC}"/>
          </ac:spMkLst>
        </pc:spChg>
        <pc:spChg chg="add del">
          <ac:chgData name="Cecilia" userId="65246a4e-89f6-4c9a-bd32-873f8a4d5b1b" providerId="ADAL" clId="{078E4B62-B3A0-4F74-BC3D-29121672D3B0}" dt="2021-04-09T11:53:30.269" v="163"/>
          <ac:spMkLst>
            <pc:docMk/>
            <pc:sldMk cId="4098989585" sldId="265"/>
            <ac:spMk id="19" creationId="{69370F01-B8C9-4CE4-824C-92B2792E6ED0}"/>
          </ac:spMkLst>
        </pc:spChg>
        <pc:grpChg chg="add del">
          <ac:chgData name="Cecilia" userId="65246a4e-89f6-4c9a-bd32-873f8a4d5b1b" providerId="ADAL" clId="{078E4B62-B3A0-4F74-BC3D-29121672D3B0}" dt="2021-04-09T11:53:30.269" v="163"/>
          <ac:grpSpMkLst>
            <pc:docMk/>
            <pc:sldMk cId="4098989585" sldId="265"/>
            <ac:grpSpMk id="10" creationId="{B5F26A87-0610-435F-AA13-BD658385C9D9}"/>
          </ac:grpSpMkLst>
        </pc:grpChg>
      </pc:sldChg>
      <pc:sldChg chg="addSp delSp modSp add mod">
        <pc:chgData name="Cecilia" userId="65246a4e-89f6-4c9a-bd32-873f8a4d5b1b" providerId="ADAL" clId="{078E4B62-B3A0-4F74-BC3D-29121672D3B0}" dt="2021-04-09T12:07:14.576" v="398" actId="255"/>
        <pc:sldMkLst>
          <pc:docMk/>
          <pc:sldMk cId="1075949667" sldId="266"/>
        </pc:sldMkLst>
        <pc:spChg chg="mod">
          <ac:chgData name="Cecilia" userId="65246a4e-89f6-4c9a-bd32-873f8a4d5b1b" providerId="ADAL" clId="{078E4B62-B3A0-4F74-BC3D-29121672D3B0}" dt="2021-04-09T12:07:14.576" v="398" actId="255"/>
          <ac:spMkLst>
            <pc:docMk/>
            <pc:sldMk cId="1075949667" sldId="266"/>
            <ac:spMk id="3" creationId="{2880F0B0-6734-4859-ABB5-6EE632ED9958}"/>
          </ac:spMkLst>
        </pc:spChg>
        <pc:picChg chg="add mod">
          <ac:chgData name="Cecilia" userId="65246a4e-89f6-4c9a-bd32-873f8a4d5b1b" providerId="ADAL" clId="{078E4B62-B3A0-4F74-BC3D-29121672D3B0}" dt="2021-04-09T12:02:08.650" v="296" actId="1038"/>
          <ac:picMkLst>
            <pc:docMk/>
            <pc:sldMk cId="1075949667" sldId="266"/>
            <ac:picMk id="4" creationId="{8A0BE60B-83BF-481D-98AB-97138D9308B5}"/>
          </ac:picMkLst>
        </pc:picChg>
        <pc:picChg chg="add del mod">
          <ac:chgData name="Cecilia" userId="65246a4e-89f6-4c9a-bd32-873f8a4d5b1b" providerId="ADAL" clId="{078E4B62-B3A0-4F74-BC3D-29121672D3B0}" dt="2021-04-09T12:02:11.882" v="303" actId="1035"/>
          <ac:picMkLst>
            <pc:docMk/>
            <pc:sldMk cId="1075949667" sldId="266"/>
            <ac:picMk id="5" creationId="{13C7652B-FE89-47A4-86A9-9C95C09873D8}"/>
          </ac:picMkLst>
        </pc:picChg>
        <pc:picChg chg="add del mod">
          <ac:chgData name="Cecilia" userId="65246a4e-89f6-4c9a-bd32-873f8a4d5b1b" providerId="ADAL" clId="{078E4B62-B3A0-4F74-BC3D-29121672D3B0}" dt="2021-04-09T12:01:53.677" v="255"/>
          <ac:picMkLst>
            <pc:docMk/>
            <pc:sldMk cId="1075949667" sldId="266"/>
            <ac:picMk id="6" creationId="{CBFF57A6-E5CB-4A75-9C0A-6B40F5C9E52E}"/>
          </ac:picMkLst>
        </pc:picChg>
      </pc:sldChg>
      <pc:sldChg chg="addSp modSp add mod modAnim">
        <pc:chgData name="Cecilia" userId="65246a4e-89f6-4c9a-bd32-873f8a4d5b1b" providerId="ADAL" clId="{078E4B62-B3A0-4F74-BC3D-29121672D3B0}" dt="2021-04-09T12:13:01.694" v="828" actId="1035"/>
        <pc:sldMkLst>
          <pc:docMk/>
          <pc:sldMk cId="1696022163" sldId="267"/>
        </pc:sldMkLst>
        <pc:spChg chg="mod">
          <ac:chgData name="Cecilia" userId="65246a4e-89f6-4c9a-bd32-873f8a4d5b1b" providerId="ADAL" clId="{078E4B62-B3A0-4F74-BC3D-29121672D3B0}" dt="2021-04-09T12:10:50.872" v="673" actId="5793"/>
          <ac:spMkLst>
            <pc:docMk/>
            <pc:sldMk cId="1696022163" sldId="267"/>
            <ac:spMk id="3" creationId="{2880F0B0-6734-4859-ABB5-6EE632ED9958}"/>
          </ac:spMkLst>
        </pc:spChg>
        <pc:picChg chg="add mod">
          <ac:chgData name="Cecilia" userId="65246a4e-89f6-4c9a-bd32-873f8a4d5b1b" providerId="ADAL" clId="{078E4B62-B3A0-4F74-BC3D-29121672D3B0}" dt="2021-04-09T12:12:55.864" v="788" actId="1035"/>
          <ac:picMkLst>
            <pc:docMk/>
            <pc:sldMk cId="1696022163" sldId="267"/>
            <ac:picMk id="4" creationId="{82504247-38BE-403E-BA20-6ABAD38BCBA2}"/>
          </ac:picMkLst>
        </pc:picChg>
        <pc:picChg chg="add mod">
          <ac:chgData name="Cecilia" userId="65246a4e-89f6-4c9a-bd32-873f8a4d5b1b" providerId="ADAL" clId="{078E4B62-B3A0-4F74-BC3D-29121672D3B0}" dt="2021-04-09T12:13:01.694" v="828" actId="1035"/>
          <ac:picMkLst>
            <pc:docMk/>
            <pc:sldMk cId="1696022163" sldId="267"/>
            <ac:picMk id="5" creationId="{298C1DBF-8EB5-48F2-A3ED-64ECA8068A9F}"/>
          </ac:picMkLst>
        </pc:picChg>
      </pc:sldChg>
      <pc:sldChg chg="add del">
        <pc:chgData name="Cecilia" userId="65246a4e-89f6-4c9a-bd32-873f8a4d5b1b" providerId="ADAL" clId="{078E4B62-B3A0-4F74-BC3D-29121672D3B0}" dt="2021-04-09T12:00:10.808" v="179"/>
        <pc:sldMkLst>
          <pc:docMk/>
          <pc:sldMk cId="1934614727" sldId="267"/>
        </pc:sldMkLst>
      </pc:sldChg>
      <pc:sldChg chg="add del">
        <pc:chgData name="Cecilia" userId="65246a4e-89f6-4c9a-bd32-873f8a4d5b1b" providerId="ADAL" clId="{078E4B62-B3A0-4F74-BC3D-29121672D3B0}" dt="2021-04-09T12:00:16.568" v="182"/>
        <pc:sldMkLst>
          <pc:docMk/>
          <pc:sldMk cId="3869874362" sldId="267"/>
        </pc:sldMkLst>
      </pc:sldChg>
      <pc:sldChg chg="addSp delSp modSp add mod">
        <pc:chgData name="Cecilia" userId="65246a4e-89f6-4c9a-bd32-873f8a4d5b1b" providerId="ADAL" clId="{078E4B62-B3A0-4F74-BC3D-29121672D3B0}" dt="2021-04-09T12:14:31.014" v="918" actId="20577"/>
        <pc:sldMkLst>
          <pc:docMk/>
          <pc:sldMk cId="1790328804" sldId="268"/>
        </pc:sldMkLst>
        <pc:spChg chg="mod">
          <ac:chgData name="Cecilia" userId="65246a4e-89f6-4c9a-bd32-873f8a4d5b1b" providerId="ADAL" clId="{078E4B62-B3A0-4F74-BC3D-29121672D3B0}" dt="2021-04-09T12:14:31.014" v="918" actId="20577"/>
          <ac:spMkLst>
            <pc:docMk/>
            <pc:sldMk cId="1790328804" sldId="268"/>
            <ac:spMk id="3" creationId="{2880F0B0-6734-4859-ABB5-6EE632ED9958}"/>
          </ac:spMkLst>
        </pc:spChg>
        <pc:spChg chg="add mod">
          <ac:chgData name="Cecilia" userId="65246a4e-89f6-4c9a-bd32-873f8a4d5b1b" providerId="ADAL" clId="{078E4B62-B3A0-4F74-BC3D-29121672D3B0}" dt="2021-04-09T12:14:23.654" v="914" actId="14100"/>
          <ac:spMkLst>
            <pc:docMk/>
            <pc:sldMk cId="1790328804" sldId="268"/>
            <ac:spMk id="4" creationId="{073C0846-B33F-4FA0-B3CF-5AE5FC4BD841}"/>
          </ac:spMkLst>
        </pc:spChg>
        <pc:spChg chg="add mod">
          <ac:chgData name="Cecilia" userId="65246a4e-89f6-4c9a-bd32-873f8a4d5b1b" providerId="ADAL" clId="{078E4B62-B3A0-4F74-BC3D-29121672D3B0}" dt="2021-04-09T12:14:19.499" v="913" actId="1038"/>
          <ac:spMkLst>
            <pc:docMk/>
            <pc:sldMk cId="1790328804" sldId="268"/>
            <ac:spMk id="5" creationId="{B5A44B4E-187B-4D05-A09B-BF5D952ACCAA}"/>
          </ac:spMkLst>
        </pc:spChg>
        <pc:spChg chg="add del mod">
          <ac:chgData name="Cecilia" userId="65246a4e-89f6-4c9a-bd32-873f8a4d5b1b" providerId="ADAL" clId="{078E4B62-B3A0-4F74-BC3D-29121672D3B0}" dt="2021-04-09T12:13:14.766" v="831" actId="478"/>
          <ac:spMkLst>
            <pc:docMk/>
            <pc:sldMk cId="1790328804" sldId="268"/>
            <ac:spMk id="6" creationId="{92D3B04F-5B46-4063-9541-69D93CDF84DA}"/>
          </ac:spMkLst>
        </pc:spChg>
        <pc:picChg chg="add mod">
          <ac:chgData name="Cecilia" userId="65246a4e-89f6-4c9a-bd32-873f8a4d5b1b" providerId="ADAL" clId="{078E4B62-B3A0-4F74-BC3D-29121672D3B0}" dt="2021-04-09T12:13:44.478" v="867" actId="14100"/>
          <ac:picMkLst>
            <pc:docMk/>
            <pc:sldMk cId="1790328804" sldId="268"/>
            <ac:picMk id="7" creationId="{BE560A0A-7E75-4AF8-9AF7-D1FDB6977E6C}"/>
          </ac:picMkLst>
        </pc:picChg>
        <pc:picChg chg="add mod">
          <ac:chgData name="Cecilia" userId="65246a4e-89f6-4c9a-bd32-873f8a4d5b1b" providerId="ADAL" clId="{078E4B62-B3A0-4F74-BC3D-29121672D3B0}" dt="2021-04-09T12:13:44.478" v="867" actId="14100"/>
          <ac:picMkLst>
            <pc:docMk/>
            <pc:sldMk cId="1790328804" sldId="268"/>
            <ac:picMk id="8" creationId="{001D7F15-1D86-4F86-B9FB-5136903E1E58}"/>
          </ac:picMkLst>
        </pc:picChg>
        <pc:picChg chg="add mod">
          <ac:chgData name="Cecilia" userId="65246a4e-89f6-4c9a-bd32-873f8a4d5b1b" providerId="ADAL" clId="{078E4B62-B3A0-4F74-BC3D-29121672D3B0}" dt="2021-04-09T12:13:44.478" v="867" actId="14100"/>
          <ac:picMkLst>
            <pc:docMk/>
            <pc:sldMk cId="1790328804" sldId="268"/>
            <ac:picMk id="9" creationId="{4003935B-8CF2-41F9-A8D8-7683FF649DBF}"/>
          </ac:picMkLst>
        </pc:picChg>
      </pc:sldChg>
      <pc:sldChg chg="addSp modSp add mod">
        <pc:chgData name="Cecilia" userId="65246a4e-89f6-4c9a-bd32-873f8a4d5b1b" providerId="ADAL" clId="{078E4B62-B3A0-4F74-BC3D-29121672D3B0}" dt="2021-04-09T12:24:07.831" v="1049" actId="1038"/>
        <pc:sldMkLst>
          <pc:docMk/>
          <pc:sldMk cId="432429943" sldId="269"/>
        </pc:sldMkLst>
        <pc:spChg chg="mod">
          <ac:chgData name="Cecilia" userId="65246a4e-89f6-4c9a-bd32-873f8a4d5b1b" providerId="ADAL" clId="{078E4B62-B3A0-4F74-BC3D-29121672D3B0}" dt="2021-04-09T12:23:04.084" v="941" actId="20577"/>
          <ac:spMkLst>
            <pc:docMk/>
            <pc:sldMk cId="432429943" sldId="269"/>
            <ac:spMk id="2" creationId="{ADFACFD6-126D-4304-94E5-B49201F3F7F5}"/>
          </ac:spMkLst>
        </pc:spChg>
        <pc:spChg chg="mod">
          <ac:chgData name="Cecilia" userId="65246a4e-89f6-4c9a-bd32-873f8a4d5b1b" providerId="ADAL" clId="{078E4B62-B3A0-4F74-BC3D-29121672D3B0}" dt="2021-04-09T12:23:58.026" v="979" actId="20577"/>
          <ac:spMkLst>
            <pc:docMk/>
            <pc:sldMk cId="432429943" sldId="269"/>
            <ac:spMk id="3" creationId="{2880F0B0-6734-4859-ABB5-6EE632ED9958}"/>
          </ac:spMkLst>
        </pc:spChg>
        <pc:picChg chg="add mod">
          <ac:chgData name="Cecilia" userId="65246a4e-89f6-4c9a-bd32-873f8a4d5b1b" providerId="ADAL" clId="{078E4B62-B3A0-4F74-BC3D-29121672D3B0}" dt="2021-04-09T12:24:07.831" v="1049" actId="1038"/>
          <ac:picMkLst>
            <pc:docMk/>
            <pc:sldMk cId="432429943" sldId="269"/>
            <ac:picMk id="4" creationId="{C3E00227-2792-4431-AB84-0166DF465A49}"/>
          </ac:picMkLst>
        </pc:picChg>
      </pc:sldChg>
      <pc:sldChg chg="addSp delSp modSp new add del mod">
        <pc:chgData name="Cecilia" userId="65246a4e-89f6-4c9a-bd32-873f8a4d5b1b" providerId="ADAL" clId="{078E4B62-B3A0-4F74-BC3D-29121672D3B0}" dt="2021-04-09T12:31:28.493" v="1291" actId="1038"/>
        <pc:sldMkLst>
          <pc:docMk/>
          <pc:sldMk cId="2240487981" sldId="270"/>
        </pc:sldMkLst>
        <pc:spChg chg="del mod">
          <ac:chgData name="Cecilia" userId="65246a4e-89f6-4c9a-bd32-873f8a4d5b1b" providerId="ADAL" clId="{078E4B62-B3A0-4F74-BC3D-29121672D3B0}" dt="2021-04-09T12:27:22.475" v="1054" actId="478"/>
          <ac:spMkLst>
            <pc:docMk/>
            <pc:sldMk cId="2240487981" sldId="270"/>
            <ac:spMk id="2" creationId="{39931393-20A8-45FF-A343-B92317F1EBA0}"/>
          </ac:spMkLst>
        </pc:spChg>
        <pc:spChg chg="del">
          <ac:chgData name="Cecilia" userId="65246a4e-89f6-4c9a-bd32-873f8a4d5b1b" providerId="ADAL" clId="{078E4B62-B3A0-4F74-BC3D-29121672D3B0}" dt="2021-04-09T12:27:08.084" v="1052" actId="478"/>
          <ac:spMkLst>
            <pc:docMk/>
            <pc:sldMk cId="2240487981" sldId="270"/>
            <ac:spMk id="3" creationId="{CF8F17AE-1EC9-4AD6-8418-3FFA2C8A670F}"/>
          </ac:spMkLst>
        </pc:spChg>
        <pc:spChg chg="add mod">
          <ac:chgData name="Cecilia" userId="65246a4e-89f6-4c9a-bd32-873f8a4d5b1b" providerId="ADAL" clId="{078E4B62-B3A0-4F74-BC3D-29121672D3B0}" dt="2021-04-09T12:27:59.771" v="1088" actId="14100"/>
          <ac:spMkLst>
            <pc:docMk/>
            <pc:sldMk cId="2240487981" sldId="270"/>
            <ac:spMk id="4" creationId="{3FA5E006-1610-492F-BE40-219FBB2056C2}"/>
          </ac:spMkLst>
        </pc:spChg>
        <pc:spChg chg="add mod">
          <ac:chgData name="Cecilia" userId="65246a4e-89f6-4c9a-bd32-873f8a4d5b1b" providerId="ADAL" clId="{078E4B62-B3A0-4F74-BC3D-29121672D3B0}" dt="2021-04-09T12:27:28.101" v="1076" actId="1037"/>
          <ac:spMkLst>
            <pc:docMk/>
            <pc:sldMk cId="2240487981" sldId="270"/>
            <ac:spMk id="6" creationId="{EE398EB1-C0CC-476A-8FEB-67B84770C1D4}"/>
          </ac:spMkLst>
        </pc:spChg>
        <pc:spChg chg="add del mod">
          <ac:chgData name="Cecilia" userId="65246a4e-89f6-4c9a-bd32-873f8a4d5b1b" providerId="ADAL" clId="{078E4B62-B3A0-4F74-BC3D-29121672D3B0}" dt="2021-04-09T12:30:33.262" v="1194"/>
          <ac:spMkLst>
            <pc:docMk/>
            <pc:sldMk cId="2240487981" sldId="270"/>
            <ac:spMk id="7" creationId="{8E19A80B-376F-4BF1-8CD3-4677BD1093C7}"/>
          </ac:spMkLst>
        </pc:spChg>
        <pc:spChg chg="add del mod">
          <ac:chgData name="Cecilia" userId="65246a4e-89f6-4c9a-bd32-873f8a4d5b1b" providerId="ADAL" clId="{078E4B62-B3A0-4F74-BC3D-29121672D3B0}" dt="2021-04-09T12:31:24.040" v="1260" actId="478"/>
          <ac:spMkLst>
            <pc:docMk/>
            <pc:sldMk cId="2240487981" sldId="270"/>
            <ac:spMk id="9" creationId="{762E7111-7934-4229-A440-FD8DB3A4D3BA}"/>
          </ac:spMkLst>
        </pc:spChg>
        <pc:picChg chg="add mod">
          <ac:chgData name="Cecilia" userId="65246a4e-89f6-4c9a-bd32-873f8a4d5b1b" providerId="ADAL" clId="{078E4B62-B3A0-4F74-BC3D-29121672D3B0}" dt="2021-04-09T12:31:28.493" v="1291" actId="1038"/>
          <ac:picMkLst>
            <pc:docMk/>
            <pc:sldMk cId="2240487981" sldId="270"/>
            <ac:picMk id="5" creationId="{FCA7EA95-E122-4452-9EC0-092E3DA2F2B3}"/>
          </ac:picMkLst>
        </pc:picChg>
        <pc:picChg chg="add del mod">
          <ac:chgData name="Cecilia" userId="65246a4e-89f6-4c9a-bd32-873f8a4d5b1b" providerId="ADAL" clId="{078E4B62-B3A0-4F74-BC3D-29121672D3B0}" dt="2021-04-09T12:31:25.583" v="1261" actId="478"/>
          <ac:picMkLst>
            <pc:docMk/>
            <pc:sldMk cId="2240487981" sldId="270"/>
            <ac:picMk id="8" creationId="{0619B955-9481-40D2-ADBA-7C37FE981D39}"/>
          </ac:picMkLst>
        </pc:picChg>
      </pc:sldChg>
      <pc:sldChg chg="new del">
        <pc:chgData name="Cecilia" userId="65246a4e-89f6-4c9a-bd32-873f8a4d5b1b" providerId="ADAL" clId="{078E4B62-B3A0-4F74-BC3D-29121672D3B0}" dt="2021-04-09T12:29:12.967" v="1146" actId="47"/>
        <pc:sldMkLst>
          <pc:docMk/>
          <pc:sldMk cId="3595205699" sldId="271"/>
        </pc:sldMkLst>
      </pc:sldChg>
      <pc:sldChg chg="new del">
        <pc:chgData name="Cecilia" userId="65246a4e-89f6-4c9a-bd32-873f8a4d5b1b" providerId="ADAL" clId="{078E4B62-B3A0-4F74-BC3D-29121672D3B0}" dt="2021-04-09T12:28:41.660" v="1113" actId="47"/>
        <pc:sldMkLst>
          <pc:docMk/>
          <pc:sldMk cId="3474998732" sldId="272"/>
        </pc:sldMkLst>
      </pc:sldChg>
      <pc:sldChg chg="addSp delSp modSp add mod">
        <pc:chgData name="Cecilia" userId="65246a4e-89f6-4c9a-bd32-873f8a4d5b1b" providerId="ADAL" clId="{078E4B62-B3A0-4F74-BC3D-29121672D3B0}" dt="2021-04-09T12:29:07.976" v="1145" actId="1036"/>
        <pc:sldMkLst>
          <pc:docMk/>
          <pc:sldMk cId="3286132735" sldId="273"/>
        </pc:sldMkLst>
        <pc:spChg chg="del mod">
          <ac:chgData name="Cecilia" userId="65246a4e-89f6-4c9a-bd32-873f8a4d5b1b" providerId="ADAL" clId="{078E4B62-B3A0-4F74-BC3D-29121672D3B0}" dt="2021-04-09T12:28:55.595" v="1116" actId="478"/>
          <ac:spMkLst>
            <pc:docMk/>
            <pc:sldMk cId="3286132735" sldId="273"/>
            <ac:spMk id="3" creationId="{2880F0B0-6734-4859-ABB5-6EE632ED9958}"/>
          </ac:spMkLst>
        </pc:spChg>
        <pc:spChg chg="add del mod">
          <ac:chgData name="Cecilia" userId="65246a4e-89f6-4c9a-bd32-873f8a4d5b1b" providerId="ADAL" clId="{078E4B62-B3A0-4F74-BC3D-29121672D3B0}" dt="2021-04-09T12:29:03.687" v="1133" actId="478"/>
          <ac:spMkLst>
            <pc:docMk/>
            <pc:sldMk cId="3286132735" sldId="273"/>
            <ac:spMk id="6" creationId="{9B57402D-1B7D-476D-BDE3-2F5EBEAA02DC}"/>
          </ac:spMkLst>
        </pc:spChg>
        <pc:spChg chg="add mod">
          <ac:chgData name="Cecilia" userId="65246a4e-89f6-4c9a-bd32-873f8a4d5b1b" providerId="ADAL" clId="{078E4B62-B3A0-4F74-BC3D-29121672D3B0}" dt="2021-04-09T12:29:00.885" v="1132" actId="1035"/>
          <ac:spMkLst>
            <pc:docMk/>
            <pc:sldMk cId="3286132735" sldId="273"/>
            <ac:spMk id="7" creationId="{205A9EBF-865D-4AC5-BCAF-B0ABA4D1C46D}"/>
          </ac:spMkLst>
        </pc:spChg>
        <pc:picChg chg="del">
          <ac:chgData name="Cecilia" userId="65246a4e-89f6-4c9a-bd32-873f8a4d5b1b" providerId="ADAL" clId="{078E4B62-B3A0-4F74-BC3D-29121672D3B0}" dt="2021-04-09T12:28:51.636" v="1114" actId="478"/>
          <ac:picMkLst>
            <pc:docMk/>
            <pc:sldMk cId="3286132735" sldId="273"/>
            <ac:picMk id="4" creationId="{C3E00227-2792-4431-AB84-0166DF465A49}"/>
          </ac:picMkLst>
        </pc:picChg>
        <pc:picChg chg="add mod">
          <ac:chgData name="Cecilia" userId="65246a4e-89f6-4c9a-bd32-873f8a4d5b1b" providerId="ADAL" clId="{078E4B62-B3A0-4F74-BC3D-29121672D3B0}" dt="2021-04-09T12:29:07.976" v="1145" actId="1036"/>
          <ac:picMkLst>
            <pc:docMk/>
            <pc:sldMk cId="3286132735" sldId="273"/>
            <ac:picMk id="8" creationId="{5899255D-D765-4E9C-A20A-13EC4C86FBBA}"/>
          </ac:picMkLst>
        </pc:picChg>
      </pc:sldChg>
      <pc:sldChg chg="addSp delSp modSp add mod">
        <pc:chgData name="Cecilia" userId="65246a4e-89f6-4c9a-bd32-873f8a4d5b1b" providerId="ADAL" clId="{078E4B62-B3A0-4F74-BC3D-29121672D3B0}" dt="2021-04-09T13:17:17.795" v="2399" actId="20577"/>
        <pc:sldMkLst>
          <pc:docMk/>
          <pc:sldMk cId="2332157678" sldId="274"/>
        </pc:sldMkLst>
        <pc:spChg chg="del mod">
          <ac:chgData name="Cecilia" userId="65246a4e-89f6-4c9a-bd32-873f8a4d5b1b" providerId="ADAL" clId="{078E4B62-B3A0-4F74-BC3D-29121672D3B0}" dt="2021-04-09T12:29:30.537" v="1151" actId="478"/>
          <ac:spMkLst>
            <pc:docMk/>
            <pc:sldMk cId="2332157678" sldId="274"/>
            <ac:spMk id="4" creationId="{3FA5E006-1610-492F-BE40-219FBB2056C2}"/>
          </ac:spMkLst>
        </pc:spChg>
        <pc:spChg chg="add mod">
          <ac:chgData name="Cecilia" userId="65246a4e-89f6-4c9a-bd32-873f8a4d5b1b" providerId="ADAL" clId="{078E4B62-B3A0-4F74-BC3D-29121672D3B0}" dt="2021-04-09T13:17:17.795" v="2399" actId="20577"/>
          <ac:spMkLst>
            <pc:docMk/>
            <pc:sldMk cId="2332157678" sldId="274"/>
            <ac:spMk id="8" creationId="{EAB055D2-8BEB-4B0D-9595-71A51B6F680A}"/>
          </ac:spMkLst>
        </pc:spChg>
        <pc:spChg chg="add del mod">
          <ac:chgData name="Cecilia" userId="65246a4e-89f6-4c9a-bd32-873f8a4d5b1b" providerId="ADAL" clId="{078E4B62-B3A0-4F74-BC3D-29121672D3B0}" dt="2021-04-09T12:32:33.216" v="1324" actId="22"/>
          <ac:spMkLst>
            <pc:docMk/>
            <pc:sldMk cId="2332157678" sldId="274"/>
            <ac:spMk id="9" creationId="{4D640A49-80A2-40C2-A980-A87D0B5BC734}"/>
          </ac:spMkLst>
        </pc:spChg>
        <pc:spChg chg="add del mod">
          <ac:chgData name="Cecilia" userId="65246a4e-89f6-4c9a-bd32-873f8a4d5b1b" providerId="ADAL" clId="{078E4B62-B3A0-4F74-BC3D-29121672D3B0}" dt="2021-04-09T12:39:12.140" v="1526" actId="22"/>
          <ac:spMkLst>
            <pc:docMk/>
            <pc:sldMk cId="2332157678" sldId="274"/>
            <ac:spMk id="14" creationId="{0C8B975F-3A62-4C53-A558-9E5662FED427}"/>
          </ac:spMkLst>
        </pc:spChg>
        <pc:spChg chg="add del">
          <ac:chgData name="Cecilia" userId="65246a4e-89f6-4c9a-bd32-873f8a4d5b1b" providerId="ADAL" clId="{078E4B62-B3A0-4F74-BC3D-29121672D3B0}" dt="2021-04-09T12:39:20.809" v="1529" actId="22"/>
          <ac:spMkLst>
            <pc:docMk/>
            <pc:sldMk cId="2332157678" sldId="274"/>
            <ac:spMk id="16" creationId="{DE64C757-7078-47EE-BE64-A77DEABCA3AD}"/>
          </ac:spMkLst>
        </pc:spChg>
        <pc:picChg chg="del">
          <ac:chgData name="Cecilia" userId="65246a4e-89f6-4c9a-bd32-873f8a4d5b1b" providerId="ADAL" clId="{078E4B62-B3A0-4F74-BC3D-29121672D3B0}" dt="2021-04-09T12:29:20.939" v="1148" actId="478"/>
          <ac:picMkLst>
            <pc:docMk/>
            <pc:sldMk cId="2332157678" sldId="274"/>
            <ac:picMk id="5" creationId="{FCA7EA95-E122-4452-9EC0-092E3DA2F2B3}"/>
          </ac:picMkLst>
        </pc:picChg>
        <pc:picChg chg="add del mod">
          <ac:chgData name="Cecilia" userId="65246a4e-89f6-4c9a-bd32-873f8a4d5b1b" providerId="ADAL" clId="{078E4B62-B3A0-4F74-BC3D-29121672D3B0}" dt="2021-04-09T12:31:40.420" v="1293" actId="478"/>
          <ac:picMkLst>
            <pc:docMk/>
            <pc:sldMk cId="2332157678" sldId="274"/>
            <ac:picMk id="7" creationId="{A333A769-7DBE-41AB-9BBD-F4BB6770523B}"/>
          </ac:picMkLst>
        </pc:picChg>
        <pc:cxnChg chg="add del mod">
          <ac:chgData name="Cecilia" userId="65246a4e-89f6-4c9a-bd32-873f8a4d5b1b" providerId="ADAL" clId="{078E4B62-B3A0-4F74-BC3D-29121672D3B0}" dt="2021-04-09T13:01:34.464" v="2396" actId="478"/>
          <ac:cxnSpMkLst>
            <pc:docMk/>
            <pc:sldMk cId="2332157678" sldId="274"/>
            <ac:cxnSpMk id="11" creationId="{8782706F-9A16-45D3-A1A4-AFD2C15A468D}"/>
          </ac:cxnSpMkLst>
        </pc:cxnChg>
      </pc:sldChg>
      <pc:sldChg chg="new del">
        <pc:chgData name="Cecilia" userId="65246a4e-89f6-4c9a-bd32-873f8a4d5b1b" providerId="ADAL" clId="{078E4B62-B3A0-4F74-BC3D-29121672D3B0}" dt="2021-04-09T12:39:03.090" v="1522" actId="47"/>
        <pc:sldMkLst>
          <pc:docMk/>
          <pc:sldMk cId="1539727782" sldId="275"/>
        </pc:sldMkLst>
      </pc:sldChg>
      <pc:sldChg chg="modSp new del mod">
        <pc:chgData name="Cecilia" userId="65246a4e-89f6-4c9a-bd32-873f8a4d5b1b" providerId="ADAL" clId="{078E4B62-B3A0-4F74-BC3D-29121672D3B0}" dt="2021-04-09T16:52:06.026" v="4080" actId="47"/>
        <pc:sldMkLst>
          <pc:docMk/>
          <pc:sldMk cId="1571514292" sldId="275"/>
        </pc:sldMkLst>
        <pc:spChg chg="mod">
          <ac:chgData name="Cecilia" userId="65246a4e-89f6-4c9a-bd32-873f8a4d5b1b" providerId="ADAL" clId="{078E4B62-B3A0-4F74-BC3D-29121672D3B0}" dt="2021-04-09T16:51:58.717" v="4079" actId="5793"/>
          <ac:spMkLst>
            <pc:docMk/>
            <pc:sldMk cId="1571514292" sldId="275"/>
            <ac:spMk id="3" creationId="{494FA0E4-A166-468F-B117-80F90D75525D}"/>
          </ac:spMkLst>
        </pc:spChg>
      </pc:sldChg>
      <pc:sldChg chg="addSp delSp modSp add mod">
        <pc:chgData name="Cecilia" userId="65246a4e-89f6-4c9a-bd32-873f8a4d5b1b" providerId="ADAL" clId="{078E4B62-B3A0-4F74-BC3D-29121672D3B0}" dt="2021-04-09T12:47:22.615" v="2181" actId="1035"/>
        <pc:sldMkLst>
          <pc:docMk/>
          <pc:sldMk cId="504787832" sldId="276"/>
        </pc:sldMkLst>
        <pc:spChg chg="add mod ord">
          <ac:chgData name="Cecilia" userId="65246a4e-89f6-4c9a-bd32-873f8a4d5b1b" providerId="ADAL" clId="{078E4B62-B3A0-4F74-BC3D-29121672D3B0}" dt="2021-04-09T12:46:49.035" v="2029" actId="20577"/>
          <ac:spMkLst>
            <pc:docMk/>
            <pc:sldMk cId="504787832" sldId="276"/>
            <ac:spMk id="5" creationId="{9486A50E-9ADB-47F5-BEDE-C04E5119C12C}"/>
          </ac:spMkLst>
        </pc:spChg>
        <pc:spChg chg="add del mod">
          <ac:chgData name="Cecilia" userId="65246a4e-89f6-4c9a-bd32-873f8a4d5b1b" providerId="ADAL" clId="{078E4B62-B3A0-4F74-BC3D-29121672D3B0}" dt="2021-04-09T12:41:41.719" v="1615" actId="478"/>
          <ac:spMkLst>
            <pc:docMk/>
            <pc:sldMk cId="504787832" sldId="276"/>
            <ac:spMk id="8" creationId="{EAB055D2-8BEB-4B0D-9595-71A51B6F680A}"/>
          </ac:spMkLst>
        </pc:spChg>
        <pc:spChg chg="add mod">
          <ac:chgData name="Cecilia" userId="65246a4e-89f6-4c9a-bd32-873f8a4d5b1b" providerId="ADAL" clId="{078E4B62-B3A0-4F74-BC3D-29121672D3B0}" dt="2021-04-09T12:47:15.854" v="2138" actId="1038"/>
          <ac:spMkLst>
            <pc:docMk/>
            <pc:sldMk cId="504787832" sldId="276"/>
            <ac:spMk id="9" creationId="{A657878D-D7FF-4579-9F27-B14E05755CBF}"/>
          </ac:spMkLst>
        </pc:spChg>
        <pc:picChg chg="add mod">
          <ac:chgData name="Cecilia" userId="65246a4e-89f6-4c9a-bd32-873f8a4d5b1b" providerId="ADAL" clId="{078E4B62-B3A0-4F74-BC3D-29121672D3B0}" dt="2021-04-09T12:47:02.951" v="2058" actId="1038"/>
          <ac:picMkLst>
            <pc:docMk/>
            <pc:sldMk cId="504787832" sldId="276"/>
            <ac:picMk id="7" creationId="{368B5FA0-5DFB-4BA5-A1A0-97E856DC8A73}"/>
          </ac:picMkLst>
        </pc:picChg>
        <pc:picChg chg="add mod">
          <ac:chgData name="Cecilia" userId="65246a4e-89f6-4c9a-bd32-873f8a4d5b1b" providerId="ADAL" clId="{078E4B62-B3A0-4F74-BC3D-29121672D3B0}" dt="2021-04-09T12:47:22.615" v="2181" actId="1035"/>
          <ac:picMkLst>
            <pc:docMk/>
            <pc:sldMk cId="504787832" sldId="276"/>
            <ac:picMk id="10" creationId="{34624B1A-3075-47FD-81C5-0B8ABC543FEB}"/>
          </ac:picMkLst>
        </pc:picChg>
        <pc:cxnChg chg="mod">
          <ac:chgData name="Cecilia" userId="65246a4e-89f6-4c9a-bd32-873f8a4d5b1b" providerId="ADAL" clId="{078E4B62-B3A0-4F74-BC3D-29121672D3B0}" dt="2021-04-09T12:46:27.946" v="2026" actId="1035"/>
          <ac:cxnSpMkLst>
            <pc:docMk/>
            <pc:sldMk cId="504787832" sldId="276"/>
            <ac:cxnSpMk id="11" creationId="{8782706F-9A16-45D3-A1A4-AFD2C15A468D}"/>
          </ac:cxnSpMkLst>
        </pc:cxnChg>
      </pc:sldChg>
      <pc:sldChg chg="addSp delSp modSp add mod">
        <pc:chgData name="Cecilia" userId="65246a4e-89f6-4c9a-bd32-873f8a4d5b1b" providerId="ADAL" clId="{078E4B62-B3A0-4F74-BC3D-29121672D3B0}" dt="2021-04-09T12:50:14.490" v="2248" actId="14100"/>
        <pc:sldMkLst>
          <pc:docMk/>
          <pc:sldMk cId="654523088" sldId="277"/>
        </pc:sldMkLst>
        <pc:spChg chg="add del mod">
          <ac:chgData name="Cecilia" userId="65246a4e-89f6-4c9a-bd32-873f8a4d5b1b" providerId="ADAL" clId="{078E4B62-B3A0-4F74-BC3D-29121672D3B0}" dt="2021-04-09T12:49:29.386" v="2238" actId="478"/>
          <ac:spMkLst>
            <pc:docMk/>
            <pc:sldMk cId="654523088" sldId="277"/>
            <ac:spMk id="3" creationId="{FA3C48C1-1488-40D4-AC78-6632C87A9949}"/>
          </ac:spMkLst>
        </pc:spChg>
        <pc:spChg chg="del mod">
          <ac:chgData name="Cecilia" userId="65246a4e-89f6-4c9a-bd32-873f8a4d5b1b" providerId="ADAL" clId="{078E4B62-B3A0-4F74-BC3D-29121672D3B0}" dt="2021-04-09T12:49:22.178" v="2236" actId="478"/>
          <ac:spMkLst>
            <pc:docMk/>
            <pc:sldMk cId="654523088" sldId="277"/>
            <ac:spMk id="5" creationId="{9486A50E-9ADB-47F5-BEDE-C04E5119C12C}"/>
          </ac:spMkLst>
        </pc:spChg>
        <pc:spChg chg="mod">
          <ac:chgData name="Cecilia" userId="65246a4e-89f6-4c9a-bd32-873f8a4d5b1b" providerId="ADAL" clId="{078E4B62-B3A0-4F74-BC3D-29121672D3B0}" dt="2021-04-09T12:49:16.803" v="2234" actId="20577"/>
          <ac:spMkLst>
            <pc:docMk/>
            <pc:sldMk cId="654523088" sldId="277"/>
            <ac:spMk id="6" creationId="{EE398EB1-C0CC-476A-8FEB-67B84770C1D4}"/>
          </ac:spMkLst>
        </pc:spChg>
        <pc:spChg chg="del mod">
          <ac:chgData name="Cecilia" userId="65246a4e-89f6-4c9a-bd32-873f8a4d5b1b" providerId="ADAL" clId="{078E4B62-B3A0-4F74-BC3D-29121672D3B0}" dt="2021-04-09T12:49:44.690" v="2245" actId="478"/>
          <ac:spMkLst>
            <pc:docMk/>
            <pc:sldMk cId="654523088" sldId="277"/>
            <ac:spMk id="9" creationId="{A657878D-D7FF-4579-9F27-B14E05755CBF}"/>
          </ac:spMkLst>
        </pc:spChg>
        <pc:picChg chg="del">
          <ac:chgData name="Cecilia" userId="65246a4e-89f6-4c9a-bd32-873f8a4d5b1b" providerId="ADAL" clId="{078E4B62-B3A0-4F74-BC3D-29121672D3B0}" dt="2021-04-09T12:49:27.891" v="2237" actId="478"/>
          <ac:picMkLst>
            <pc:docMk/>
            <pc:sldMk cId="654523088" sldId="277"/>
            <ac:picMk id="7" creationId="{368B5FA0-5DFB-4BA5-A1A0-97E856DC8A73}"/>
          </ac:picMkLst>
        </pc:picChg>
        <pc:picChg chg="del mod">
          <ac:chgData name="Cecilia" userId="65246a4e-89f6-4c9a-bd32-873f8a4d5b1b" providerId="ADAL" clId="{078E4B62-B3A0-4F74-BC3D-29121672D3B0}" dt="2021-04-09T12:49:40.472" v="2241" actId="478"/>
          <ac:picMkLst>
            <pc:docMk/>
            <pc:sldMk cId="654523088" sldId="277"/>
            <ac:picMk id="10" creationId="{34624B1A-3075-47FD-81C5-0B8ABC543FEB}"/>
          </ac:picMkLst>
        </pc:picChg>
        <pc:picChg chg="add mod">
          <ac:chgData name="Cecilia" userId="65246a4e-89f6-4c9a-bd32-873f8a4d5b1b" providerId="ADAL" clId="{078E4B62-B3A0-4F74-BC3D-29121672D3B0}" dt="2021-04-09T12:50:14.490" v="2248" actId="14100"/>
          <ac:picMkLst>
            <pc:docMk/>
            <pc:sldMk cId="654523088" sldId="277"/>
            <ac:picMk id="12" creationId="{FF2E61CB-1040-4933-AB49-DC63B9C95A7B}"/>
          </ac:picMkLst>
        </pc:picChg>
        <pc:cxnChg chg="del">
          <ac:chgData name="Cecilia" userId="65246a4e-89f6-4c9a-bd32-873f8a4d5b1b" providerId="ADAL" clId="{078E4B62-B3A0-4F74-BC3D-29121672D3B0}" dt="2021-04-09T12:49:52.844" v="2246" actId="478"/>
          <ac:cxnSpMkLst>
            <pc:docMk/>
            <pc:sldMk cId="654523088" sldId="277"/>
            <ac:cxnSpMk id="11" creationId="{8782706F-9A16-45D3-A1A4-AFD2C15A468D}"/>
          </ac:cxnSpMkLst>
        </pc:cxnChg>
      </pc:sldChg>
      <pc:sldChg chg="addSp delSp modSp add mod ord">
        <pc:chgData name="Cecilia" userId="65246a4e-89f6-4c9a-bd32-873f8a4d5b1b" providerId="ADAL" clId="{078E4B62-B3A0-4F74-BC3D-29121672D3B0}" dt="2021-04-09T13:21:55.509" v="2668" actId="1036"/>
        <pc:sldMkLst>
          <pc:docMk/>
          <pc:sldMk cId="1959322296" sldId="278"/>
        </pc:sldMkLst>
        <pc:spChg chg="add mod">
          <ac:chgData name="Cecilia" userId="65246a4e-89f6-4c9a-bd32-873f8a4d5b1b" providerId="ADAL" clId="{078E4B62-B3A0-4F74-BC3D-29121672D3B0}" dt="2021-04-09T13:21:55.509" v="2668" actId="1036"/>
          <ac:spMkLst>
            <pc:docMk/>
            <pc:sldMk cId="1959322296" sldId="278"/>
            <ac:spMk id="4" creationId="{584298F0-6DF3-49A0-8AAE-4C93C94AFD2F}"/>
          </ac:spMkLst>
        </pc:spChg>
        <pc:spChg chg="mod">
          <ac:chgData name="Cecilia" userId="65246a4e-89f6-4c9a-bd32-873f8a4d5b1b" providerId="ADAL" clId="{078E4B62-B3A0-4F74-BC3D-29121672D3B0}" dt="2021-04-09T12:52:48.601" v="2251" actId="1076"/>
          <ac:spMkLst>
            <pc:docMk/>
            <pc:sldMk cId="1959322296" sldId="278"/>
            <ac:spMk id="6" creationId="{EE398EB1-C0CC-476A-8FEB-67B84770C1D4}"/>
          </ac:spMkLst>
        </pc:spChg>
        <pc:picChg chg="add mod">
          <ac:chgData name="Cecilia" userId="65246a4e-89f6-4c9a-bd32-873f8a4d5b1b" providerId="ADAL" clId="{078E4B62-B3A0-4F74-BC3D-29121672D3B0}" dt="2021-04-09T13:21:48.172" v="2646" actId="1036"/>
          <ac:picMkLst>
            <pc:docMk/>
            <pc:sldMk cId="1959322296" sldId="278"/>
            <ac:picMk id="5" creationId="{07E67D7E-7EAD-404C-ABFF-94B1521BEC5A}"/>
          </ac:picMkLst>
        </pc:picChg>
        <pc:picChg chg="add mod">
          <ac:chgData name="Cecilia" userId="65246a4e-89f6-4c9a-bd32-873f8a4d5b1b" providerId="ADAL" clId="{078E4B62-B3A0-4F74-BC3D-29121672D3B0}" dt="2021-04-09T13:21:41.617" v="2623" actId="1035"/>
          <ac:picMkLst>
            <pc:docMk/>
            <pc:sldMk cId="1959322296" sldId="278"/>
            <ac:picMk id="7" creationId="{54A9A541-C3B6-4B72-A808-536C6332A639}"/>
          </ac:picMkLst>
        </pc:picChg>
        <pc:picChg chg="add mod">
          <ac:chgData name="Cecilia" userId="65246a4e-89f6-4c9a-bd32-873f8a4d5b1b" providerId="ADAL" clId="{078E4B62-B3A0-4F74-BC3D-29121672D3B0}" dt="2021-04-09T13:21:45.173" v="2627" actId="1037"/>
          <ac:picMkLst>
            <pc:docMk/>
            <pc:sldMk cId="1959322296" sldId="278"/>
            <ac:picMk id="8" creationId="{B12CBB4B-A3BE-4DD1-B91E-B3FFC2CD6E59}"/>
          </ac:picMkLst>
        </pc:picChg>
        <pc:picChg chg="del">
          <ac:chgData name="Cecilia" userId="65246a4e-89f6-4c9a-bd32-873f8a4d5b1b" providerId="ADAL" clId="{078E4B62-B3A0-4F74-BC3D-29121672D3B0}" dt="2021-04-09T12:52:28.144" v="2250" actId="478"/>
          <ac:picMkLst>
            <pc:docMk/>
            <pc:sldMk cId="1959322296" sldId="278"/>
            <ac:picMk id="12" creationId="{FF2E61CB-1040-4933-AB49-DC63B9C95A7B}"/>
          </ac:picMkLst>
        </pc:picChg>
      </pc:sldChg>
      <pc:sldChg chg="addSp delSp modSp add mod ord">
        <pc:chgData name="Cecilia" userId="65246a4e-89f6-4c9a-bd32-873f8a4d5b1b" providerId="ADAL" clId="{078E4B62-B3A0-4F74-BC3D-29121672D3B0}" dt="2021-04-09T14:11:04.832" v="3354" actId="20577"/>
        <pc:sldMkLst>
          <pc:docMk/>
          <pc:sldMk cId="1255231673" sldId="279"/>
        </pc:sldMkLst>
        <pc:spChg chg="add del mod">
          <ac:chgData name="Cecilia" userId="65246a4e-89f6-4c9a-bd32-873f8a4d5b1b" providerId="ADAL" clId="{078E4B62-B3A0-4F74-BC3D-29121672D3B0}" dt="2021-04-09T13:20:44.194" v="2520" actId="478"/>
          <ac:spMkLst>
            <pc:docMk/>
            <pc:sldMk cId="1255231673" sldId="279"/>
            <ac:spMk id="2" creationId="{0FD26838-6709-4710-A12F-E725D2A76C39}"/>
          </ac:spMkLst>
        </pc:spChg>
        <pc:spChg chg="add mod">
          <ac:chgData name="Cecilia" userId="65246a4e-89f6-4c9a-bd32-873f8a4d5b1b" providerId="ADAL" clId="{078E4B62-B3A0-4F74-BC3D-29121672D3B0}" dt="2021-04-09T13:29:27.574" v="3164" actId="20577"/>
          <ac:spMkLst>
            <pc:docMk/>
            <pc:sldMk cId="1255231673" sldId="279"/>
            <ac:spMk id="3" creationId="{B73BF9DA-870F-404C-B250-6FBBE4760983}"/>
          </ac:spMkLst>
        </pc:spChg>
        <pc:spChg chg="mod">
          <ac:chgData name="Cecilia" userId="65246a4e-89f6-4c9a-bd32-873f8a4d5b1b" providerId="ADAL" clId="{078E4B62-B3A0-4F74-BC3D-29121672D3B0}" dt="2021-04-09T14:11:04.832" v="3354" actId="20577"/>
          <ac:spMkLst>
            <pc:docMk/>
            <pc:sldMk cId="1255231673" sldId="279"/>
            <ac:spMk id="6" creationId="{EE398EB1-C0CC-476A-8FEB-67B84770C1D4}"/>
          </ac:spMkLst>
        </pc:spChg>
        <pc:picChg chg="add del mod">
          <ac:chgData name="Cecilia" userId="65246a4e-89f6-4c9a-bd32-873f8a4d5b1b" providerId="ADAL" clId="{078E4B62-B3A0-4F74-BC3D-29121672D3B0}" dt="2021-04-09T13:22:12.622" v="2672" actId="478"/>
          <ac:picMkLst>
            <pc:docMk/>
            <pc:sldMk cId="1255231673" sldId="279"/>
            <ac:picMk id="4" creationId="{CAD65D66-A1A4-4842-9A39-0AB4D7ACD0AB}"/>
          </ac:picMkLst>
        </pc:picChg>
        <pc:picChg chg="add del mod">
          <ac:chgData name="Cecilia" userId="65246a4e-89f6-4c9a-bd32-873f8a4d5b1b" providerId="ADAL" clId="{078E4B62-B3A0-4F74-BC3D-29121672D3B0}" dt="2021-04-09T13:22:11.488" v="2671" actId="478"/>
          <ac:picMkLst>
            <pc:docMk/>
            <pc:sldMk cId="1255231673" sldId="279"/>
            <ac:picMk id="5" creationId="{9E467D61-026D-46B3-86E7-8BD62888FF97}"/>
          </ac:picMkLst>
        </pc:picChg>
        <pc:picChg chg="add del mod">
          <ac:chgData name="Cecilia" userId="65246a4e-89f6-4c9a-bd32-873f8a4d5b1b" providerId="ADAL" clId="{078E4B62-B3A0-4F74-BC3D-29121672D3B0}" dt="2021-04-09T13:23:07.575" v="2741"/>
          <ac:picMkLst>
            <pc:docMk/>
            <pc:sldMk cId="1255231673" sldId="279"/>
            <ac:picMk id="8" creationId="{328554C9-D87A-4E65-A07E-7A529788ED38}"/>
          </ac:picMkLst>
        </pc:picChg>
        <pc:picChg chg="add del mod">
          <ac:chgData name="Cecilia" userId="65246a4e-89f6-4c9a-bd32-873f8a4d5b1b" providerId="ADAL" clId="{078E4B62-B3A0-4F74-BC3D-29121672D3B0}" dt="2021-04-09T13:23:07.575" v="2741"/>
          <ac:picMkLst>
            <pc:docMk/>
            <pc:sldMk cId="1255231673" sldId="279"/>
            <ac:picMk id="9" creationId="{75B7502C-505D-4989-B3E8-141E004C26AE}"/>
          </ac:picMkLst>
        </pc:picChg>
        <pc:picChg chg="del">
          <ac:chgData name="Cecilia" userId="65246a4e-89f6-4c9a-bd32-873f8a4d5b1b" providerId="ADAL" clId="{078E4B62-B3A0-4F74-BC3D-29121672D3B0}" dt="2021-04-09T12:54:40.393" v="2286" actId="478"/>
          <ac:picMkLst>
            <pc:docMk/>
            <pc:sldMk cId="1255231673" sldId="279"/>
            <ac:picMk id="12" creationId="{FF2E61CB-1040-4933-AB49-DC63B9C95A7B}"/>
          </ac:picMkLst>
        </pc:picChg>
      </pc:sldChg>
      <pc:sldChg chg="modSp add mod">
        <pc:chgData name="Cecilia" userId="65246a4e-89f6-4c9a-bd32-873f8a4d5b1b" providerId="ADAL" clId="{078E4B62-B3A0-4F74-BC3D-29121672D3B0}" dt="2021-04-09T14:10:49.490" v="3351" actId="20577"/>
        <pc:sldMkLst>
          <pc:docMk/>
          <pc:sldMk cId="1378624514" sldId="280"/>
        </pc:sldMkLst>
        <pc:spChg chg="mod">
          <ac:chgData name="Cecilia" userId="65246a4e-89f6-4c9a-bd32-873f8a4d5b1b" providerId="ADAL" clId="{078E4B62-B3A0-4F74-BC3D-29121672D3B0}" dt="2021-04-09T14:10:41.655" v="3349" actId="6549"/>
          <ac:spMkLst>
            <pc:docMk/>
            <pc:sldMk cId="1378624514" sldId="280"/>
            <ac:spMk id="3" creationId="{B73BF9DA-870F-404C-B250-6FBBE4760983}"/>
          </ac:spMkLst>
        </pc:spChg>
        <pc:spChg chg="mod">
          <ac:chgData name="Cecilia" userId="65246a4e-89f6-4c9a-bd32-873f8a4d5b1b" providerId="ADAL" clId="{078E4B62-B3A0-4F74-BC3D-29121672D3B0}" dt="2021-04-09T14:10:49.490" v="3351" actId="20577"/>
          <ac:spMkLst>
            <pc:docMk/>
            <pc:sldMk cId="1378624514" sldId="280"/>
            <ac:spMk id="6" creationId="{EE398EB1-C0CC-476A-8FEB-67B84770C1D4}"/>
          </ac:spMkLst>
        </pc:spChg>
      </pc:sldChg>
      <pc:sldChg chg="modSp add mod">
        <pc:chgData name="Cecilia" userId="65246a4e-89f6-4c9a-bd32-873f8a4d5b1b" providerId="ADAL" clId="{078E4B62-B3A0-4F74-BC3D-29121672D3B0}" dt="2021-04-09T16:32:33.288" v="3578" actId="1036"/>
        <pc:sldMkLst>
          <pc:docMk/>
          <pc:sldMk cId="3834288541" sldId="281"/>
        </pc:sldMkLst>
        <pc:spChg chg="mod">
          <ac:chgData name="Cecilia" userId="65246a4e-89f6-4c9a-bd32-873f8a4d5b1b" providerId="ADAL" clId="{078E4B62-B3A0-4F74-BC3D-29121672D3B0}" dt="2021-04-09T16:32:33.288" v="3578" actId="1036"/>
          <ac:spMkLst>
            <pc:docMk/>
            <pc:sldMk cId="3834288541" sldId="281"/>
            <ac:spMk id="3" creationId="{B73BF9DA-870F-404C-B250-6FBBE4760983}"/>
          </ac:spMkLst>
        </pc:spChg>
        <pc:spChg chg="mod">
          <ac:chgData name="Cecilia" userId="65246a4e-89f6-4c9a-bd32-873f8a4d5b1b" providerId="ADAL" clId="{078E4B62-B3A0-4F74-BC3D-29121672D3B0}" dt="2021-04-09T14:11:12.793" v="3356" actId="20577"/>
          <ac:spMkLst>
            <pc:docMk/>
            <pc:sldMk cId="3834288541" sldId="281"/>
            <ac:spMk id="6" creationId="{EE398EB1-C0CC-476A-8FEB-67B84770C1D4}"/>
          </ac:spMkLst>
        </pc:spChg>
      </pc:sldChg>
      <pc:sldChg chg="modSp add mod">
        <pc:chgData name="Cecilia" userId="65246a4e-89f6-4c9a-bd32-873f8a4d5b1b" providerId="ADAL" clId="{078E4B62-B3A0-4F74-BC3D-29121672D3B0}" dt="2021-04-09T16:36:59.727" v="3738" actId="1036"/>
        <pc:sldMkLst>
          <pc:docMk/>
          <pc:sldMk cId="2301605162" sldId="282"/>
        </pc:sldMkLst>
        <pc:spChg chg="mod">
          <ac:chgData name="Cecilia" userId="65246a4e-89f6-4c9a-bd32-873f8a4d5b1b" providerId="ADAL" clId="{078E4B62-B3A0-4F74-BC3D-29121672D3B0}" dt="2021-04-09T16:36:59.727" v="3738" actId="1036"/>
          <ac:spMkLst>
            <pc:docMk/>
            <pc:sldMk cId="2301605162" sldId="282"/>
            <ac:spMk id="3" creationId="{B73BF9DA-870F-404C-B250-6FBBE4760983}"/>
          </ac:spMkLst>
        </pc:spChg>
        <pc:spChg chg="mod">
          <ac:chgData name="Cecilia" userId="65246a4e-89f6-4c9a-bd32-873f8a4d5b1b" providerId="ADAL" clId="{078E4B62-B3A0-4F74-BC3D-29121672D3B0}" dt="2021-04-09T16:32:43.224" v="3583" actId="20577"/>
          <ac:spMkLst>
            <pc:docMk/>
            <pc:sldMk cId="2301605162" sldId="282"/>
            <ac:spMk id="6" creationId="{EE398EB1-C0CC-476A-8FEB-67B84770C1D4}"/>
          </ac:spMkLst>
        </pc:spChg>
      </pc:sldChg>
      <pc:sldChg chg="modSp add mod">
        <pc:chgData name="Cecilia" userId="65246a4e-89f6-4c9a-bd32-873f8a4d5b1b" providerId="ADAL" clId="{078E4B62-B3A0-4F74-BC3D-29121672D3B0}" dt="2021-04-09T16:51:42.463" v="4075"/>
        <pc:sldMkLst>
          <pc:docMk/>
          <pc:sldMk cId="3913478041" sldId="283"/>
        </pc:sldMkLst>
        <pc:spChg chg="mod">
          <ac:chgData name="Cecilia" userId="65246a4e-89f6-4c9a-bd32-873f8a4d5b1b" providerId="ADAL" clId="{078E4B62-B3A0-4F74-BC3D-29121672D3B0}" dt="2021-04-09T16:51:42.463" v="4075"/>
          <ac:spMkLst>
            <pc:docMk/>
            <pc:sldMk cId="3913478041" sldId="283"/>
            <ac:spMk id="3" creationId="{B73BF9DA-870F-404C-B250-6FBBE4760983}"/>
          </ac:spMkLst>
        </pc:spChg>
        <pc:spChg chg="mod">
          <ac:chgData name="Cecilia" userId="65246a4e-89f6-4c9a-bd32-873f8a4d5b1b" providerId="ADAL" clId="{078E4B62-B3A0-4F74-BC3D-29121672D3B0}" dt="2021-04-09T16:37:15.701" v="3741" actId="20577"/>
          <ac:spMkLst>
            <pc:docMk/>
            <pc:sldMk cId="3913478041" sldId="283"/>
            <ac:spMk id="6" creationId="{EE398EB1-C0CC-476A-8FEB-67B84770C1D4}"/>
          </ac:spMkLst>
        </pc:spChg>
      </pc:sldChg>
    </pc:docChg>
  </pc:docChgLst>
  <pc:docChgLst>
    <pc:chgData name="Cecilia" userId="65246a4e-89f6-4c9a-bd32-873f8a4d5b1b" providerId="ADAL" clId="{4F49C246-0F33-4D8E-98B6-A9066B392216}"/>
    <pc:docChg chg="undo custSel addSld delSld modSld">
      <pc:chgData name="Cecilia" userId="65246a4e-89f6-4c9a-bd32-873f8a4d5b1b" providerId="ADAL" clId="{4F49C246-0F33-4D8E-98B6-A9066B392216}" dt="2021-05-13T13:04:40.635" v="2412" actId="47"/>
      <pc:docMkLst>
        <pc:docMk/>
      </pc:docMkLst>
      <pc:sldChg chg="modSp mod">
        <pc:chgData name="Cecilia" userId="65246a4e-89f6-4c9a-bd32-873f8a4d5b1b" providerId="ADAL" clId="{4F49C246-0F33-4D8E-98B6-A9066B392216}" dt="2021-05-12T17:28:53.512" v="8" actId="20577"/>
        <pc:sldMkLst>
          <pc:docMk/>
          <pc:sldMk cId="2549389230" sldId="256"/>
        </pc:sldMkLst>
        <pc:spChg chg="mod">
          <ac:chgData name="Cecilia" userId="65246a4e-89f6-4c9a-bd32-873f8a4d5b1b" providerId="ADAL" clId="{4F49C246-0F33-4D8E-98B6-A9066B392216}" dt="2021-05-12T17:28:53.512" v="8" actId="20577"/>
          <ac:spMkLst>
            <pc:docMk/>
            <pc:sldMk cId="2549389230" sldId="256"/>
            <ac:spMk id="2" creationId="{77B9B7AC-51F8-4EC2-AFA1-DD9F7A0CCEF7}"/>
          </ac:spMkLst>
        </pc:spChg>
      </pc:sldChg>
      <pc:sldChg chg="modSp mod">
        <pc:chgData name="Cecilia" userId="65246a4e-89f6-4c9a-bd32-873f8a4d5b1b" providerId="ADAL" clId="{4F49C246-0F33-4D8E-98B6-A9066B392216}" dt="2021-05-12T17:34:16.019" v="29" actId="12"/>
        <pc:sldMkLst>
          <pc:docMk/>
          <pc:sldMk cId="3533712840" sldId="257"/>
        </pc:sldMkLst>
        <pc:spChg chg="mod">
          <ac:chgData name="Cecilia" userId="65246a4e-89f6-4c9a-bd32-873f8a4d5b1b" providerId="ADAL" clId="{4F49C246-0F33-4D8E-98B6-A9066B392216}" dt="2021-05-12T17:29:04.368" v="15" actId="20577"/>
          <ac:spMkLst>
            <pc:docMk/>
            <pc:sldMk cId="3533712840" sldId="257"/>
            <ac:spMk id="2" creationId="{ADFACFD6-126D-4304-94E5-B49201F3F7F5}"/>
          </ac:spMkLst>
        </pc:spChg>
        <pc:spChg chg="mod">
          <ac:chgData name="Cecilia" userId="65246a4e-89f6-4c9a-bd32-873f8a4d5b1b" providerId="ADAL" clId="{4F49C246-0F33-4D8E-98B6-A9066B392216}" dt="2021-05-12T17:34:16.019" v="29" actId="12"/>
          <ac:spMkLst>
            <pc:docMk/>
            <pc:sldMk cId="3533712840" sldId="257"/>
            <ac:spMk id="3" creationId="{2880F0B0-6734-4859-ABB5-6EE632ED9958}"/>
          </ac:spMkLst>
        </pc:spChg>
      </pc:sldChg>
      <pc:sldChg chg="addSp modSp mod">
        <pc:chgData name="Cecilia" userId="65246a4e-89f6-4c9a-bd32-873f8a4d5b1b" providerId="ADAL" clId="{4F49C246-0F33-4D8E-98B6-A9066B392216}" dt="2021-05-12T17:37:04.821" v="92" actId="1076"/>
        <pc:sldMkLst>
          <pc:docMk/>
          <pc:sldMk cId="3630898358" sldId="265"/>
        </pc:sldMkLst>
        <pc:spChg chg="mod">
          <ac:chgData name="Cecilia" userId="65246a4e-89f6-4c9a-bd32-873f8a4d5b1b" providerId="ADAL" clId="{4F49C246-0F33-4D8E-98B6-A9066B392216}" dt="2021-05-12T17:35:19.924" v="51" actId="20577"/>
          <ac:spMkLst>
            <pc:docMk/>
            <pc:sldMk cId="3630898358" sldId="265"/>
            <ac:spMk id="2" creationId="{ADFACFD6-126D-4304-94E5-B49201F3F7F5}"/>
          </ac:spMkLst>
        </pc:spChg>
        <pc:spChg chg="mod">
          <ac:chgData name="Cecilia" userId="65246a4e-89f6-4c9a-bd32-873f8a4d5b1b" providerId="ADAL" clId="{4F49C246-0F33-4D8E-98B6-A9066B392216}" dt="2021-05-12T17:36:55.184" v="90" actId="20577"/>
          <ac:spMkLst>
            <pc:docMk/>
            <pc:sldMk cId="3630898358" sldId="265"/>
            <ac:spMk id="7" creationId="{B659EE58-757B-4B0B-A4E4-09D679D5B0AC}"/>
          </ac:spMkLst>
        </pc:spChg>
        <pc:picChg chg="add mod">
          <ac:chgData name="Cecilia" userId="65246a4e-89f6-4c9a-bd32-873f8a4d5b1b" providerId="ADAL" clId="{4F49C246-0F33-4D8E-98B6-A9066B392216}" dt="2021-05-12T17:37:04.821" v="92" actId="1076"/>
          <ac:picMkLst>
            <pc:docMk/>
            <pc:sldMk cId="3630898358" sldId="265"/>
            <ac:picMk id="9" creationId="{AD87531E-8A11-4412-9A27-2C8EE5AC1AEE}"/>
          </ac:picMkLst>
        </pc:picChg>
        <pc:cxnChg chg="add mod">
          <ac:chgData name="Cecilia" userId="65246a4e-89f6-4c9a-bd32-873f8a4d5b1b" providerId="ADAL" clId="{4F49C246-0F33-4D8E-98B6-A9066B392216}" dt="2021-05-12T17:36:23.512" v="72" actId="14100"/>
          <ac:cxnSpMkLst>
            <pc:docMk/>
            <pc:sldMk cId="3630898358" sldId="265"/>
            <ac:cxnSpMk id="5" creationId="{9F32D256-044D-4540-8B7C-EEE89ADEE427}"/>
          </ac:cxnSpMkLst>
        </pc:cxnChg>
        <pc:cxnChg chg="add mod">
          <ac:chgData name="Cecilia" userId="65246a4e-89f6-4c9a-bd32-873f8a4d5b1b" providerId="ADAL" clId="{4F49C246-0F33-4D8E-98B6-A9066B392216}" dt="2021-05-12T17:36:50.898" v="88" actId="14100"/>
          <ac:cxnSpMkLst>
            <pc:docMk/>
            <pc:sldMk cId="3630898358" sldId="265"/>
            <ac:cxnSpMk id="8" creationId="{4345F951-E13A-4095-9095-5F28144079FB}"/>
          </ac:cxnSpMkLst>
        </pc:cxnChg>
      </pc:sldChg>
      <pc:sldChg chg="addSp delSp modSp mod">
        <pc:chgData name="Cecilia" userId="65246a4e-89f6-4c9a-bd32-873f8a4d5b1b" providerId="ADAL" clId="{4F49C246-0F33-4D8E-98B6-A9066B392216}" dt="2021-05-12T17:35:04.466" v="44" actId="1076"/>
        <pc:sldMkLst>
          <pc:docMk/>
          <pc:sldMk cId="1075949667" sldId="266"/>
        </pc:sldMkLst>
        <pc:spChg chg="mod">
          <ac:chgData name="Cecilia" userId="65246a4e-89f6-4c9a-bd32-873f8a4d5b1b" providerId="ADAL" clId="{4F49C246-0F33-4D8E-98B6-A9066B392216}" dt="2021-05-12T17:34:30.265" v="38" actId="20577"/>
          <ac:spMkLst>
            <pc:docMk/>
            <pc:sldMk cId="1075949667" sldId="266"/>
            <ac:spMk id="2" creationId="{ADFACFD6-126D-4304-94E5-B49201F3F7F5}"/>
          </ac:spMkLst>
        </pc:spChg>
        <pc:spChg chg="mod">
          <ac:chgData name="Cecilia" userId="65246a4e-89f6-4c9a-bd32-873f8a4d5b1b" providerId="ADAL" clId="{4F49C246-0F33-4D8E-98B6-A9066B392216}" dt="2021-05-12T17:34:43.275" v="41" actId="14100"/>
          <ac:spMkLst>
            <pc:docMk/>
            <pc:sldMk cId="1075949667" sldId="266"/>
            <ac:spMk id="3" creationId="{2880F0B0-6734-4859-ABB5-6EE632ED9958}"/>
          </ac:spMkLst>
        </pc:spChg>
        <pc:picChg chg="add mod">
          <ac:chgData name="Cecilia" userId="65246a4e-89f6-4c9a-bd32-873f8a4d5b1b" providerId="ADAL" clId="{4F49C246-0F33-4D8E-98B6-A9066B392216}" dt="2021-05-12T17:35:04.466" v="44" actId="1076"/>
          <ac:picMkLst>
            <pc:docMk/>
            <pc:sldMk cId="1075949667" sldId="266"/>
            <ac:picMk id="5" creationId="{3DB705BD-50EB-4032-A71A-AF3E7FEB37A6}"/>
          </ac:picMkLst>
        </pc:picChg>
        <pc:picChg chg="del">
          <ac:chgData name="Cecilia" userId="65246a4e-89f6-4c9a-bd32-873f8a4d5b1b" providerId="ADAL" clId="{4F49C246-0F33-4D8E-98B6-A9066B392216}" dt="2021-05-12T17:34:06.008" v="23" actId="478"/>
          <ac:picMkLst>
            <pc:docMk/>
            <pc:sldMk cId="1075949667" sldId="266"/>
            <ac:picMk id="8" creationId="{C701117E-9ADB-487A-B874-8FEA4F5A5810}"/>
          </ac:picMkLst>
        </pc:picChg>
      </pc:sldChg>
      <pc:sldChg chg="addSp delSp modSp mod">
        <pc:chgData name="Cecilia" userId="65246a4e-89f6-4c9a-bd32-873f8a4d5b1b" providerId="ADAL" clId="{4F49C246-0F33-4D8E-98B6-A9066B392216}" dt="2021-05-13T11:56:13.382" v="598" actId="1076"/>
        <pc:sldMkLst>
          <pc:docMk/>
          <pc:sldMk cId="1696022163" sldId="267"/>
        </pc:sldMkLst>
        <pc:spChg chg="mod">
          <ac:chgData name="Cecilia" userId="65246a4e-89f6-4c9a-bd32-873f8a4d5b1b" providerId="ADAL" clId="{4F49C246-0F33-4D8E-98B6-A9066B392216}" dt="2021-05-13T11:51:12.567" v="113" actId="20577"/>
          <ac:spMkLst>
            <pc:docMk/>
            <pc:sldMk cId="1696022163" sldId="267"/>
            <ac:spMk id="2" creationId="{ADFACFD6-126D-4304-94E5-B49201F3F7F5}"/>
          </ac:spMkLst>
        </pc:spChg>
        <pc:spChg chg="add del mod">
          <ac:chgData name="Cecilia" userId="65246a4e-89f6-4c9a-bd32-873f8a4d5b1b" providerId="ADAL" clId="{4F49C246-0F33-4D8E-98B6-A9066B392216}" dt="2021-05-13T11:51:47.422" v="115"/>
          <ac:spMkLst>
            <pc:docMk/>
            <pc:sldMk cId="1696022163" sldId="267"/>
            <ac:spMk id="4" creationId="{4ECF5FCC-73ED-4D1B-8E54-5437A329B3B1}"/>
          </ac:spMkLst>
        </pc:spChg>
        <pc:spChg chg="mod">
          <ac:chgData name="Cecilia" userId="65246a4e-89f6-4c9a-bd32-873f8a4d5b1b" providerId="ADAL" clId="{4F49C246-0F33-4D8E-98B6-A9066B392216}" dt="2021-05-13T11:53:47.675" v="310" actId="255"/>
          <ac:spMkLst>
            <pc:docMk/>
            <pc:sldMk cId="1696022163" sldId="267"/>
            <ac:spMk id="11" creationId="{9BCBD568-3B41-4EA0-BC9C-D14CD619A6F7}"/>
          </ac:spMkLst>
        </pc:spChg>
        <pc:picChg chg="add mod">
          <ac:chgData name="Cecilia" userId="65246a4e-89f6-4c9a-bd32-873f8a4d5b1b" providerId="ADAL" clId="{4F49C246-0F33-4D8E-98B6-A9066B392216}" dt="2021-05-13T11:56:13.382" v="598" actId="1076"/>
          <ac:picMkLst>
            <pc:docMk/>
            <pc:sldMk cId="1696022163" sldId="267"/>
            <ac:picMk id="33" creationId="{51FA36E2-66E9-4741-A311-A68D5F631B0C}"/>
          </ac:picMkLst>
        </pc:pic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5" creationId="{3701010A-AB68-4FFF-8AB5-D32A32867DFF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6" creationId="{E3ACBFB6-98A9-47D7-8C7A-28167CA2E1A6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7" creationId="{F4E39659-3B99-4C83-A248-98796BF4EA80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8" creationId="{001CEA06-8A96-4A41-91AB-76F40702F372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9" creationId="{26556DB4-C61C-4B1E-8E8C-BF47BE561710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10" creationId="{9F0104BB-0940-491B-B492-BE6884343864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12" creationId="{06510A03-F2BE-4E65-917B-17F024E1FB94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13" creationId="{AE1025FE-A6D3-4C8C-99AE-6D0FD1F1B076}"/>
          </ac:cxnSpMkLst>
        </pc:cxnChg>
        <pc:cxnChg chg="add del mod">
          <ac:chgData name="Cecilia" userId="65246a4e-89f6-4c9a-bd32-873f8a4d5b1b" providerId="ADAL" clId="{4F49C246-0F33-4D8E-98B6-A9066B392216}" dt="2021-05-13T11:51:47.422" v="115"/>
          <ac:cxnSpMkLst>
            <pc:docMk/>
            <pc:sldMk cId="1696022163" sldId="267"/>
            <ac:cxnSpMk id="14" creationId="{8832DD78-5F67-4114-8174-A8C8104F4AF2}"/>
          </ac:cxnSpMkLst>
        </pc:cxnChg>
        <pc:cxnChg chg="add mod">
          <ac:chgData name="Cecilia" userId="65246a4e-89f6-4c9a-bd32-873f8a4d5b1b" providerId="ADAL" clId="{4F49C246-0F33-4D8E-98B6-A9066B392216}" dt="2021-05-13T11:54:38.419" v="445" actId="1038"/>
          <ac:cxnSpMkLst>
            <pc:docMk/>
            <pc:sldMk cId="1696022163" sldId="267"/>
            <ac:cxnSpMk id="15" creationId="{BE9333C0-0F04-473A-A893-B7521B8F7E29}"/>
          </ac:cxnSpMkLst>
        </pc:cxnChg>
        <pc:cxnChg chg="add del mod">
          <ac:chgData name="Cecilia" userId="65246a4e-89f6-4c9a-bd32-873f8a4d5b1b" providerId="ADAL" clId="{4F49C246-0F33-4D8E-98B6-A9066B392216}" dt="2021-05-13T11:54:42.022" v="446" actId="478"/>
          <ac:cxnSpMkLst>
            <pc:docMk/>
            <pc:sldMk cId="1696022163" sldId="267"/>
            <ac:cxnSpMk id="17" creationId="{EF1717AC-04CE-4CDA-A104-87886FCFFAE0}"/>
          </ac:cxnSpMkLst>
        </pc:cxnChg>
        <pc:cxnChg chg="add mod">
          <ac:chgData name="Cecilia" userId="65246a4e-89f6-4c9a-bd32-873f8a4d5b1b" providerId="ADAL" clId="{4F49C246-0F33-4D8E-98B6-A9066B392216}" dt="2021-05-13T11:54:05.582" v="365" actId="1038"/>
          <ac:cxnSpMkLst>
            <pc:docMk/>
            <pc:sldMk cId="1696022163" sldId="267"/>
            <ac:cxnSpMk id="18" creationId="{8426426D-FEB8-45CF-99A4-F4326D9F2B43}"/>
          </ac:cxnSpMkLst>
        </pc:cxnChg>
        <pc:cxnChg chg="add mod">
          <ac:chgData name="Cecilia" userId="65246a4e-89f6-4c9a-bd32-873f8a4d5b1b" providerId="ADAL" clId="{4F49C246-0F33-4D8E-98B6-A9066B392216}" dt="2021-05-13T11:54:11.801" v="408" actId="1037"/>
          <ac:cxnSpMkLst>
            <pc:docMk/>
            <pc:sldMk cId="1696022163" sldId="267"/>
            <ac:cxnSpMk id="21" creationId="{22A3DD58-C063-4CBC-AFF8-14D4C860E320}"/>
          </ac:cxnSpMkLst>
        </pc:cxnChg>
        <pc:cxnChg chg="add mod">
          <ac:chgData name="Cecilia" userId="65246a4e-89f6-4c9a-bd32-873f8a4d5b1b" providerId="ADAL" clId="{4F49C246-0F33-4D8E-98B6-A9066B392216}" dt="2021-05-13T11:54:49.349" v="473" actId="1038"/>
          <ac:cxnSpMkLst>
            <pc:docMk/>
            <pc:sldMk cId="1696022163" sldId="267"/>
            <ac:cxnSpMk id="25" creationId="{B563C404-1AFA-4CA6-A14B-8371AD954877}"/>
          </ac:cxnSpMkLst>
        </pc:cxnChg>
        <pc:cxnChg chg="add mod">
          <ac:chgData name="Cecilia" userId="65246a4e-89f6-4c9a-bd32-873f8a4d5b1b" providerId="ADAL" clId="{4F49C246-0F33-4D8E-98B6-A9066B392216}" dt="2021-05-13T11:55:19.465" v="559" actId="1036"/>
          <ac:cxnSpMkLst>
            <pc:docMk/>
            <pc:sldMk cId="1696022163" sldId="267"/>
            <ac:cxnSpMk id="26" creationId="{6189F671-7571-4BE5-B4EC-0EB9F1C46724}"/>
          </ac:cxnSpMkLst>
        </pc:cxnChg>
        <pc:cxnChg chg="add mod">
          <ac:chgData name="Cecilia" userId="65246a4e-89f6-4c9a-bd32-873f8a4d5b1b" providerId="ADAL" clId="{4F49C246-0F33-4D8E-98B6-A9066B392216}" dt="2021-05-13T11:55:15.230" v="557" actId="1038"/>
          <ac:cxnSpMkLst>
            <pc:docMk/>
            <pc:sldMk cId="1696022163" sldId="267"/>
            <ac:cxnSpMk id="28" creationId="{5152D512-9C71-4321-8086-9101D0AD3287}"/>
          </ac:cxnSpMkLst>
        </pc:cxnChg>
        <pc:cxnChg chg="add mod">
          <ac:chgData name="Cecilia" userId="65246a4e-89f6-4c9a-bd32-873f8a4d5b1b" providerId="ADAL" clId="{4F49C246-0F33-4D8E-98B6-A9066B392216}" dt="2021-05-13T11:55:33.403" v="561" actId="1076"/>
          <ac:cxnSpMkLst>
            <pc:docMk/>
            <pc:sldMk cId="1696022163" sldId="267"/>
            <ac:cxnSpMk id="29" creationId="{8334E1B6-DB0C-4120-B7DE-AD9F00C7DAF6}"/>
          </ac:cxnSpMkLst>
        </pc:cxnChg>
        <pc:cxnChg chg="add mod">
          <ac:chgData name="Cecilia" userId="65246a4e-89f6-4c9a-bd32-873f8a4d5b1b" providerId="ADAL" clId="{4F49C246-0F33-4D8E-98B6-A9066B392216}" dt="2021-05-13T11:55:44.403" v="568" actId="1037"/>
          <ac:cxnSpMkLst>
            <pc:docMk/>
            <pc:sldMk cId="1696022163" sldId="267"/>
            <ac:cxnSpMk id="30" creationId="{CBD3049B-1D96-4104-BD2D-FFCA8C3DD4CB}"/>
          </ac:cxnSpMkLst>
        </pc:cxnChg>
        <pc:cxnChg chg="add del mod">
          <ac:chgData name="Cecilia" userId="65246a4e-89f6-4c9a-bd32-873f8a4d5b1b" providerId="ADAL" clId="{4F49C246-0F33-4D8E-98B6-A9066B392216}" dt="2021-05-13T11:55:47.275" v="570"/>
          <ac:cxnSpMkLst>
            <pc:docMk/>
            <pc:sldMk cId="1696022163" sldId="267"/>
            <ac:cxnSpMk id="31" creationId="{0758607D-A909-49FB-8124-C012581E525D}"/>
          </ac:cxnSpMkLst>
        </pc:cxnChg>
        <pc:cxnChg chg="add mod">
          <ac:chgData name="Cecilia" userId="65246a4e-89f6-4c9a-bd32-873f8a4d5b1b" providerId="ADAL" clId="{4F49C246-0F33-4D8E-98B6-A9066B392216}" dt="2021-05-13T11:55:53.008" v="595" actId="1035"/>
          <ac:cxnSpMkLst>
            <pc:docMk/>
            <pc:sldMk cId="1696022163" sldId="267"/>
            <ac:cxnSpMk id="32" creationId="{A9C6F733-899A-4F1B-BB18-A5CF0710DE90}"/>
          </ac:cxnSpMkLst>
        </pc:cxnChg>
      </pc:sldChg>
      <pc:sldChg chg="addSp delSp modSp mod">
        <pc:chgData name="Cecilia" userId="65246a4e-89f6-4c9a-bd32-873f8a4d5b1b" providerId="ADAL" clId="{4F49C246-0F33-4D8E-98B6-A9066B392216}" dt="2021-05-13T11:56:53.038" v="625" actId="1076"/>
        <pc:sldMkLst>
          <pc:docMk/>
          <pc:sldMk cId="1790328804" sldId="268"/>
        </pc:sldMkLst>
        <pc:spChg chg="mod">
          <ac:chgData name="Cecilia" userId="65246a4e-89f6-4c9a-bd32-873f8a4d5b1b" providerId="ADAL" clId="{4F49C246-0F33-4D8E-98B6-A9066B392216}" dt="2021-05-13T11:56:19.615" v="615" actId="20577"/>
          <ac:spMkLst>
            <pc:docMk/>
            <pc:sldMk cId="1790328804" sldId="268"/>
            <ac:spMk id="2" creationId="{ADFACFD6-126D-4304-94E5-B49201F3F7F5}"/>
          </ac:spMkLst>
        </pc:spChg>
        <pc:spChg chg="del mod">
          <ac:chgData name="Cecilia" userId="65246a4e-89f6-4c9a-bd32-873f8a4d5b1b" providerId="ADAL" clId="{4F49C246-0F33-4D8E-98B6-A9066B392216}" dt="2021-05-13T11:56:24.770" v="618" actId="478"/>
          <ac:spMkLst>
            <pc:docMk/>
            <pc:sldMk cId="1790328804" sldId="268"/>
            <ac:spMk id="6" creationId="{25A9967A-57CE-48FD-82BD-0C076C0E77BC}"/>
          </ac:spMkLst>
        </pc:spChg>
        <pc:spChg chg="mod">
          <ac:chgData name="Cecilia" userId="65246a4e-89f6-4c9a-bd32-873f8a4d5b1b" providerId="ADAL" clId="{4F49C246-0F33-4D8E-98B6-A9066B392216}" dt="2021-05-13T11:56:36.938" v="622" actId="20577"/>
          <ac:spMkLst>
            <pc:docMk/>
            <pc:sldMk cId="1790328804" sldId="268"/>
            <ac:spMk id="10" creationId="{B89D06FA-9D14-480B-A488-2559BB46478D}"/>
          </ac:spMkLst>
        </pc:spChg>
        <pc:picChg chg="del">
          <ac:chgData name="Cecilia" userId="65246a4e-89f6-4c9a-bd32-873f8a4d5b1b" providerId="ADAL" clId="{4F49C246-0F33-4D8E-98B6-A9066B392216}" dt="2021-05-13T11:56:20.956" v="616" actId="478"/>
          <ac:picMkLst>
            <pc:docMk/>
            <pc:sldMk cId="1790328804" sldId="268"/>
            <ac:picMk id="7" creationId="{D4A6CB58-3FF1-4140-9964-026871459E12}"/>
          </ac:picMkLst>
        </pc:picChg>
        <pc:picChg chg="add mod">
          <ac:chgData name="Cecilia" userId="65246a4e-89f6-4c9a-bd32-873f8a4d5b1b" providerId="ADAL" clId="{4F49C246-0F33-4D8E-98B6-A9066B392216}" dt="2021-05-13T11:56:53.038" v="625" actId="1076"/>
          <ac:picMkLst>
            <pc:docMk/>
            <pc:sldMk cId="1790328804" sldId="268"/>
            <ac:picMk id="8" creationId="{5CEB0140-3CB5-4697-93F5-8E3E934BAE65}"/>
          </ac:picMkLst>
        </pc:picChg>
      </pc:sldChg>
      <pc:sldChg chg="addSp delSp modSp mod">
        <pc:chgData name="Cecilia" userId="65246a4e-89f6-4c9a-bd32-873f8a4d5b1b" providerId="ADAL" clId="{4F49C246-0F33-4D8E-98B6-A9066B392216}" dt="2021-05-13T11:59:17.368" v="804" actId="14100"/>
        <pc:sldMkLst>
          <pc:docMk/>
          <pc:sldMk cId="432429943" sldId="269"/>
        </pc:sldMkLst>
        <pc:spChg chg="mod">
          <ac:chgData name="Cecilia" userId="65246a4e-89f6-4c9a-bd32-873f8a4d5b1b" providerId="ADAL" clId="{4F49C246-0F33-4D8E-98B6-A9066B392216}" dt="2021-05-13T11:57:31.208" v="646" actId="20577"/>
          <ac:spMkLst>
            <pc:docMk/>
            <pc:sldMk cId="432429943" sldId="269"/>
            <ac:spMk id="2" creationId="{ADFACFD6-126D-4304-94E5-B49201F3F7F5}"/>
          </ac:spMkLst>
        </pc:spChg>
        <pc:spChg chg="mod">
          <ac:chgData name="Cecilia" userId="65246a4e-89f6-4c9a-bd32-873f8a4d5b1b" providerId="ADAL" clId="{4F49C246-0F33-4D8E-98B6-A9066B392216}" dt="2021-05-13T11:58:47.386" v="715" actId="20577"/>
          <ac:spMkLst>
            <pc:docMk/>
            <pc:sldMk cId="432429943" sldId="269"/>
            <ac:spMk id="3" creationId="{2880F0B0-6734-4859-ABB5-6EE632ED9958}"/>
          </ac:spMkLst>
        </pc:spChg>
        <pc:picChg chg="del">
          <ac:chgData name="Cecilia" userId="65246a4e-89f6-4c9a-bd32-873f8a4d5b1b" providerId="ADAL" clId="{4F49C246-0F33-4D8E-98B6-A9066B392216}" dt="2021-05-13T11:57:34.719" v="647" actId="478"/>
          <ac:picMkLst>
            <pc:docMk/>
            <pc:sldMk cId="432429943" sldId="269"/>
            <ac:picMk id="4" creationId="{1BB15B5B-3B71-4196-9727-71AC029CA4E2}"/>
          </ac:picMkLst>
        </pc:picChg>
        <pc:picChg chg="add mod">
          <ac:chgData name="Cecilia" userId="65246a4e-89f6-4c9a-bd32-873f8a4d5b1b" providerId="ADAL" clId="{4F49C246-0F33-4D8E-98B6-A9066B392216}" dt="2021-05-13T11:59:17.368" v="804" actId="14100"/>
          <ac:picMkLst>
            <pc:docMk/>
            <pc:sldMk cId="432429943" sldId="269"/>
            <ac:picMk id="11" creationId="{23D14030-C7D5-4A57-BB48-7894C9EC66BB}"/>
          </ac:picMkLst>
        </pc:picChg>
        <pc:cxnChg chg="add mod">
          <ac:chgData name="Cecilia" userId="65246a4e-89f6-4c9a-bd32-873f8a4d5b1b" providerId="ADAL" clId="{4F49C246-0F33-4D8E-98B6-A9066B392216}" dt="2021-05-13T11:58:36.090" v="677" actId="1037"/>
          <ac:cxnSpMkLst>
            <pc:docMk/>
            <pc:sldMk cId="432429943" sldId="269"/>
            <ac:cxnSpMk id="5" creationId="{B7BC14F2-5043-4B37-89B8-52CA04D18B3F}"/>
          </ac:cxnSpMkLst>
        </pc:cxnChg>
        <pc:cxnChg chg="add mod">
          <ac:chgData name="Cecilia" userId="65246a4e-89f6-4c9a-bd32-873f8a4d5b1b" providerId="ADAL" clId="{4F49C246-0F33-4D8E-98B6-A9066B392216}" dt="2021-05-13T11:58:41.334" v="711" actId="1035"/>
          <ac:cxnSpMkLst>
            <pc:docMk/>
            <pc:sldMk cId="432429943" sldId="269"/>
            <ac:cxnSpMk id="8" creationId="{0F25F091-C06E-4B51-8D2A-638FDCE113BA}"/>
          </ac:cxnSpMkLst>
        </pc:cxnChg>
        <pc:cxnChg chg="add mod">
          <ac:chgData name="Cecilia" userId="65246a4e-89f6-4c9a-bd32-873f8a4d5b1b" providerId="ADAL" clId="{4F49C246-0F33-4D8E-98B6-A9066B392216}" dt="2021-05-13T11:58:59.479" v="766" actId="1035"/>
          <ac:cxnSpMkLst>
            <pc:docMk/>
            <pc:sldMk cId="432429943" sldId="269"/>
            <ac:cxnSpMk id="9" creationId="{CD8E282B-647B-4C65-91F7-026D6DB68DC3}"/>
          </ac:cxnSpMkLst>
        </pc:cxnChg>
        <pc:cxnChg chg="add mod">
          <ac:chgData name="Cecilia" userId="65246a4e-89f6-4c9a-bd32-873f8a4d5b1b" providerId="ADAL" clId="{4F49C246-0F33-4D8E-98B6-A9066B392216}" dt="2021-05-13T11:59:06.661" v="802" actId="1038"/>
          <ac:cxnSpMkLst>
            <pc:docMk/>
            <pc:sldMk cId="432429943" sldId="269"/>
            <ac:cxnSpMk id="10" creationId="{B53867DD-2C51-4650-80CD-F7DE9B57B740}"/>
          </ac:cxnSpMkLst>
        </pc:cxnChg>
      </pc:sldChg>
      <pc:sldChg chg="addSp delSp modSp mod">
        <pc:chgData name="Cecilia" userId="65246a4e-89f6-4c9a-bd32-873f8a4d5b1b" providerId="ADAL" clId="{4F49C246-0F33-4D8E-98B6-A9066B392216}" dt="2021-05-13T12:40:16.843" v="1214" actId="1076"/>
        <pc:sldMkLst>
          <pc:docMk/>
          <pc:sldMk cId="2240487981" sldId="270"/>
        </pc:sldMkLst>
        <pc:spChg chg="mod">
          <ac:chgData name="Cecilia" userId="65246a4e-89f6-4c9a-bd32-873f8a4d5b1b" providerId="ADAL" clId="{4F49C246-0F33-4D8E-98B6-A9066B392216}" dt="2021-05-13T12:02:16.625" v="1009" actId="2711"/>
          <ac:spMkLst>
            <pc:docMk/>
            <pc:sldMk cId="2240487981" sldId="270"/>
            <ac:spMk id="4" creationId="{3FA5E006-1610-492F-BE40-219FBB2056C2}"/>
          </ac:spMkLst>
        </pc:spChg>
        <pc:spChg chg="mod">
          <ac:chgData name="Cecilia" userId="65246a4e-89f6-4c9a-bd32-873f8a4d5b1b" providerId="ADAL" clId="{4F49C246-0F33-4D8E-98B6-A9066B392216}" dt="2021-05-13T12:01:51.431" v="1004" actId="20577"/>
          <ac:spMkLst>
            <pc:docMk/>
            <pc:sldMk cId="2240487981" sldId="270"/>
            <ac:spMk id="6" creationId="{EE398EB1-C0CC-476A-8FEB-67B84770C1D4}"/>
          </ac:spMkLst>
        </pc:spChg>
        <pc:spChg chg="del mod">
          <ac:chgData name="Cecilia" userId="65246a4e-89f6-4c9a-bd32-873f8a4d5b1b" providerId="ADAL" clId="{4F49C246-0F33-4D8E-98B6-A9066B392216}" dt="2021-05-13T12:01:56.274" v="1007" actId="478"/>
          <ac:spMkLst>
            <pc:docMk/>
            <pc:sldMk cId="2240487981" sldId="270"/>
            <ac:spMk id="9" creationId="{BCE2C5F0-040C-46F6-81E3-C6252E6A3915}"/>
          </ac:spMkLst>
        </pc:spChg>
        <pc:picChg chg="del">
          <ac:chgData name="Cecilia" userId="65246a4e-89f6-4c9a-bd32-873f8a4d5b1b" providerId="ADAL" clId="{4F49C246-0F33-4D8E-98B6-A9066B392216}" dt="2021-05-13T12:01:52.628" v="1005" actId="478"/>
          <ac:picMkLst>
            <pc:docMk/>
            <pc:sldMk cId="2240487981" sldId="270"/>
            <ac:picMk id="10" creationId="{5A90F6EC-F5FE-4A96-8459-CA29C45C6B1B}"/>
          </ac:picMkLst>
        </pc:picChg>
        <pc:picChg chg="add mod">
          <ac:chgData name="Cecilia" userId="65246a4e-89f6-4c9a-bd32-873f8a4d5b1b" providerId="ADAL" clId="{4F49C246-0F33-4D8E-98B6-A9066B392216}" dt="2021-05-13T12:40:16.843" v="1214" actId="1076"/>
          <ac:picMkLst>
            <pc:docMk/>
            <pc:sldMk cId="2240487981" sldId="270"/>
            <ac:picMk id="11" creationId="{E2F57C15-8EBE-4BC4-8670-0D792181B291}"/>
          </ac:picMkLst>
        </pc:picChg>
        <pc:picChg chg="add mod">
          <ac:chgData name="Cecilia" userId="65246a4e-89f6-4c9a-bd32-873f8a4d5b1b" providerId="ADAL" clId="{4F49C246-0F33-4D8E-98B6-A9066B392216}" dt="2021-05-13T12:40:13.445" v="1213"/>
          <ac:picMkLst>
            <pc:docMk/>
            <pc:sldMk cId="2240487981" sldId="270"/>
            <ac:picMk id="12" creationId="{4C2377EE-AA9C-4122-8D07-E32423894E64}"/>
          </ac:picMkLst>
        </pc:picChg>
        <pc:cxnChg chg="add mod">
          <ac:chgData name="Cecilia" userId="65246a4e-89f6-4c9a-bd32-873f8a4d5b1b" providerId="ADAL" clId="{4F49C246-0F33-4D8E-98B6-A9066B392216}" dt="2021-05-13T12:39:44.087" v="1099" actId="1037"/>
          <ac:cxnSpMkLst>
            <pc:docMk/>
            <pc:sldMk cId="2240487981" sldId="270"/>
            <ac:cxnSpMk id="7" creationId="{9BD12CAA-7350-4D63-9892-1057EC996EF4}"/>
          </ac:cxnSpMkLst>
        </pc:cxnChg>
        <pc:cxnChg chg="add mod">
          <ac:chgData name="Cecilia" userId="65246a4e-89f6-4c9a-bd32-873f8a4d5b1b" providerId="ADAL" clId="{4F49C246-0F33-4D8E-98B6-A9066B392216}" dt="2021-05-13T12:40:02.568" v="1212" actId="1037"/>
          <ac:cxnSpMkLst>
            <pc:docMk/>
            <pc:sldMk cId="2240487981" sldId="270"/>
            <ac:cxnSpMk id="8" creationId="{702B1A9B-30F7-461A-8F06-5AE850E4ACD5}"/>
          </ac:cxnSpMkLst>
        </pc:cxnChg>
      </pc:sldChg>
      <pc:sldChg chg="addSp delSp modSp mod">
        <pc:chgData name="Cecilia" userId="65246a4e-89f6-4c9a-bd32-873f8a4d5b1b" providerId="ADAL" clId="{4F49C246-0F33-4D8E-98B6-A9066B392216}" dt="2021-05-13T12:01:13.084" v="944" actId="14100"/>
        <pc:sldMkLst>
          <pc:docMk/>
          <pc:sldMk cId="3286132735" sldId="273"/>
        </pc:sldMkLst>
        <pc:spChg chg="mod">
          <ac:chgData name="Cecilia" userId="65246a4e-89f6-4c9a-bd32-873f8a4d5b1b" providerId="ADAL" clId="{4F49C246-0F33-4D8E-98B6-A9066B392216}" dt="2021-05-13T12:00:07.840" v="824" actId="20577"/>
          <ac:spMkLst>
            <pc:docMk/>
            <pc:sldMk cId="3286132735" sldId="273"/>
            <ac:spMk id="2" creationId="{ADFACFD6-126D-4304-94E5-B49201F3F7F5}"/>
          </ac:spMkLst>
        </pc:spChg>
        <pc:spChg chg="mod">
          <ac:chgData name="Cecilia" userId="65246a4e-89f6-4c9a-bd32-873f8a4d5b1b" providerId="ADAL" clId="{4F49C246-0F33-4D8E-98B6-A9066B392216}" dt="2021-05-13T12:00:37.005" v="832" actId="20577"/>
          <ac:spMkLst>
            <pc:docMk/>
            <pc:sldMk cId="3286132735" sldId="273"/>
            <ac:spMk id="7" creationId="{74FB4174-4F21-4198-A2AD-6B91ACEF58C1}"/>
          </ac:spMkLst>
        </pc:spChg>
        <pc:picChg chg="add mod">
          <ac:chgData name="Cecilia" userId="65246a4e-89f6-4c9a-bd32-873f8a4d5b1b" providerId="ADAL" clId="{4F49C246-0F33-4D8E-98B6-A9066B392216}" dt="2021-05-13T12:00:50.425" v="836" actId="1076"/>
          <ac:picMkLst>
            <pc:docMk/>
            <pc:sldMk cId="3286132735" sldId="273"/>
            <ac:picMk id="5" creationId="{56002C2D-CF32-457C-BE27-7DCF598AA271}"/>
          </ac:picMkLst>
        </pc:picChg>
        <pc:picChg chg="del">
          <ac:chgData name="Cecilia" userId="65246a4e-89f6-4c9a-bd32-873f8a4d5b1b" providerId="ADAL" clId="{4F49C246-0F33-4D8E-98B6-A9066B392216}" dt="2021-05-13T11:59:22.360" v="805" actId="478"/>
          <ac:picMkLst>
            <pc:docMk/>
            <pc:sldMk cId="3286132735" sldId="273"/>
            <ac:picMk id="8" creationId="{9BB4D36B-B273-4258-9FD5-F6E3EBD85393}"/>
          </ac:picMkLst>
        </pc:picChg>
        <pc:cxnChg chg="add mod">
          <ac:chgData name="Cecilia" userId="65246a4e-89f6-4c9a-bd32-873f8a4d5b1b" providerId="ADAL" clId="{4F49C246-0F33-4D8E-98B6-A9066B392216}" dt="2021-05-13T12:01:13.084" v="944" actId="14100"/>
          <ac:cxnSpMkLst>
            <pc:docMk/>
            <pc:sldMk cId="3286132735" sldId="273"/>
            <ac:cxnSpMk id="6" creationId="{A717A27A-A685-4F8C-8A6B-F5BC834674DC}"/>
          </ac:cxnSpMkLst>
        </pc:cxnChg>
      </pc:sldChg>
      <pc:sldChg chg="addSp delSp modSp mod">
        <pc:chgData name="Cecilia" userId="65246a4e-89f6-4c9a-bd32-873f8a4d5b1b" providerId="ADAL" clId="{4F49C246-0F33-4D8E-98B6-A9066B392216}" dt="2021-05-13T12:44:31.081" v="1338" actId="1037"/>
        <pc:sldMkLst>
          <pc:docMk/>
          <pc:sldMk cId="2332157678" sldId="274"/>
        </pc:sldMkLst>
        <pc:spChg chg="mod">
          <ac:chgData name="Cecilia" userId="65246a4e-89f6-4c9a-bd32-873f8a4d5b1b" providerId="ADAL" clId="{4F49C246-0F33-4D8E-98B6-A9066B392216}" dt="2021-05-13T12:43:16.009" v="1256" actId="2711"/>
          <ac:spMkLst>
            <pc:docMk/>
            <pc:sldMk cId="2332157678" sldId="274"/>
            <ac:spMk id="4" creationId="{2F506EF9-81DB-4C83-8B30-4B1C09611DF5}"/>
          </ac:spMkLst>
        </pc:spChg>
        <pc:spChg chg="mod">
          <ac:chgData name="Cecilia" userId="65246a4e-89f6-4c9a-bd32-873f8a4d5b1b" providerId="ADAL" clId="{4F49C246-0F33-4D8E-98B6-A9066B392216}" dt="2021-05-13T12:41:03.364" v="1250" actId="20577"/>
          <ac:spMkLst>
            <pc:docMk/>
            <pc:sldMk cId="2332157678" sldId="274"/>
            <ac:spMk id="6" creationId="{EE398EB1-C0CC-476A-8FEB-67B84770C1D4}"/>
          </ac:spMkLst>
        </pc:spChg>
        <pc:picChg chg="add mod">
          <ac:chgData name="Cecilia" userId="65246a4e-89f6-4c9a-bd32-873f8a4d5b1b" providerId="ADAL" clId="{4F49C246-0F33-4D8E-98B6-A9066B392216}" dt="2021-05-13T12:43:31.003" v="1260" actId="14100"/>
          <ac:picMkLst>
            <pc:docMk/>
            <pc:sldMk cId="2332157678" sldId="274"/>
            <ac:picMk id="5" creationId="{A6DEC529-E1A0-41EF-9C78-0A52BCD7F7A7}"/>
          </ac:picMkLst>
        </pc:picChg>
        <pc:picChg chg="del">
          <ac:chgData name="Cecilia" userId="65246a4e-89f6-4c9a-bd32-873f8a4d5b1b" providerId="ADAL" clId="{4F49C246-0F33-4D8E-98B6-A9066B392216}" dt="2021-05-13T12:41:05.595" v="1251" actId="478"/>
          <ac:picMkLst>
            <pc:docMk/>
            <pc:sldMk cId="2332157678" sldId="274"/>
            <ac:picMk id="7" creationId="{7964C895-0B8E-47FE-B2F7-307F68771042}"/>
          </ac:picMkLst>
        </pc:picChg>
        <pc:cxnChg chg="add mod">
          <ac:chgData name="Cecilia" userId="65246a4e-89f6-4c9a-bd32-873f8a4d5b1b" providerId="ADAL" clId="{4F49C246-0F33-4D8E-98B6-A9066B392216}" dt="2021-05-13T12:44:21.393" v="1304" actId="14100"/>
          <ac:cxnSpMkLst>
            <pc:docMk/>
            <pc:sldMk cId="2332157678" sldId="274"/>
            <ac:cxnSpMk id="8" creationId="{929A518C-BC5D-4CB4-8970-31AA5CE0ECE5}"/>
          </ac:cxnSpMkLst>
        </pc:cxnChg>
        <pc:cxnChg chg="add mod">
          <ac:chgData name="Cecilia" userId="65246a4e-89f6-4c9a-bd32-873f8a4d5b1b" providerId="ADAL" clId="{4F49C246-0F33-4D8E-98B6-A9066B392216}" dt="2021-05-13T12:44:31.081" v="1338" actId="1037"/>
          <ac:cxnSpMkLst>
            <pc:docMk/>
            <pc:sldMk cId="2332157678" sldId="274"/>
            <ac:cxnSpMk id="9" creationId="{7FD2AE36-5CC2-4D29-9BD7-2141331D0222}"/>
          </ac:cxnSpMkLst>
        </pc:cxnChg>
      </pc:sldChg>
      <pc:sldChg chg="addSp delSp modSp mod">
        <pc:chgData name="Cecilia" userId="65246a4e-89f6-4c9a-bd32-873f8a4d5b1b" providerId="ADAL" clId="{4F49C246-0F33-4D8E-98B6-A9066B392216}" dt="2021-05-13T12:45:08.273" v="1345" actId="14100"/>
        <pc:sldMkLst>
          <pc:docMk/>
          <pc:sldMk cId="504787832" sldId="276"/>
        </pc:sldMkLst>
        <pc:spChg chg="mod">
          <ac:chgData name="Cecilia" userId="65246a4e-89f6-4c9a-bd32-873f8a4d5b1b" providerId="ADAL" clId="{4F49C246-0F33-4D8E-98B6-A9066B392216}" dt="2021-05-13T12:44:51.217" v="1342" actId="5793"/>
          <ac:spMkLst>
            <pc:docMk/>
            <pc:sldMk cId="504787832" sldId="276"/>
            <ac:spMk id="5" creationId="{9486A50E-9ADB-47F5-BEDE-C04E5119C12C}"/>
          </ac:spMkLst>
        </pc:spChg>
        <pc:spChg chg="mod">
          <ac:chgData name="Cecilia" userId="65246a4e-89f6-4c9a-bd32-873f8a4d5b1b" providerId="ADAL" clId="{4F49C246-0F33-4D8E-98B6-A9066B392216}" dt="2021-05-13T12:43:41.642" v="1261"/>
          <ac:spMkLst>
            <pc:docMk/>
            <pc:sldMk cId="504787832" sldId="276"/>
            <ac:spMk id="6" creationId="{EE398EB1-C0CC-476A-8FEB-67B84770C1D4}"/>
          </ac:spMkLst>
        </pc:spChg>
        <pc:picChg chg="del">
          <ac:chgData name="Cecilia" userId="65246a4e-89f6-4c9a-bd32-873f8a4d5b1b" providerId="ADAL" clId="{4F49C246-0F33-4D8E-98B6-A9066B392216}" dt="2021-05-13T12:43:43.564" v="1262" actId="478"/>
          <ac:picMkLst>
            <pc:docMk/>
            <pc:sldMk cId="504787832" sldId="276"/>
            <ac:picMk id="7" creationId="{3E9B104E-6C9B-41CD-AE12-DEA55895C5E0}"/>
          </ac:picMkLst>
        </pc:picChg>
        <pc:picChg chg="add mod">
          <ac:chgData name="Cecilia" userId="65246a4e-89f6-4c9a-bd32-873f8a4d5b1b" providerId="ADAL" clId="{4F49C246-0F33-4D8E-98B6-A9066B392216}" dt="2021-05-13T12:45:08.273" v="1345" actId="14100"/>
          <ac:picMkLst>
            <pc:docMk/>
            <pc:sldMk cId="504787832" sldId="276"/>
            <ac:picMk id="8" creationId="{E1BA59D7-B8D8-4ABF-8BC6-7D59AFCFFA08}"/>
          </ac:picMkLst>
        </pc:picChg>
      </pc:sldChg>
      <pc:sldChg chg="addSp delSp modSp mod">
        <pc:chgData name="Cecilia" userId="65246a4e-89f6-4c9a-bd32-873f8a4d5b1b" providerId="ADAL" clId="{4F49C246-0F33-4D8E-98B6-A9066B392216}" dt="2021-05-13T12:49:34.302" v="1801" actId="1035"/>
        <pc:sldMkLst>
          <pc:docMk/>
          <pc:sldMk cId="654523088" sldId="277"/>
        </pc:sldMkLst>
        <pc:spChg chg="mod">
          <ac:chgData name="Cecilia" userId="65246a4e-89f6-4c9a-bd32-873f8a4d5b1b" providerId="ADAL" clId="{4F49C246-0F33-4D8E-98B6-A9066B392216}" dt="2021-05-13T12:49:02.916" v="1640" actId="6549"/>
          <ac:spMkLst>
            <pc:docMk/>
            <pc:sldMk cId="654523088" sldId="277"/>
            <ac:spMk id="5" creationId="{7CF58EF2-C62E-42CA-9AE1-CEB3D68C1AD9}"/>
          </ac:spMkLst>
        </pc:spChg>
        <pc:spChg chg="mod">
          <ac:chgData name="Cecilia" userId="65246a4e-89f6-4c9a-bd32-873f8a4d5b1b" providerId="ADAL" clId="{4F49C246-0F33-4D8E-98B6-A9066B392216}" dt="2021-05-13T12:46:04.156" v="1367" actId="20577"/>
          <ac:spMkLst>
            <pc:docMk/>
            <pc:sldMk cId="654523088" sldId="277"/>
            <ac:spMk id="6" creationId="{EE398EB1-C0CC-476A-8FEB-67B84770C1D4}"/>
          </ac:spMkLst>
        </pc:spChg>
        <pc:picChg chg="del">
          <ac:chgData name="Cecilia" userId="65246a4e-89f6-4c9a-bd32-873f8a4d5b1b" providerId="ADAL" clId="{4F49C246-0F33-4D8E-98B6-A9066B392216}" dt="2021-05-13T12:46:06.074" v="1368" actId="478"/>
          <ac:picMkLst>
            <pc:docMk/>
            <pc:sldMk cId="654523088" sldId="277"/>
            <ac:picMk id="10" creationId="{7DE2A213-E870-42E6-9107-623F22684101}"/>
          </ac:picMkLst>
        </pc:picChg>
        <pc:picChg chg="add mod">
          <ac:chgData name="Cecilia" userId="65246a4e-89f6-4c9a-bd32-873f8a4d5b1b" providerId="ADAL" clId="{4F49C246-0F33-4D8E-98B6-A9066B392216}" dt="2021-05-13T12:49:05.144" v="1641" actId="1076"/>
          <ac:picMkLst>
            <pc:docMk/>
            <pc:sldMk cId="654523088" sldId="277"/>
            <ac:picMk id="11" creationId="{FC4F99A9-5231-4E9E-9C29-90D8495849C7}"/>
          </ac:picMkLst>
        </pc:picChg>
        <pc:picChg chg="add del mod">
          <ac:chgData name="Cecilia" userId="65246a4e-89f6-4c9a-bd32-873f8a4d5b1b" providerId="ADAL" clId="{4F49C246-0F33-4D8E-98B6-A9066B392216}" dt="2021-05-13T12:49:08.944" v="1643" actId="478"/>
          <ac:picMkLst>
            <pc:docMk/>
            <pc:sldMk cId="654523088" sldId="277"/>
            <ac:picMk id="12" creationId="{8CF0A178-F95E-4C9E-A1E6-C30EB97DC44E}"/>
          </ac:picMkLst>
        </pc:picChg>
        <pc:cxnChg chg="add mod">
          <ac:chgData name="Cecilia" userId="65246a4e-89f6-4c9a-bd32-873f8a4d5b1b" providerId="ADAL" clId="{4F49C246-0F33-4D8E-98B6-A9066B392216}" dt="2021-05-13T12:48:24.225" v="1528" actId="14100"/>
          <ac:cxnSpMkLst>
            <pc:docMk/>
            <pc:sldMk cId="654523088" sldId="277"/>
            <ac:cxnSpMk id="7" creationId="{1B6F0F29-0F07-47F6-9D06-C4B088DE07F5}"/>
          </ac:cxnSpMkLst>
        </pc:cxnChg>
        <pc:cxnChg chg="add mod">
          <ac:chgData name="Cecilia" userId="65246a4e-89f6-4c9a-bd32-873f8a4d5b1b" providerId="ADAL" clId="{4F49C246-0F33-4D8E-98B6-A9066B392216}" dt="2021-05-13T12:48:38.512" v="1609" actId="1036"/>
          <ac:cxnSpMkLst>
            <pc:docMk/>
            <pc:sldMk cId="654523088" sldId="277"/>
            <ac:cxnSpMk id="8" creationId="{2704FD84-DE3C-4A37-AE5B-9B08497C0240}"/>
          </ac:cxnSpMkLst>
        </pc:cxnChg>
        <pc:cxnChg chg="add mod">
          <ac:chgData name="Cecilia" userId="65246a4e-89f6-4c9a-bd32-873f8a4d5b1b" providerId="ADAL" clId="{4F49C246-0F33-4D8E-98B6-A9066B392216}" dt="2021-05-13T12:48:44.705" v="1637" actId="1038"/>
          <ac:cxnSpMkLst>
            <pc:docMk/>
            <pc:sldMk cId="654523088" sldId="277"/>
            <ac:cxnSpMk id="9" creationId="{B757D528-08A6-447C-94BA-57F3EA04A914}"/>
          </ac:cxnSpMkLst>
        </pc:cxnChg>
        <pc:cxnChg chg="add mod">
          <ac:chgData name="Cecilia" userId="65246a4e-89f6-4c9a-bd32-873f8a4d5b1b" providerId="ADAL" clId="{4F49C246-0F33-4D8E-98B6-A9066B392216}" dt="2021-05-13T12:49:19.066" v="1717" actId="1038"/>
          <ac:cxnSpMkLst>
            <pc:docMk/>
            <pc:sldMk cId="654523088" sldId="277"/>
            <ac:cxnSpMk id="13" creationId="{9A37623B-9EFD-4ACB-BD19-DEE8A9DE03AD}"/>
          </ac:cxnSpMkLst>
        </pc:cxnChg>
        <pc:cxnChg chg="add mod">
          <ac:chgData name="Cecilia" userId="65246a4e-89f6-4c9a-bd32-873f8a4d5b1b" providerId="ADAL" clId="{4F49C246-0F33-4D8E-98B6-A9066B392216}" dt="2021-05-13T12:49:24.822" v="1754" actId="1035"/>
          <ac:cxnSpMkLst>
            <pc:docMk/>
            <pc:sldMk cId="654523088" sldId="277"/>
            <ac:cxnSpMk id="14" creationId="{AFF8D68A-DAC6-4A0D-8224-CCC41F1BAF64}"/>
          </ac:cxnSpMkLst>
        </pc:cxnChg>
        <pc:cxnChg chg="add mod">
          <ac:chgData name="Cecilia" userId="65246a4e-89f6-4c9a-bd32-873f8a4d5b1b" providerId="ADAL" clId="{4F49C246-0F33-4D8E-98B6-A9066B392216}" dt="2021-05-13T12:49:34.302" v="1801" actId="1035"/>
          <ac:cxnSpMkLst>
            <pc:docMk/>
            <pc:sldMk cId="654523088" sldId="277"/>
            <ac:cxnSpMk id="15" creationId="{03B29A54-FCEE-4C2D-BAA7-4693C4AA3A6D}"/>
          </ac:cxnSpMkLst>
        </pc:cxnChg>
      </pc:sldChg>
      <pc:sldChg chg="addSp delSp modSp mod">
        <pc:chgData name="Cecilia" userId="65246a4e-89f6-4c9a-bd32-873f8a4d5b1b" providerId="ADAL" clId="{4F49C246-0F33-4D8E-98B6-A9066B392216}" dt="2021-05-13T12:54:39.330" v="2183" actId="1035"/>
        <pc:sldMkLst>
          <pc:docMk/>
          <pc:sldMk cId="1959322296" sldId="278"/>
        </pc:sldMkLst>
        <pc:spChg chg="mod">
          <ac:chgData name="Cecilia" userId="65246a4e-89f6-4c9a-bd32-873f8a4d5b1b" providerId="ADAL" clId="{4F49C246-0F33-4D8E-98B6-A9066B392216}" dt="2021-05-13T12:49:49.512" v="1821" actId="20577"/>
          <ac:spMkLst>
            <pc:docMk/>
            <pc:sldMk cId="1959322296" sldId="278"/>
            <ac:spMk id="6" creationId="{EE398EB1-C0CC-476A-8FEB-67B84770C1D4}"/>
          </ac:spMkLst>
        </pc:spChg>
        <pc:spChg chg="mod">
          <ac:chgData name="Cecilia" userId="65246a4e-89f6-4c9a-bd32-873f8a4d5b1b" providerId="ADAL" clId="{4F49C246-0F33-4D8E-98B6-A9066B392216}" dt="2021-05-13T12:51:19.979" v="1842" actId="14100"/>
          <ac:spMkLst>
            <pc:docMk/>
            <pc:sldMk cId="1959322296" sldId="278"/>
            <ac:spMk id="9" creationId="{AA8A7287-CCEA-42D5-AAE4-E5BB66BFF0B7}"/>
          </ac:spMkLst>
        </pc:spChg>
        <pc:picChg chg="add mod">
          <ac:chgData name="Cecilia" userId="65246a4e-89f6-4c9a-bd32-873f8a4d5b1b" providerId="ADAL" clId="{4F49C246-0F33-4D8E-98B6-A9066B392216}" dt="2021-05-13T12:51:25.371" v="1843" actId="14100"/>
          <ac:picMkLst>
            <pc:docMk/>
            <pc:sldMk cId="1959322296" sldId="278"/>
            <ac:picMk id="7" creationId="{1A481605-2AAE-471F-8C33-45532A2665A9}"/>
          </ac:picMkLst>
        </pc:picChg>
        <pc:picChg chg="del">
          <ac:chgData name="Cecilia" userId="65246a4e-89f6-4c9a-bd32-873f8a4d5b1b" providerId="ADAL" clId="{4F49C246-0F33-4D8E-98B6-A9066B392216}" dt="2021-05-13T12:49:53.044" v="1823" actId="478"/>
          <ac:picMkLst>
            <pc:docMk/>
            <pc:sldMk cId="1959322296" sldId="278"/>
            <ac:picMk id="16" creationId="{ED6C140C-C5F3-4622-B77D-91FCDBACA186}"/>
          </ac:picMkLst>
        </pc:picChg>
        <pc:picChg chg="del">
          <ac:chgData name="Cecilia" userId="65246a4e-89f6-4c9a-bd32-873f8a4d5b1b" providerId="ADAL" clId="{4F49C246-0F33-4D8E-98B6-A9066B392216}" dt="2021-05-13T12:49:50.871" v="1822" actId="478"/>
          <ac:picMkLst>
            <pc:docMk/>
            <pc:sldMk cId="1959322296" sldId="278"/>
            <ac:picMk id="17" creationId="{EF3D6A13-702A-4817-A0F0-0BA7CFDB3EEF}"/>
          </ac:picMkLst>
        </pc:picChg>
        <pc:cxnChg chg="add mod">
          <ac:chgData name="Cecilia" userId="65246a4e-89f6-4c9a-bd32-873f8a4d5b1b" providerId="ADAL" clId="{4F49C246-0F33-4D8E-98B6-A9066B392216}" dt="2021-05-13T12:53:36.203" v="2045" actId="1076"/>
          <ac:cxnSpMkLst>
            <pc:docMk/>
            <pc:sldMk cId="1959322296" sldId="278"/>
            <ac:cxnSpMk id="8" creationId="{CB7566C1-EC94-4883-A9E1-13B3E1F6AC25}"/>
          </ac:cxnSpMkLst>
        </pc:cxnChg>
        <pc:cxnChg chg="add mod">
          <ac:chgData name="Cecilia" userId="65246a4e-89f6-4c9a-bd32-873f8a4d5b1b" providerId="ADAL" clId="{4F49C246-0F33-4D8E-98B6-A9066B392216}" dt="2021-05-13T12:53:47.362" v="2108" actId="1037"/>
          <ac:cxnSpMkLst>
            <pc:docMk/>
            <pc:sldMk cId="1959322296" sldId="278"/>
            <ac:cxnSpMk id="10" creationId="{301D3C73-2CCA-4C3F-A7C1-2C9A9AC7D425}"/>
          </ac:cxnSpMkLst>
        </pc:cxnChg>
        <pc:cxnChg chg="add mod">
          <ac:chgData name="Cecilia" userId="65246a4e-89f6-4c9a-bd32-873f8a4d5b1b" providerId="ADAL" clId="{4F49C246-0F33-4D8E-98B6-A9066B392216}" dt="2021-05-13T12:54:33.671" v="2151" actId="1035"/>
          <ac:cxnSpMkLst>
            <pc:docMk/>
            <pc:sldMk cId="1959322296" sldId="278"/>
            <ac:cxnSpMk id="11" creationId="{48B3A75B-E456-44FD-84B6-A68BD8124C10}"/>
          </ac:cxnSpMkLst>
        </pc:cxnChg>
        <pc:cxnChg chg="add mod">
          <ac:chgData name="Cecilia" userId="65246a4e-89f6-4c9a-bd32-873f8a4d5b1b" providerId="ADAL" clId="{4F49C246-0F33-4D8E-98B6-A9066B392216}" dt="2021-05-13T12:54:39.330" v="2183" actId="1035"/>
          <ac:cxnSpMkLst>
            <pc:docMk/>
            <pc:sldMk cId="1959322296" sldId="278"/>
            <ac:cxnSpMk id="12" creationId="{75C76A02-516B-41C2-A775-8791D9D2CEA1}"/>
          </ac:cxnSpMkLst>
        </pc:cxnChg>
      </pc:sldChg>
      <pc:sldChg chg="addSp delSp modSp mod">
        <pc:chgData name="Cecilia" userId="65246a4e-89f6-4c9a-bd32-873f8a4d5b1b" providerId="ADAL" clId="{4F49C246-0F33-4D8E-98B6-A9066B392216}" dt="2021-05-13T12:54:55.927" v="2199" actId="20577"/>
        <pc:sldMkLst>
          <pc:docMk/>
          <pc:sldMk cId="1255231673" sldId="279"/>
        </pc:sldMkLst>
        <pc:spChg chg="mod">
          <ac:chgData name="Cecilia" userId="65246a4e-89f6-4c9a-bd32-873f8a4d5b1b" providerId="ADAL" clId="{4F49C246-0F33-4D8E-98B6-A9066B392216}" dt="2021-05-13T12:52:29.272" v="1854" actId="14100"/>
          <ac:spMkLst>
            <pc:docMk/>
            <pc:sldMk cId="1255231673" sldId="279"/>
            <ac:spMk id="4" creationId="{3578AD2C-9DB6-47A2-9E3C-5FEBA310B4C2}"/>
          </ac:spMkLst>
        </pc:spChg>
        <pc:spChg chg="mod">
          <ac:chgData name="Cecilia" userId="65246a4e-89f6-4c9a-bd32-873f8a4d5b1b" providerId="ADAL" clId="{4F49C246-0F33-4D8E-98B6-A9066B392216}" dt="2021-05-13T12:54:55.927" v="2199" actId="20577"/>
          <ac:spMkLst>
            <pc:docMk/>
            <pc:sldMk cId="1255231673" sldId="279"/>
            <ac:spMk id="6" creationId="{EE398EB1-C0CC-476A-8FEB-67B84770C1D4}"/>
          </ac:spMkLst>
        </pc:spChg>
        <pc:picChg chg="del">
          <ac:chgData name="Cecilia" userId="65246a4e-89f6-4c9a-bd32-873f8a4d5b1b" providerId="ADAL" clId="{4F49C246-0F33-4D8E-98B6-A9066B392216}" dt="2021-05-13T12:51:35.605" v="1844" actId="478"/>
          <ac:picMkLst>
            <pc:docMk/>
            <pc:sldMk cId="1255231673" sldId="279"/>
            <ac:picMk id="5" creationId="{8B514A9C-1222-4256-BA5A-96C9ED9805C4}"/>
          </ac:picMkLst>
        </pc:picChg>
        <pc:picChg chg="del">
          <ac:chgData name="Cecilia" userId="65246a4e-89f6-4c9a-bd32-873f8a4d5b1b" providerId="ADAL" clId="{4F49C246-0F33-4D8E-98B6-A9066B392216}" dt="2021-05-13T12:51:36.849" v="1845" actId="478"/>
          <ac:picMkLst>
            <pc:docMk/>
            <pc:sldMk cId="1255231673" sldId="279"/>
            <ac:picMk id="7" creationId="{76CA074B-2685-45D4-B745-311D1D8EE64B}"/>
          </ac:picMkLst>
        </pc:picChg>
        <pc:picChg chg="add mod">
          <ac:chgData name="Cecilia" userId="65246a4e-89f6-4c9a-bd32-873f8a4d5b1b" providerId="ADAL" clId="{4F49C246-0F33-4D8E-98B6-A9066B392216}" dt="2021-05-13T12:52:42.709" v="1866" actId="1035"/>
          <ac:picMkLst>
            <pc:docMk/>
            <pc:sldMk cId="1255231673" sldId="279"/>
            <ac:picMk id="8" creationId="{2B9970D5-41B9-4200-A2E8-E5A64FE95D7F}"/>
          </ac:picMkLst>
        </pc:picChg>
        <pc:cxnChg chg="add mod">
          <ac:chgData name="Cecilia" userId="65246a4e-89f6-4c9a-bd32-873f8a4d5b1b" providerId="ADAL" clId="{4F49C246-0F33-4D8E-98B6-A9066B392216}" dt="2021-05-13T12:53:06.107" v="1945" actId="14100"/>
          <ac:cxnSpMkLst>
            <pc:docMk/>
            <pc:sldMk cId="1255231673" sldId="279"/>
            <ac:cxnSpMk id="9" creationId="{AC34D892-BA8F-439E-847F-E784C8A58D43}"/>
          </ac:cxnSpMkLst>
        </pc:cxnChg>
        <pc:cxnChg chg="add mod">
          <ac:chgData name="Cecilia" userId="65246a4e-89f6-4c9a-bd32-873f8a4d5b1b" providerId="ADAL" clId="{4F49C246-0F33-4D8E-98B6-A9066B392216}" dt="2021-05-13T12:53:16.340" v="2043" actId="1038"/>
          <ac:cxnSpMkLst>
            <pc:docMk/>
            <pc:sldMk cId="1255231673" sldId="279"/>
            <ac:cxnSpMk id="10" creationId="{93806D9F-4F7F-41F8-A2A4-6810E2C69FD2}"/>
          </ac:cxnSpMkLst>
        </pc:cxnChg>
      </pc:sldChg>
      <pc:sldChg chg="addSp modSp mod">
        <pc:chgData name="Cecilia" userId="65246a4e-89f6-4c9a-bd32-873f8a4d5b1b" providerId="ADAL" clId="{4F49C246-0F33-4D8E-98B6-A9066B392216}" dt="2021-05-13T12:56:40.865" v="2347" actId="14100"/>
        <pc:sldMkLst>
          <pc:docMk/>
          <pc:sldMk cId="1378624514" sldId="280"/>
        </pc:sldMkLst>
        <pc:spChg chg="mod">
          <ac:chgData name="Cecilia" userId="65246a4e-89f6-4c9a-bd32-873f8a4d5b1b" providerId="ADAL" clId="{4F49C246-0F33-4D8E-98B6-A9066B392216}" dt="2021-05-13T12:55:18.715" v="2217" actId="20577"/>
          <ac:spMkLst>
            <pc:docMk/>
            <pc:sldMk cId="1378624514" sldId="280"/>
            <ac:spMk id="7" creationId="{F7A1581E-E40F-404E-A3BF-357C5B55DFB6}"/>
          </ac:spMkLst>
        </pc:spChg>
        <pc:spChg chg="mod">
          <ac:chgData name="Cecilia" userId="65246a4e-89f6-4c9a-bd32-873f8a4d5b1b" providerId="ADAL" clId="{4F49C246-0F33-4D8E-98B6-A9066B392216}" dt="2021-05-13T12:55:57.621" v="2227" actId="6549"/>
          <ac:spMkLst>
            <pc:docMk/>
            <pc:sldMk cId="1378624514" sldId="280"/>
            <ac:spMk id="8" creationId="{34122CAC-9C30-48BD-A33D-66F31F6BB441}"/>
          </ac:spMkLst>
        </pc:spChg>
        <pc:picChg chg="add mod">
          <ac:chgData name="Cecilia" userId="65246a4e-89f6-4c9a-bd32-873f8a4d5b1b" providerId="ADAL" clId="{4F49C246-0F33-4D8E-98B6-A9066B392216}" dt="2021-05-13T12:56:40.865" v="2347" actId="14100"/>
          <ac:picMkLst>
            <pc:docMk/>
            <pc:sldMk cId="1378624514" sldId="280"/>
            <ac:picMk id="10" creationId="{E8925762-6DA6-4930-BF42-274AB2F6826D}"/>
          </ac:picMkLst>
        </pc:picChg>
        <pc:cxnChg chg="add mod">
          <ac:chgData name="Cecilia" userId="65246a4e-89f6-4c9a-bd32-873f8a4d5b1b" providerId="ADAL" clId="{4F49C246-0F33-4D8E-98B6-A9066B392216}" dt="2021-05-13T12:56:14.681" v="2284" actId="1038"/>
          <ac:cxnSpMkLst>
            <pc:docMk/>
            <pc:sldMk cId="1378624514" sldId="280"/>
            <ac:cxnSpMk id="4" creationId="{FCED6997-2DB5-4A7B-9E17-4D4EA747AB25}"/>
          </ac:cxnSpMkLst>
        </pc:cxnChg>
        <pc:cxnChg chg="add mod">
          <ac:chgData name="Cecilia" userId="65246a4e-89f6-4c9a-bd32-873f8a4d5b1b" providerId="ADAL" clId="{4F49C246-0F33-4D8E-98B6-A9066B392216}" dt="2021-05-13T12:56:19.726" v="2315" actId="1036"/>
          <ac:cxnSpMkLst>
            <pc:docMk/>
            <pc:sldMk cId="1378624514" sldId="280"/>
            <ac:cxnSpMk id="6" creationId="{0B81BC44-DFC3-4DFA-BE50-937A93728B9D}"/>
          </ac:cxnSpMkLst>
        </pc:cxnChg>
        <pc:cxnChg chg="add mod">
          <ac:chgData name="Cecilia" userId="65246a4e-89f6-4c9a-bd32-873f8a4d5b1b" providerId="ADAL" clId="{4F49C246-0F33-4D8E-98B6-A9066B392216}" dt="2021-05-13T12:56:26.951" v="2344" actId="1036"/>
          <ac:cxnSpMkLst>
            <pc:docMk/>
            <pc:sldMk cId="1378624514" sldId="280"/>
            <ac:cxnSpMk id="9" creationId="{75A51DCC-9AC3-468B-9E9E-5754A916F750}"/>
          </ac:cxnSpMkLst>
        </pc:cxnChg>
      </pc:sldChg>
      <pc:sldChg chg="del">
        <pc:chgData name="Cecilia" userId="65246a4e-89f6-4c9a-bd32-873f8a4d5b1b" providerId="ADAL" clId="{4F49C246-0F33-4D8E-98B6-A9066B392216}" dt="2021-05-13T13:04:29.087" v="2400" actId="47"/>
        <pc:sldMkLst>
          <pc:docMk/>
          <pc:sldMk cId="3834288541" sldId="281"/>
        </pc:sldMkLst>
      </pc:sldChg>
      <pc:sldChg chg="del">
        <pc:chgData name="Cecilia" userId="65246a4e-89f6-4c9a-bd32-873f8a4d5b1b" providerId="ADAL" clId="{4F49C246-0F33-4D8E-98B6-A9066B392216}" dt="2021-05-13T13:04:29.636" v="2401" actId="47"/>
        <pc:sldMkLst>
          <pc:docMk/>
          <pc:sldMk cId="2301605162" sldId="282"/>
        </pc:sldMkLst>
      </pc:sldChg>
      <pc:sldChg chg="del">
        <pc:chgData name="Cecilia" userId="65246a4e-89f6-4c9a-bd32-873f8a4d5b1b" providerId="ADAL" clId="{4F49C246-0F33-4D8E-98B6-A9066B392216}" dt="2021-05-13T13:04:30.583" v="2402" actId="47"/>
        <pc:sldMkLst>
          <pc:docMk/>
          <pc:sldMk cId="3913478041" sldId="283"/>
        </pc:sldMkLst>
      </pc:sldChg>
      <pc:sldChg chg="addSp delSp modSp add del mod">
        <pc:chgData name="Cecilia" userId="65246a4e-89f6-4c9a-bd32-873f8a4d5b1b" providerId="ADAL" clId="{4F49C246-0F33-4D8E-98B6-A9066B392216}" dt="2021-05-13T13:04:37.271" v="2409" actId="47"/>
        <pc:sldMkLst>
          <pc:docMk/>
          <pc:sldMk cId="2525596690" sldId="284"/>
        </pc:sldMkLst>
        <pc:spChg chg="mod">
          <ac:chgData name="Cecilia" userId="65246a4e-89f6-4c9a-bd32-873f8a4d5b1b" providerId="ADAL" clId="{4F49C246-0F33-4D8E-98B6-A9066B392216}" dt="2021-05-13T12:58:36.350" v="2364" actId="20577"/>
          <ac:spMkLst>
            <pc:docMk/>
            <pc:sldMk cId="2525596690" sldId="284"/>
            <ac:spMk id="7" creationId="{F7A1581E-E40F-404E-A3BF-357C5B55DFB6}"/>
          </ac:spMkLst>
        </pc:spChg>
        <pc:spChg chg="mod">
          <ac:chgData name="Cecilia" userId="65246a4e-89f6-4c9a-bd32-873f8a4d5b1b" providerId="ADAL" clId="{4F49C246-0F33-4D8E-98B6-A9066B392216}" dt="2021-05-13T12:58:57.761" v="2370" actId="6549"/>
          <ac:spMkLst>
            <pc:docMk/>
            <pc:sldMk cId="2525596690" sldId="284"/>
            <ac:spMk id="8" creationId="{34122CAC-9C30-48BD-A33D-66F31F6BB441}"/>
          </ac:spMkLst>
        </pc:spChg>
        <pc:picChg chg="del">
          <ac:chgData name="Cecilia" userId="65246a4e-89f6-4c9a-bd32-873f8a4d5b1b" providerId="ADAL" clId="{4F49C246-0F33-4D8E-98B6-A9066B392216}" dt="2021-05-13T12:58:37.492" v="2365" actId="478"/>
          <ac:picMkLst>
            <pc:docMk/>
            <pc:sldMk cId="2525596690" sldId="284"/>
            <ac:picMk id="5" creationId="{041EC687-10C5-43B4-9EF4-821F87465805}"/>
          </ac:picMkLst>
        </pc:picChg>
        <pc:picChg chg="add mod">
          <ac:chgData name="Cecilia" userId="65246a4e-89f6-4c9a-bd32-873f8a4d5b1b" providerId="ADAL" clId="{4F49C246-0F33-4D8E-98B6-A9066B392216}" dt="2021-05-13T12:59:11.005" v="2372" actId="1076"/>
          <ac:picMkLst>
            <pc:docMk/>
            <pc:sldMk cId="2525596690" sldId="284"/>
            <ac:picMk id="6" creationId="{CE6587F0-2ECA-4FB9-A397-87F4CA439B9B}"/>
          </ac:picMkLst>
        </pc:picChg>
        <pc:picChg chg="add mod">
          <ac:chgData name="Cecilia" userId="65246a4e-89f6-4c9a-bd32-873f8a4d5b1b" providerId="ADAL" clId="{4F49C246-0F33-4D8E-98B6-A9066B392216}" dt="2021-05-13T12:59:13.574" v="2373" actId="1076"/>
          <ac:picMkLst>
            <pc:docMk/>
            <pc:sldMk cId="2525596690" sldId="284"/>
            <ac:picMk id="9" creationId="{FC7F9F45-6B14-4813-B75D-8EB9BEABDD69}"/>
          </ac:picMkLst>
        </pc:picChg>
      </pc:sldChg>
      <pc:sldChg chg="addSp delSp modSp add del mod">
        <pc:chgData name="Cecilia" userId="65246a4e-89f6-4c9a-bd32-873f8a4d5b1b" providerId="ADAL" clId="{4F49C246-0F33-4D8E-98B6-A9066B392216}" dt="2021-05-13T13:04:37.656" v="2410" actId="47"/>
        <pc:sldMkLst>
          <pc:docMk/>
          <pc:sldMk cId="3843315730" sldId="285"/>
        </pc:sldMkLst>
        <pc:spChg chg="mod">
          <ac:chgData name="Cecilia" userId="65246a4e-89f6-4c9a-bd32-873f8a4d5b1b" providerId="ADAL" clId="{4F49C246-0F33-4D8E-98B6-A9066B392216}" dt="2021-05-13T12:59:28.570" v="2392" actId="20577"/>
          <ac:spMkLst>
            <pc:docMk/>
            <pc:sldMk cId="3843315730" sldId="285"/>
            <ac:spMk id="7" creationId="{F7A1581E-E40F-404E-A3BF-357C5B55DFB6}"/>
          </ac:spMkLst>
        </pc:spChg>
        <pc:spChg chg="mod">
          <ac:chgData name="Cecilia" userId="65246a4e-89f6-4c9a-bd32-873f8a4d5b1b" providerId="ADAL" clId="{4F49C246-0F33-4D8E-98B6-A9066B392216}" dt="2021-05-13T12:59:48.464" v="2395" actId="14100"/>
          <ac:spMkLst>
            <pc:docMk/>
            <pc:sldMk cId="3843315730" sldId="285"/>
            <ac:spMk id="8" creationId="{34122CAC-9C30-48BD-A33D-66F31F6BB441}"/>
          </ac:spMkLst>
        </pc:spChg>
        <pc:picChg chg="add mod">
          <ac:chgData name="Cecilia" userId="65246a4e-89f6-4c9a-bd32-873f8a4d5b1b" providerId="ADAL" clId="{4F49C246-0F33-4D8E-98B6-A9066B392216}" dt="2021-05-13T13:00:08.563" v="2399" actId="1076"/>
          <ac:picMkLst>
            <pc:docMk/>
            <pc:sldMk cId="3843315730" sldId="285"/>
            <ac:picMk id="5" creationId="{ABB00961-CCC0-449C-8CE1-F0A468E33245}"/>
          </ac:picMkLst>
        </pc:picChg>
        <pc:picChg chg="del">
          <ac:chgData name="Cecilia" userId="65246a4e-89f6-4c9a-bd32-873f8a4d5b1b" providerId="ADAL" clId="{4F49C246-0F33-4D8E-98B6-A9066B392216}" dt="2021-05-13T12:59:29.701" v="2393" actId="478"/>
          <ac:picMkLst>
            <pc:docMk/>
            <pc:sldMk cId="3843315730" sldId="285"/>
            <ac:picMk id="6" creationId="{F66B8258-4041-46A0-9D2C-706B3D8F37B4}"/>
          </ac:picMkLst>
        </pc:picChg>
      </pc:sldChg>
      <pc:sldChg chg="del">
        <pc:chgData name="Cecilia" userId="65246a4e-89f6-4c9a-bd32-873f8a4d5b1b" providerId="ADAL" clId="{4F49C246-0F33-4D8E-98B6-A9066B392216}" dt="2021-05-13T13:04:31.192" v="2403" actId="47"/>
        <pc:sldMkLst>
          <pc:docMk/>
          <pc:sldMk cId="3890300441" sldId="286"/>
        </pc:sldMkLst>
      </pc:sldChg>
      <pc:sldChg chg="del">
        <pc:chgData name="Cecilia" userId="65246a4e-89f6-4c9a-bd32-873f8a4d5b1b" providerId="ADAL" clId="{4F49C246-0F33-4D8E-98B6-A9066B392216}" dt="2021-05-13T13:04:32.239" v="2405" actId="47"/>
        <pc:sldMkLst>
          <pc:docMk/>
          <pc:sldMk cId="264933057" sldId="288"/>
        </pc:sldMkLst>
      </pc:sldChg>
      <pc:sldChg chg="del">
        <pc:chgData name="Cecilia" userId="65246a4e-89f6-4c9a-bd32-873f8a4d5b1b" providerId="ADAL" clId="{4F49C246-0F33-4D8E-98B6-A9066B392216}" dt="2021-05-13T13:04:31.727" v="2404" actId="47"/>
        <pc:sldMkLst>
          <pc:docMk/>
          <pc:sldMk cId="1339506750" sldId="289"/>
        </pc:sldMkLst>
      </pc:sldChg>
      <pc:sldChg chg="add del">
        <pc:chgData name="Cecilia" userId="65246a4e-89f6-4c9a-bd32-873f8a4d5b1b" providerId="ADAL" clId="{4F49C246-0F33-4D8E-98B6-A9066B392216}" dt="2021-05-13T13:04:40.635" v="2412" actId="47"/>
        <pc:sldMkLst>
          <pc:docMk/>
          <pc:sldMk cId="1042883020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5CD72C-FD6E-4021-B116-9C5A7703E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8" y="1282701"/>
            <a:ext cx="5586063" cy="4307148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Pós-Graduação </a:t>
            </a:r>
            <a:br>
              <a:rPr lang="pt-BR" dirty="0"/>
            </a:br>
            <a:r>
              <a:rPr lang="pt-BR" dirty="0"/>
              <a:t>em </a:t>
            </a:r>
            <a:br>
              <a:rPr lang="pt-BR" dirty="0"/>
            </a:br>
            <a:r>
              <a:rPr lang="pt-BR" dirty="0"/>
              <a:t>Ciência de Dados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91F1A-3178-4FB5-89AB-FFF32D4A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4078935" cy="182929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Professora Cecília Pereira de Andrade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e 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Professor Ricardo </a:t>
            </a:r>
            <a:r>
              <a:rPr lang="pt-BR" dirty="0" err="1">
                <a:solidFill>
                  <a:srgbClr val="FFFFFF"/>
                </a:solidFill>
              </a:rPr>
              <a:t>Sovat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81E1D8-7771-478F-884B-E25A0243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717" y="5365750"/>
            <a:ext cx="3038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89"/>
    </mc:Choice>
    <mc:Fallback xmlns="">
      <p:transition spd="slow" advTm="327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828" y="1048525"/>
                <a:ext cx="10626771" cy="559236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:r>
                  <a:rPr lang="pt-BR" sz="3200" dirty="0"/>
                  <a:t> </a:t>
                </a:r>
                <a:r>
                  <a:rPr 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Exemplos:</a:t>
                </a:r>
              </a:p>
              <a:p>
                <a:pPr marL="0" indent="0">
                  <a:defRPr/>
                </a:pPr>
                <a:r>
                  <a:rPr lang="pt-BR" sz="3200" dirty="0"/>
                  <a:t> Considere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 Essa matriz determina a transformação T</a:t>
                </a:r>
                <a:r>
                  <a:rPr lang="pt-BR" sz="3200" baseline="-25000" dirty="0"/>
                  <a:t>A</a:t>
                </a:r>
                <a:r>
                  <a:rPr lang="pt-BR" sz="3200" dirty="0"/>
                  <a:t>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, T(v)=Av, que é linear.</a:t>
                </a:r>
              </a:p>
              <a:p>
                <a:pPr marL="0" indent="0">
                  <a:defRPr/>
                </a:pPr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pt-BR" sz="3200" dirty="0"/>
                  <a:t>Seja v=(</a:t>
                </a:r>
                <a:r>
                  <a:rPr lang="pt-BR" sz="3200" dirty="0" err="1"/>
                  <a:t>x,y</a:t>
                </a:r>
                <a:r>
                  <a:rPr lang="pt-BR" sz="3200" dirty="0"/>
                  <a:t>) </a:t>
                </a:r>
                <a:r>
                  <a:rPr lang="en-US" altLang="pt-BR" sz="3200" dirty="0"/>
                  <a:t>є 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ℝ²</a:t>
                </a:r>
                <a:r>
                  <a:rPr lang="pt-BR" sz="3200" dirty="0"/>
                  <a:t>,</a:t>
                </a:r>
              </a:p>
              <a:p>
                <a:pPr marL="0" indent="0">
                  <a:buNone/>
                  <a:defRPr/>
                </a:pPr>
                <a:endParaRPr lang="pt-BR" sz="3200" dirty="0"/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3200" dirty="0"/>
                  <a:t>v=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3200" dirty="0"/>
                  <a:t> e portanto, T</a:t>
                </a:r>
                <a:r>
                  <a:rPr lang="pt-BR" sz="3200" baseline="-25000" dirty="0"/>
                  <a:t>A</a:t>
                </a:r>
                <a:r>
                  <a:rPr lang="pt-BR" sz="3200" dirty="0"/>
                  <a:t>(</a:t>
                </a:r>
                <a:r>
                  <a:rPr lang="pt-BR" sz="3200" dirty="0" err="1"/>
                  <a:t>x,y</a:t>
                </a:r>
                <a:r>
                  <a:rPr lang="pt-BR" sz="3200" dirty="0"/>
                  <a:t>)=(x+2y,-2x+3y,4y)</a:t>
                </a: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828" y="1048525"/>
                <a:ext cx="10626771" cy="5592362"/>
              </a:xfrm>
              <a:blipFill>
                <a:blip r:embed="rId2"/>
                <a:stretch>
                  <a:fillRect l="-1377" t="-15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028591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48535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9" y="1048525"/>
            <a:ext cx="8731709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Chama-se </a:t>
            </a:r>
            <a:r>
              <a:rPr lang="en-US" altLang="pt-BR" sz="3200" dirty="0" err="1">
                <a:sym typeface="Symbol" panose="05050102010706020507" pitchFamily="18" charset="2"/>
              </a:rPr>
              <a:t>núcleo</a:t>
            </a:r>
            <a:r>
              <a:rPr lang="en-US" altLang="pt-BR" sz="3200" dirty="0">
                <a:sym typeface="Symbol" panose="05050102010706020507" pitchFamily="18" charset="2"/>
              </a:rPr>
              <a:t> de </a:t>
            </a:r>
            <a:r>
              <a:rPr lang="en-US" altLang="pt-BR" sz="3200" dirty="0" err="1">
                <a:sym typeface="Symbol" panose="05050102010706020507" pitchFamily="18" charset="2"/>
              </a:rPr>
              <a:t>uma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transformação</a:t>
            </a:r>
            <a:r>
              <a:rPr lang="en-US" altLang="pt-BR" sz="3200" dirty="0">
                <a:sym typeface="Symbol" panose="05050102010706020507" pitchFamily="18" charset="2"/>
              </a:rPr>
              <a:t> linear T: V </a:t>
            </a:r>
            <a:r>
              <a:rPr lang="en-US" altLang="pt-BR" sz="3200" dirty="0">
                <a:ea typeface="Cambria Math" panose="02040503050406030204" pitchFamily="18" charset="0"/>
              </a:rPr>
              <a:t>→ W </a:t>
            </a:r>
            <a:r>
              <a:rPr lang="en-US" altLang="pt-BR" sz="3200" dirty="0" err="1">
                <a:ea typeface="Cambria Math" panose="02040503050406030204" pitchFamily="18" charset="0"/>
              </a:rPr>
              <a:t>ao</a:t>
            </a:r>
            <a:r>
              <a:rPr lang="en-US" altLang="pt-BR" sz="3200" dirty="0">
                <a:ea typeface="Cambria Math" panose="02040503050406030204" pitchFamily="18" charset="0"/>
              </a:rPr>
              <a:t> conjunto de </a:t>
            </a:r>
            <a:r>
              <a:rPr lang="en-US" altLang="pt-BR" sz="3200" dirty="0" err="1">
                <a:ea typeface="Cambria Math" panose="02040503050406030204" pitchFamily="18" charset="0"/>
              </a:rPr>
              <a:t>todos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os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vetores</a:t>
            </a:r>
            <a:r>
              <a:rPr lang="en-US" altLang="pt-BR" sz="3200" dirty="0">
                <a:ea typeface="Cambria Math" panose="02040503050406030204" pitchFamily="18" charset="0"/>
              </a:rPr>
              <a:t> v </a:t>
            </a:r>
            <a:r>
              <a:rPr lang="en-US" altLang="pt-BR" sz="3200" dirty="0"/>
              <a:t>є V que </a:t>
            </a:r>
            <a:r>
              <a:rPr lang="en-US" altLang="pt-BR" sz="3200" dirty="0" err="1"/>
              <a:t>são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trasnformados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em</a:t>
            </a:r>
            <a:r>
              <a:rPr lang="en-US" altLang="pt-BR" sz="3200" dirty="0"/>
              <a:t> 0 є W.</a:t>
            </a:r>
          </a:p>
          <a:p>
            <a:pPr marL="0" indent="0">
              <a:defRPr/>
            </a:pPr>
            <a:endParaRPr lang="en-US" altLang="pt-BR" sz="3200" dirty="0"/>
          </a:p>
          <a:p>
            <a:pPr marL="0" indent="0">
              <a:defRPr/>
            </a:pPr>
            <a:r>
              <a:rPr lang="en-US" altLang="pt-BR" sz="3200" dirty="0" err="1"/>
              <a:t>Notação</a:t>
            </a:r>
            <a:r>
              <a:rPr lang="en-US" altLang="pt-BR" sz="3200" dirty="0"/>
              <a:t>: N(T) </a:t>
            </a:r>
            <a:r>
              <a:rPr lang="en-US" altLang="pt-BR" sz="3200" dirty="0" err="1"/>
              <a:t>ou</a:t>
            </a:r>
            <a:r>
              <a:rPr lang="en-US" altLang="pt-BR" sz="3200" dirty="0"/>
              <a:t> </a:t>
            </a:r>
            <a:r>
              <a:rPr lang="en-US" altLang="pt-BR" sz="3200" dirty="0" err="1"/>
              <a:t>ker</a:t>
            </a:r>
            <a:r>
              <a:rPr lang="en-US" altLang="pt-BR" sz="3200" dirty="0"/>
              <a:t>(T)</a:t>
            </a:r>
          </a:p>
          <a:p>
            <a:pPr marL="0" indent="0">
              <a:defRPr/>
            </a:pPr>
            <a:endParaRPr lang="en-US" altLang="pt-BR" sz="3200" dirty="0"/>
          </a:p>
          <a:p>
            <a:pPr marL="0" indent="0">
              <a:defRPr/>
            </a:pPr>
            <a:r>
              <a:rPr lang="en-US" altLang="pt-BR" sz="3200" dirty="0"/>
              <a:t>N(T) = {v є V| T(v) = 0}</a:t>
            </a:r>
          </a:p>
          <a:p>
            <a:pPr marL="0" indent="0">
              <a:defRPr/>
            </a:pPr>
            <a:endParaRPr lang="en-US" altLang="pt-BR" sz="3200" dirty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Núcleo de uma transformação linear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BD3EDD-9DD0-4FD6-A7F3-0192135C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2" y="2766392"/>
            <a:ext cx="55544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829" y="1048525"/>
                <a:ext cx="9394319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2400" dirty="0"/>
                  <a:t>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Exemplo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Determine o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núcleo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da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transformação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pt-BR" sz="3200" dirty="0"/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,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T(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)=(x+y,2x-y).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T(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)= (0,0) 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implica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que (x+y,2x-y)= (0,0)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Logo,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=0</m:t>
                            </m:r>
                          </m:e>
                          <m:e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pt-BR" altLang="pt-BR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e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daí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x = 0 e y=0.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 err="1">
                    <a:sym typeface="Symbol" panose="05050102010706020507" pitchFamily="18" charset="2"/>
                  </a:rPr>
                  <a:t>Portanto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, N(T)={(0,0)}.</a:t>
                </a:r>
              </a:p>
              <a:p>
                <a:pPr marL="0" indent="0" eaLnBrk="1" hangingPunct="1">
                  <a:defRPr/>
                </a:pPr>
                <a:endParaRPr lang="pt-BR" sz="2400" dirty="0"/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829" y="1048525"/>
                <a:ext cx="9394319" cy="5592362"/>
              </a:xfrm>
              <a:blipFill>
                <a:blip r:embed="rId2"/>
                <a:stretch>
                  <a:fillRect l="-1687" t="-1418" r="-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Núcleo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10602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9" y="1048525"/>
            <a:ext cx="8864231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Chama-se </a:t>
            </a:r>
            <a:r>
              <a:rPr lang="en-US" altLang="pt-BR" sz="3200" dirty="0" err="1">
                <a:sym typeface="Symbol" panose="05050102010706020507" pitchFamily="18" charset="2"/>
              </a:rPr>
              <a:t>imagem</a:t>
            </a:r>
            <a:r>
              <a:rPr lang="en-US" altLang="pt-BR" sz="3200" dirty="0">
                <a:sym typeface="Symbol" panose="05050102010706020507" pitchFamily="18" charset="2"/>
              </a:rPr>
              <a:t> de </a:t>
            </a:r>
            <a:r>
              <a:rPr lang="en-US" altLang="pt-BR" sz="3200" dirty="0" err="1">
                <a:sym typeface="Symbol" panose="05050102010706020507" pitchFamily="18" charset="2"/>
              </a:rPr>
              <a:t>uma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transformação</a:t>
            </a:r>
            <a:r>
              <a:rPr lang="en-US" altLang="pt-BR" sz="3200" dirty="0">
                <a:sym typeface="Symbol" panose="05050102010706020507" pitchFamily="18" charset="2"/>
              </a:rPr>
              <a:t> linear T: V </a:t>
            </a:r>
            <a:r>
              <a:rPr lang="en-US" altLang="pt-BR" sz="3200" dirty="0">
                <a:ea typeface="Cambria Math" panose="02040503050406030204" pitchFamily="18" charset="0"/>
              </a:rPr>
              <a:t>→ W </a:t>
            </a:r>
            <a:r>
              <a:rPr lang="en-US" altLang="pt-BR" sz="3200" dirty="0" err="1">
                <a:ea typeface="Cambria Math" panose="02040503050406030204" pitchFamily="18" charset="0"/>
              </a:rPr>
              <a:t>ao</a:t>
            </a:r>
            <a:r>
              <a:rPr lang="en-US" altLang="pt-BR" sz="3200" dirty="0">
                <a:ea typeface="Cambria Math" panose="02040503050406030204" pitchFamily="18" charset="0"/>
              </a:rPr>
              <a:t> conjunto dos </a:t>
            </a:r>
            <a:r>
              <a:rPr lang="en-US" altLang="pt-BR" sz="3200" dirty="0" err="1">
                <a:ea typeface="Cambria Math" panose="02040503050406030204" pitchFamily="18" charset="0"/>
              </a:rPr>
              <a:t>vetores</a:t>
            </a:r>
            <a:r>
              <a:rPr lang="en-US" altLang="pt-BR" sz="3200" dirty="0">
                <a:ea typeface="Cambria Math" panose="02040503050406030204" pitchFamily="18" charset="0"/>
              </a:rPr>
              <a:t> w </a:t>
            </a:r>
            <a:r>
              <a:rPr lang="en-US" altLang="pt-BR" sz="3200" dirty="0"/>
              <a:t>є W que </a:t>
            </a:r>
            <a:r>
              <a:rPr lang="en-US" altLang="pt-BR" sz="3200" dirty="0" err="1"/>
              <a:t>são</a:t>
            </a:r>
            <a:r>
              <a:rPr lang="en-US" altLang="pt-BR" sz="3200" dirty="0"/>
              <a:t> imagens de </a:t>
            </a:r>
            <a:r>
              <a:rPr lang="en-US" altLang="pt-BR" sz="3200" dirty="0" err="1"/>
              <a:t>pelo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menos</a:t>
            </a:r>
            <a:r>
              <a:rPr lang="en-US" altLang="pt-BR" sz="3200" dirty="0"/>
              <a:t> um </a:t>
            </a:r>
            <a:r>
              <a:rPr lang="en-US" altLang="pt-BR" sz="3200" dirty="0" err="1"/>
              <a:t>vetor</a:t>
            </a:r>
            <a:r>
              <a:rPr lang="en-US" altLang="pt-BR" sz="3200" dirty="0"/>
              <a:t> V є V.</a:t>
            </a: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defRPr/>
            </a:pPr>
            <a:r>
              <a:rPr lang="en-US" altLang="pt-BR" sz="3200" dirty="0" err="1">
                <a:ea typeface="Cambria Math" panose="02040503050406030204" pitchFamily="18" charset="0"/>
              </a:rPr>
              <a:t>Notação</a:t>
            </a:r>
            <a:r>
              <a:rPr lang="en-US" altLang="pt-BR" sz="3200" dirty="0">
                <a:ea typeface="Cambria Math" panose="02040503050406030204" pitchFamily="18" charset="0"/>
              </a:rPr>
              <a:t>: </a:t>
            </a:r>
            <a:r>
              <a:rPr lang="en-US" altLang="pt-BR" sz="3200" dirty="0" err="1">
                <a:ea typeface="Cambria Math" panose="02040503050406030204" pitchFamily="18" charset="0"/>
              </a:rPr>
              <a:t>Im</a:t>
            </a:r>
            <a:r>
              <a:rPr lang="en-US" altLang="pt-BR" sz="3200" dirty="0">
                <a:ea typeface="Cambria Math" panose="02040503050406030204" pitchFamily="18" charset="0"/>
              </a:rPr>
              <a:t>(T) </a:t>
            </a:r>
            <a:r>
              <a:rPr lang="en-US" altLang="pt-BR" sz="3200" dirty="0" err="1">
                <a:ea typeface="Cambria Math" panose="02040503050406030204" pitchFamily="18" charset="0"/>
              </a:rPr>
              <a:t>ou</a:t>
            </a:r>
            <a:r>
              <a:rPr lang="en-US" altLang="pt-BR" sz="3200" dirty="0">
                <a:ea typeface="Cambria Math" panose="02040503050406030204" pitchFamily="18" charset="0"/>
              </a:rPr>
              <a:t> T(v)</a:t>
            </a: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defRPr/>
            </a:pPr>
            <a:r>
              <a:rPr lang="en-US" altLang="pt-BR" sz="3200" dirty="0" err="1">
                <a:ea typeface="Cambria Math" panose="02040503050406030204" pitchFamily="18" charset="0"/>
              </a:rPr>
              <a:t>Im</a:t>
            </a:r>
            <a:r>
              <a:rPr lang="en-US" altLang="pt-BR" sz="3200" dirty="0">
                <a:ea typeface="Cambria Math" panose="02040503050406030204" pitchFamily="18" charset="0"/>
              </a:rPr>
              <a:t>(T)={w </a:t>
            </a:r>
            <a:r>
              <a:rPr lang="en-US" altLang="pt-BR" sz="3200" dirty="0"/>
              <a:t>є W|T(v)=w, para </a:t>
            </a:r>
            <a:r>
              <a:rPr lang="en-US" altLang="pt-BR" sz="3200" dirty="0" err="1"/>
              <a:t>algum</a:t>
            </a:r>
            <a:r>
              <a:rPr lang="en-US" altLang="pt-BR" sz="3200" dirty="0"/>
              <a:t> v є v}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endParaRPr lang="en-US" altLang="pt-BR" sz="3200" dirty="0"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pt-BR" sz="3200" dirty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Imagem de uma transformação linear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B225D1-64FD-488A-85D7-6792F850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45" y="2989211"/>
            <a:ext cx="4928334" cy="23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2" y="1048525"/>
            <a:ext cx="8864231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Seja</a:t>
            </a:r>
            <a:r>
              <a:rPr lang="en-US" altLang="pt-BR" sz="3200" dirty="0">
                <a:sym typeface="Symbol" panose="05050102010706020507" pitchFamily="18" charset="2"/>
              </a:rPr>
              <a:t> 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 , T(</a:t>
            </a:r>
            <a:r>
              <a:rPr lang="en-US" altLang="pt-BR" sz="3200" dirty="0" err="1">
                <a:ea typeface="Cambria Math" panose="02040503050406030204" pitchFamily="18" charset="0"/>
              </a:rPr>
              <a:t>x,y,z</a:t>
            </a:r>
            <a:r>
              <a:rPr lang="en-US" altLang="pt-BR" sz="3200" dirty="0">
                <a:ea typeface="Cambria Math" panose="02040503050406030204" pitchFamily="18" charset="0"/>
              </a:rPr>
              <a:t>)= (x,y,0) a </a:t>
            </a:r>
            <a:r>
              <a:rPr lang="en-US" altLang="pt-BR" sz="3200" dirty="0" err="1">
                <a:ea typeface="Cambria Math" panose="02040503050406030204" pitchFamily="18" charset="0"/>
              </a:rPr>
              <a:t>projeção</a:t>
            </a:r>
            <a:r>
              <a:rPr lang="en-US" altLang="pt-BR" sz="3200" dirty="0">
                <a:ea typeface="Cambria Math" panose="02040503050406030204" pitchFamily="18" charset="0"/>
              </a:rPr>
              <a:t> orthogonal do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 </a:t>
            </a:r>
            <a:r>
              <a:rPr lang="en-US" altLang="pt-BR" sz="3200" dirty="0" err="1">
                <a:ea typeface="Cambria Math" panose="02040503050406030204" pitchFamily="18" charset="0"/>
              </a:rPr>
              <a:t>sobre</a:t>
            </a:r>
            <a:r>
              <a:rPr lang="en-US" altLang="pt-BR" sz="3200" dirty="0">
                <a:ea typeface="Cambria Math" panose="02040503050406030204" pitchFamily="18" charset="0"/>
              </a:rPr>
              <a:t> o </a:t>
            </a:r>
            <a:r>
              <a:rPr lang="en-US" altLang="pt-BR" sz="3200" dirty="0" err="1">
                <a:ea typeface="Cambria Math" panose="02040503050406030204" pitchFamily="18" charset="0"/>
              </a:rPr>
              <a:t>plano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xy</a:t>
            </a:r>
            <a:r>
              <a:rPr lang="en-US" altLang="pt-BR" sz="3200" dirty="0">
                <a:ea typeface="Cambria Math" panose="02040503050406030204" pitchFamily="18" charset="0"/>
              </a:rPr>
              <a:t>. </a:t>
            </a:r>
          </a:p>
          <a:p>
            <a:pPr marL="0" indent="0">
              <a:defRPr/>
            </a:pPr>
            <a:endParaRPr lang="en-US" altLang="pt-BR" sz="3200" dirty="0"/>
          </a:p>
          <a:p>
            <a:pPr marL="0" indent="0">
              <a:buNone/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imagem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de T é 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próprio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plano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xy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Im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(T)={(x,y,0) </a:t>
            </a:r>
            <a:r>
              <a:rPr lang="en-US" altLang="pt-BR" sz="3200" dirty="0"/>
              <a:t>є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| x, y </a:t>
            </a:r>
            <a:r>
              <a:rPr lang="en-US" altLang="pt-BR" sz="3200" dirty="0"/>
              <a:t>є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N(T) = {(0,0,z)|z</a:t>
            </a:r>
            <a:r>
              <a:rPr lang="en-US" altLang="pt-BR" sz="3200" dirty="0"/>
              <a:t> є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}</a:t>
            </a:r>
            <a:endParaRPr lang="en-US" altLang="pt-BR" sz="3200" dirty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Imagem de uma transformação linear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2446F-521C-4D4A-B00B-D4DE0716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237" y="2780281"/>
            <a:ext cx="4095092" cy="36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2" y="1048525"/>
            <a:ext cx="8864231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Seja</a:t>
            </a:r>
            <a:r>
              <a:rPr lang="en-US" altLang="pt-BR" sz="3200" dirty="0">
                <a:sym typeface="Symbol" panose="05050102010706020507" pitchFamily="18" charset="2"/>
              </a:rPr>
              <a:t> V um </a:t>
            </a:r>
            <a:r>
              <a:rPr lang="en-US" altLang="pt-BR" sz="3200" dirty="0" err="1">
                <a:sym typeface="Symbol" panose="05050102010706020507" pitchFamily="18" charset="2"/>
              </a:rPr>
              <a:t>espaço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vetorial</a:t>
            </a:r>
            <a:r>
              <a:rPr lang="en-US" altLang="pt-BR" sz="3200" dirty="0">
                <a:sym typeface="Symbol" panose="05050102010706020507" pitchFamily="18" charset="2"/>
              </a:rPr>
              <a:t> de </a:t>
            </a:r>
            <a:r>
              <a:rPr lang="en-US" altLang="pt-BR" sz="3200" dirty="0" err="1">
                <a:sym typeface="Symbol" panose="05050102010706020507" pitchFamily="18" charset="2"/>
              </a:rPr>
              <a:t>dimensão</a:t>
            </a:r>
            <a:r>
              <a:rPr lang="en-US" altLang="pt-BR" sz="3200" dirty="0">
                <a:sym typeface="Symbol" panose="05050102010706020507" pitchFamily="18" charset="2"/>
              </a:rPr>
              <a:t> finite e T: 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W </a:t>
            </a:r>
            <a:r>
              <a:rPr lang="en-US" altLang="pt-BR" sz="32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uma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transformação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linear. </a:t>
            </a:r>
            <a:r>
              <a:rPr lang="en-US" altLang="pt-BR" sz="32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Então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dim N(T) + dim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Im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(T) = dim V</a:t>
            </a:r>
          </a:p>
          <a:p>
            <a:pPr marL="0" indent="0">
              <a:buNone/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Teorema do Núcleo e da Imagem</a:t>
            </a:r>
          </a:p>
        </p:txBody>
      </p:sp>
    </p:spTree>
    <p:extLst>
      <p:ext uri="{BB962C8B-B14F-4D97-AF65-F5344CB8AC3E}">
        <p14:creationId xmlns:p14="http://schemas.microsoft.com/office/powerpoint/2010/main" val="5230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2" y="1048525"/>
            <a:ext cx="8864231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Exemplo</a:t>
            </a:r>
            <a:r>
              <a:rPr lang="en-US" altLang="pt-BR" sz="3200" dirty="0">
                <a:sym typeface="Symbol" panose="05050102010706020507" pitchFamily="18" charset="2"/>
              </a:rPr>
              <a:t>: </a:t>
            </a:r>
            <a:r>
              <a:rPr lang="en-US" altLang="pt-BR" sz="3200" dirty="0" err="1">
                <a:sym typeface="Symbol" panose="05050102010706020507" pitchFamily="18" charset="2"/>
              </a:rPr>
              <a:t>determinar</a:t>
            </a:r>
            <a:r>
              <a:rPr lang="en-US" altLang="pt-BR" sz="3200" dirty="0">
                <a:sym typeface="Symbol" panose="05050102010706020507" pitchFamily="18" charset="2"/>
              </a:rPr>
              <a:t> o </a:t>
            </a:r>
            <a:r>
              <a:rPr lang="en-US" altLang="pt-BR" sz="3200" dirty="0" err="1">
                <a:sym typeface="Symbol" panose="05050102010706020507" pitchFamily="18" charset="2"/>
              </a:rPr>
              <a:t>núcleo</a:t>
            </a:r>
            <a:r>
              <a:rPr lang="en-US" altLang="pt-BR" sz="3200" dirty="0">
                <a:sym typeface="Symbol" panose="05050102010706020507" pitchFamily="18" charset="2"/>
              </a:rPr>
              <a:t> e a </a:t>
            </a:r>
            <a:r>
              <a:rPr lang="en-US" altLang="pt-BR" sz="3200" dirty="0" err="1">
                <a:sym typeface="Symbol" panose="05050102010706020507" pitchFamily="18" charset="2"/>
              </a:rPr>
              <a:t>imagem</a:t>
            </a:r>
            <a:r>
              <a:rPr lang="en-US" altLang="pt-BR" sz="3200" dirty="0"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ym typeface="Symbol" panose="05050102010706020507" pitchFamily="18" charset="2"/>
              </a:rPr>
              <a:t>operador</a:t>
            </a:r>
            <a:r>
              <a:rPr lang="en-US" altLang="pt-BR" sz="3200" dirty="0">
                <a:sym typeface="Symbol" panose="05050102010706020507" pitchFamily="18" charset="2"/>
              </a:rPr>
              <a:t> linear </a:t>
            </a: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x,y,z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)=(x+2y-z, y+2z,x+3y+z).</a:t>
            </a:r>
          </a:p>
          <a:p>
            <a:pPr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N(T) = { 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x,y,z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pt-BR" sz="3200" dirty="0"/>
              <a:t>є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T(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x,y,z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)=(0,0,0)}.</a:t>
            </a:r>
          </a:p>
          <a:p>
            <a:pPr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 (x+2y-z, y+2z,x+3y+z) = (0,0,0)</a:t>
            </a:r>
          </a:p>
          <a:p>
            <a:pPr marL="0" indent="0">
              <a:buNone/>
              <a:defRPr/>
            </a:pP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temos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solução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geral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(5z, -2z, z), z </a:t>
            </a:r>
            <a:r>
              <a:rPr lang="en-US" altLang="pt-BR" sz="3200" dirty="0"/>
              <a:t>є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Teorema do Núcleo e da Imagem</a:t>
            </a:r>
          </a:p>
        </p:txBody>
      </p:sp>
    </p:spTree>
    <p:extLst>
      <p:ext uri="{BB962C8B-B14F-4D97-AF65-F5344CB8AC3E}">
        <p14:creationId xmlns:p14="http://schemas.microsoft.com/office/powerpoint/2010/main" val="40538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2" y="1048525"/>
            <a:ext cx="8864231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Logo,</a:t>
            </a:r>
          </a:p>
          <a:p>
            <a:pPr marL="0" indent="0">
              <a:defRPr/>
            </a:pPr>
            <a:endParaRPr lang="en-US" altLang="pt-BR" sz="3200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N(T) =  { (5z,-2z,z) |z</a:t>
            </a:r>
            <a:r>
              <a:rPr lang="en-US" altLang="pt-BR" sz="3200" dirty="0"/>
              <a:t> є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= { 5(5,-2,1) |</a:t>
            </a:r>
            <a:r>
              <a:rPr lang="en-US" altLang="pt-BR" sz="3200" dirty="0"/>
              <a:t> z є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= [(5,-2,1)].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Note que dim (N(T)) = 1. Logo,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pelo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teorema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dim 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(T))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deverá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ser 2. 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Teorema do Núcleo e da Imagem</a:t>
            </a:r>
          </a:p>
        </p:txBody>
      </p:sp>
    </p:spTree>
    <p:extLst>
      <p:ext uri="{BB962C8B-B14F-4D97-AF65-F5344CB8AC3E}">
        <p14:creationId xmlns:p14="http://schemas.microsoft.com/office/powerpoint/2010/main" val="337424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2" y="1048525"/>
            <a:ext cx="8864231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Im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=  { 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pt-BR" sz="3200" dirty="0"/>
              <a:t>є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ℝ³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|T(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x,y,z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pt-BR" sz="3200" dirty="0"/>
              <a:t>є </a:t>
            </a:r>
            <a:r>
              <a:rPr lang="en-US" altLang="pt-BR" sz="3200" dirty="0" err="1"/>
              <a:t>Im</a:t>
            </a:r>
            <a:r>
              <a:rPr lang="en-US" altLang="pt-BR" sz="3200" dirty="0"/>
              <a:t>(T) se </a:t>
            </a:r>
            <a:r>
              <a:rPr lang="en-US" altLang="pt-BR" sz="3200" dirty="0" err="1"/>
              <a:t>existe</a:t>
            </a:r>
            <a:r>
              <a:rPr lang="en-US" altLang="pt-BR" sz="3200" dirty="0"/>
              <a:t>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x,y,z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pt-BR" sz="3200" dirty="0"/>
              <a:t>є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ℝ³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/>
              <a:t>tal</a:t>
            </a:r>
            <a:r>
              <a:rPr lang="en-US" altLang="pt-BR" sz="3200" dirty="0"/>
              <a:t> que</a:t>
            </a: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(x+2y-z, y+2z,x+3y+z) = 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sistema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só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terá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solução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se a + b – c = 0.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Logo,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= {(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pt-BR" sz="3200" dirty="0"/>
              <a:t>є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ℝ³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a + b – c = 0)}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Teorema do Núcleo e da Imagem</a:t>
            </a:r>
          </a:p>
        </p:txBody>
      </p:sp>
    </p:spTree>
    <p:extLst>
      <p:ext uri="{BB962C8B-B14F-4D97-AF65-F5344CB8AC3E}">
        <p14:creationId xmlns:p14="http://schemas.microsoft.com/office/powerpoint/2010/main" val="12560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3" y="1071716"/>
            <a:ext cx="9700378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O </a:t>
            </a:r>
            <a:r>
              <a:rPr lang="en-US" altLang="pt-BR" sz="3200" dirty="0" err="1">
                <a:sym typeface="Symbol" panose="05050102010706020507" pitchFamily="18" charset="2"/>
              </a:rPr>
              <a:t>vetor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imagem</a:t>
            </a:r>
            <a:r>
              <a:rPr lang="en-US" altLang="pt-BR" sz="3200" dirty="0">
                <a:sym typeface="Symbol" panose="05050102010706020507" pitchFamily="18" charset="2"/>
              </a:rPr>
              <a:t> T(</a:t>
            </a:r>
            <a:r>
              <a:rPr lang="en-US" altLang="pt-BR" sz="3200" dirty="0" err="1">
                <a:sym typeface="Symbol" panose="05050102010706020507" pitchFamily="18" charset="2"/>
              </a:rPr>
              <a:t>x,y,z</a:t>
            </a:r>
            <a:r>
              <a:rPr lang="en-US" altLang="pt-BR" sz="3200" dirty="0">
                <a:sym typeface="Symbol" panose="05050102010706020507" pitchFamily="18" charset="2"/>
              </a:rPr>
              <a:t>) </a:t>
            </a:r>
            <a:r>
              <a:rPr lang="en-US" altLang="pt-BR" sz="3200" dirty="0" err="1">
                <a:sym typeface="Symbol" panose="05050102010706020507" pitchFamily="18" charset="2"/>
              </a:rPr>
              <a:t>pode</a:t>
            </a:r>
            <a:r>
              <a:rPr lang="en-US" altLang="pt-BR" sz="3200" dirty="0">
                <a:sym typeface="Symbol" panose="05050102010706020507" pitchFamily="18" charset="2"/>
              </a:rPr>
              <a:t> ser expresso </a:t>
            </a:r>
            <a:r>
              <a:rPr lang="en-US" altLang="pt-BR" sz="3200" dirty="0" err="1">
                <a:sym typeface="Symbol" panose="05050102010706020507" pitchFamily="18" charset="2"/>
              </a:rPr>
              <a:t>como</a:t>
            </a:r>
            <a:r>
              <a:rPr lang="en-US" altLang="pt-BR" sz="3200" dirty="0">
                <a:sym typeface="Symbol" panose="05050102010706020507" pitchFamily="18" charset="2"/>
              </a:rPr>
              <a:t>: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(x+2y-z, y+2z,x+3y+z) = (x,0,x)+(2y,y,3y)+(-z,2z,z)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endParaRPr lang="en-US" sz="24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(x+2y-z, y+2z,x+3y+z) = x(1,0,1)+y(2,1,3)+z(-1,2,1)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Portanto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= [(1,0,1), (2,1,3),(-1,2,1)].</a:t>
            </a:r>
          </a:p>
          <a:p>
            <a:pPr marL="0" indent="0">
              <a:buNone/>
              <a:defRPr/>
            </a:pP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Teorema do Núcleo e da Imagem</a:t>
            </a:r>
          </a:p>
        </p:txBody>
      </p:sp>
    </p:spTree>
    <p:extLst>
      <p:ext uri="{BB962C8B-B14F-4D97-AF65-F5344CB8AC3E}">
        <p14:creationId xmlns:p14="http://schemas.microsoft.com/office/powerpoint/2010/main" val="27151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B9B7AC-51F8-4EC2-AFA1-DD9F7A0C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Transformações lineares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1"/>
    </mc:Choice>
    <mc:Fallback xmlns="">
      <p:transition spd="slow" advTm="111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3" y="1071716"/>
            <a:ext cx="9700378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Sejam</a:t>
            </a:r>
            <a:r>
              <a:rPr lang="en-US" altLang="pt-BR" sz="3200" dirty="0">
                <a:sym typeface="Symbol" panose="05050102010706020507" pitchFamily="18" charset="2"/>
              </a:rPr>
              <a:t> T: V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→ W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uma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transformação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linear, A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uma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base de V e B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uma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base de W.</a:t>
            </a: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SPG,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vamos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assumer dim V=2 e dim W = 3.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 = {v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e B = {w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 = 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3200" baseline="-250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2672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3" y="1071716"/>
            <a:ext cx="9700378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2400" dirty="0"/>
              <a:t>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T(v) = 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T(v)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Por outro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lado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0" indent="0"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T(v) = T(x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39764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071716"/>
            <a:ext cx="11143394" cy="5592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Como 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e 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são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vetores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de W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marL="0" indent="0">
              <a:buNone/>
              <a:defRPr/>
            </a:pPr>
            <a:endParaRPr lang="en-US" sz="3200" baseline="-25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Substituindo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em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T(v) =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temos</a:t>
            </a: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T(v) =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(v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  <a:defRPr/>
            </a:pPr>
            <a:endParaRPr lang="en-US" sz="3200" baseline="-25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42177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071716"/>
            <a:ext cx="11143394" cy="5592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T(v) =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(v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  <a:defRPr/>
            </a:pPr>
            <a:endParaRPr lang="en-US" sz="3200" baseline="-25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T(v) = 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defRPr/>
            </a:pPr>
            <a:endParaRPr lang="en-US" sz="3200" baseline="-25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Comparando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com T(v) = 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sz="3200" dirty="0" err="1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temos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>
              <a:defRPr/>
            </a:pP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lang="en-US" sz="32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-25000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>
              <a:defRPr/>
            </a:pPr>
            <a:endParaRPr lang="en-US" sz="3200" baseline="-25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sz="32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31032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272" y="1071716"/>
                <a:ext cx="11143394" cy="5592362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Matricialmente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  <a:defRPr/>
                </a:pPr>
                <a:endParaRPr lang="en-US" sz="3200" baseline="-250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.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pt-BR" sz="3200" i="1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pt-BR" sz="32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endParaRPr lang="en-US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Simbolicamente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</a:p>
              <a:p>
                <a:pPr>
                  <a:defRPr/>
                </a:pPr>
                <a:endParaRPr lang="en-US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  <a:defRPr/>
                </a:pP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[T(v)]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[v]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272" y="1071716"/>
                <a:ext cx="11143394" cy="5592362"/>
              </a:xfrm>
              <a:blipFill>
                <a:blip r:embed="rId2"/>
                <a:stretch>
                  <a:fillRect l="-875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3311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Observações:</a:t>
                </a:r>
              </a:p>
              <a:p>
                <a:pPr>
                  <a:defRPr/>
                </a:pPr>
                <a:endParaRPr lang="pt-BR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14350" indent="-514350">
                  <a:buAutoNum type="arabicParenR"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matriz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é de ordem 3x2 quando </a:t>
                </a:r>
                <a:r>
                  <a:rPr lang="pt-BR" sz="3200" dirty="0" err="1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dim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V=2 e </a:t>
                </a:r>
                <a:r>
                  <a:rPr lang="pt-BR" sz="3200" dirty="0" err="1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dim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 = 3.</a:t>
                </a:r>
              </a:p>
              <a:p>
                <a:pPr marL="514350" indent="-514350">
                  <a:buAutoNum type="arabicParenR"/>
                  <a:defRPr/>
                </a:pPr>
                <a:endParaRPr lang="pt-BR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14350" indent="-514350">
                  <a:buAutoNum type="arabicParenR"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As colunas da matriz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são componentes das imagens dos vetores da base A em relação à base B.</a:t>
                </a: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  <a:blipFill>
                <a:blip r:embed="rId2"/>
                <a:stretch>
                  <a:fillRect l="-1071" t="-1418" r="-25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21203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Exemplo: 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Seja 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,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x,y,z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)=(2x-y+z, 3x+y-2z), linear.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Consideremos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as bases A=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,v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}, com 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=(1,1,1), 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=(0,1,1), 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=(0,0,1) e B={w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,w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}, </a:t>
                </a:r>
                <a:r>
                  <a:rPr lang="en-US" sz="3200" dirty="0" err="1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sendo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=(2,1) e w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=(5,3). </a:t>
                </a:r>
              </a:p>
              <a:p>
                <a:pPr marL="0" indent="0">
                  <a:buNone/>
                  <a:defRPr/>
                </a:pPr>
                <a:endParaRPr lang="pt-BR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pt-BR" sz="32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pt-BR" sz="32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pt-BR" sz="32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pt-BR" sz="32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pt-BR" sz="32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pt-BR" sz="32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pt-BR" sz="32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pt-BR" sz="32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buNone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T(v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 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endParaRPr lang="pt-BR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  <a:blipFill>
                <a:blip r:embed="rId2"/>
                <a:stretch>
                  <a:fillRect l="-1008" t="-15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82331D7-8B65-49DB-98FD-EC919B6EE38F}"/>
              </a:ext>
            </a:extLst>
          </p:cNvPr>
          <p:cNvCxnSpPr/>
          <p:nvPr/>
        </p:nvCxnSpPr>
        <p:spPr>
          <a:xfrm flipV="1">
            <a:off x="2372139" y="4863548"/>
            <a:ext cx="0" cy="31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205139A-9D8E-4408-8ACF-AA1E4D9FBE3F}"/>
              </a:ext>
            </a:extLst>
          </p:cNvPr>
          <p:cNvCxnSpPr/>
          <p:nvPr/>
        </p:nvCxnSpPr>
        <p:spPr>
          <a:xfrm flipV="1">
            <a:off x="3452192" y="4883428"/>
            <a:ext cx="0" cy="31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E7152BD-735B-4F85-BA9E-5F633BF3B218}"/>
              </a:ext>
            </a:extLst>
          </p:cNvPr>
          <p:cNvCxnSpPr/>
          <p:nvPr/>
        </p:nvCxnSpPr>
        <p:spPr>
          <a:xfrm flipV="1">
            <a:off x="4452732" y="4876804"/>
            <a:ext cx="0" cy="31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T(1,1,1) = (2,2)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11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(2,1) +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(5,3)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buNone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Portanto,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11</m:t>
                    </m:r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-4 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2. </a:t>
                </a:r>
              </a:p>
              <a:p>
                <a:pPr marL="0" indent="0">
                  <a:buNone/>
                  <a:defRPr/>
                </a:pPr>
                <a:endParaRPr lang="pt-BR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T(0,1,1) = (0,-1)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(2,1) +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22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(5,3)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buNone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Portanto,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5 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22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-2. </a:t>
                </a:r>
              </a:p>
              <a:p>
                <a:pPr marL="0" indent="0">
                  <a:buNone/>
                  <a:defRPr/>
                </a:pPr>
                <a:endParaRPr lang="pt-BR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3200" baseline="-25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T(0,0,1) = (1,-2)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3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(2,1) +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23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(5,3)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buNone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Portanto,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3</m:t>
                    </m:r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13 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pt-BR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23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-5. </a:t>
                </a:r>
              </a:p>
              <a:p>
                <a:pPr marL="0" indent="0">
                  <a:buNone/>
                  <a:defRPr/>
                </a:pPr>
                <a:endParaRPr lang="pt-BR" sz="32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  <a:blipFill>
                <a:blip r:embed="rId2"/>
                <a:stretch>
                  <a:fillRect l="-1638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21484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Portanto</a:t>
                </a:r>
                <a:r>
                  <a:rPr lang="en-US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>
                  <a:defRPr/>
                </a:pPr>
                <a:endParaRPr lang="pt-BR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</a:p>
              <a:p>
                <a:pPr marL="0" indent="0">
                  <a:buNone/>
                  <a:defRPr/>
                </a:pP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272" y="1071716"/>
                <a:ext cx="9673876" cy="5592362"/>
              </a:xfrm>
              <a:blipFill>
                <a:blip r:embed="rId2"/>
                <a:stretch>
                  <a:fillRect l="-1008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/>
          <a:lstStyle/>
          <a:p>
            <a:pPr algn="ctr"/>
            <a:r>
              <a:rPr lang="pt-BR" dirty="0"/>
              <a:t>Matriz de uma transformação linear</a:t>
            </a:r>
          </a:p>
        </p:txBody>
      </p:sp>
    </p:spTree>
    <p:extLst>
      <p:ext uri="{BB962C8B-B14F-4D97-AF65-F5344CB8AC3E}">
        <p14:creationId xmlns:p14="http://schemas.microsoft.com/office/powerpoint/2010/main" val="38629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52" y="1048525"/>
                <a:ext cx="9660622" cy="5592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defRPr/>
                </a:pPr>
                <a:r>
                  <a:rPr 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6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Adição</a:t>
                </a:r>
                <a:endParaRPr lang="en-US" altLang="pt-BR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defRPr/>
                </a:pPr>
                <a:endParaRPr lang="en-US" altLang="pt-BR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Sejam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e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W.  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Chama-se </a:t>
                </a:r>
                <a:r>
                  <a:rPr lang="en-US" altLang="pt-BR" sz="32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soma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das </a:t>
                </a:r>
                <a:r>
                  <a:rPr lang="en-US" altLang="pt-BR" sz="32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transformações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pt-BR" sz="32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lineares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à </a:t>
                </a:r>
                <a:r>
                  <a:rPr lang="en-US" altLang="pt-BR" sz="32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transformação</a:t>
                </a:r>
                <a:r>
                  <a:rPr lang="en-US" alt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linear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+ 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W, (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+ 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(v) =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(v) + 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(v),  v </a:t>
                </a:r>
                <a:r>
                  <a:rPr lang="en-US" altLang="pt-BR" sz="3200" dirty="0"/>
                  <a:t>є V.</a:t>
                </a: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  <a:p>
                <a:pPr marL="0" indent="0" algn="just"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200" baseline="-25000" dirty="0"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sym typeface="Symbol" panose="05050102010706020507" pitchFamily="18" charset="2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200" baseline="-25000" dirty="0"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200" baseline="-25000" dirty="0"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200" baseline="-25000" dirty="0"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endParaRPr lang="en-US" altLang="pt-BR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52" y="1048525"/>
                <a:ext cx="9660622" cy="5592362"/>
              </a:xfrm>
              <a:blipFill>
                <a:blip r:embed="rId2"/>
                <a:stretch>
                  <a:fillRect l="-1577" t="-2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Operações com 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298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0F0B0-6734-4859-ABB5-6EE632ED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52995"/>
            <a:ext cx="9328058" cy="5327318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altLang="pt-BR" sz="3200" dirty="0"/>
              <a:t> Tipo especial de </a:t>
            </a:r>
            <a:r>
              <a:rPr lang="en-US" altLang="pt-BR" sz="3200" dirty="0" err="1"/>
              <a:t>função</a:t>
            </a:r>
            <a:r>
              <a:rPr lang="en-US" altLang="pt-BR" sz="3200" dirty="0"/>
              <a:t>, </a:t>
            </a:r>
            <a:r>
              <a:rPr lang="en-US" altLang="pt-BR" sz="3200" dirty="0" err="1"/>
              <a:t>onde</a:t>
            </a:r>
            <a:r>
              <a:rPr lang="en-US" altLang="pt-BR" sz="3200" dirty="0"/>
              <a:t> o </a:t>
            </a:r>
            <a:r>
              <a:rPr lang="en-US" altLang="pt-BR" sz="3200" dirty="0" err="1"/>
              <a:t>domínio</a:t>
            </a:r>
            <a:r>
              <a:rPr lang="en-US" altLang="pt-BR" sz="3200" dirty="0"/>
              <a:t> e o </a:t>
            </a:r>
            <a:r>
              <a:rPr lang="en-US" altLang="pt-BR" sz="3200" dirty="0" err="1"/>
              <a:t>contradomínio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são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espaços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vetoriais</a:t>
            </a:r>
            <a:r>
              <a:rPr lang="en-US" altLang="pt-BR" sz="3200" dirty="0"/>
              <a:t> reais.</a:t>
            </a:r>
          </a:p>
          <a:p>
            <a:pPr marL="0" indent="0" eaLnBrk="1" hangingPunct="1"/>
            <a:endParaRPr lang="en-US" altLang="pt-BR" sz="3200" dirty="0"/>
          </a:p>
          <a:p>
            <a:pPr marL="0" indent="0" eaLnBrk="1" hangingPunct="1"/>
            <a:r>
              <a:rPr lang="en-US" altLang="pt-BR" sz="3200" dirty="0"/>
              <a:t> </a:t>
            </a:r>
            <a:r>
              <a:rPr lang="en-US" altLang="pt-BR" sz="3200" dirty="0" err="1"/>
              <a:t>Variáveis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são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vetores</a:t>
            </a:r>
            <a:endParaRPr lang="en-US" altLang="pt-BR" sz="3200" dirty="0"/>
          </a:p>
          <a:p>
            <a:pPr marL="0" indent="0" eaLnBrk="1" hangingPunct="1"/>
            <a:endParaRPr lang="en-US" altLang="pt-BR" sz="3200" dirty="0"/>
          </a:p>
          <a:p>
            <a:pPr marL="0" indent="0" eaLnBrk="1" hangingPunct="1"/>
            <a:r>
              <a:rPr lang="en-US" altLang="pt-BR" sz="3200" dirty="0"/>
              <a:t> </a:t>
            </a:r>
            <a:r>
              <a:rPr lang="en-US" altLang="pt-BR" sz="3200" dirty="0" err="1"/>
              <a:t>Chamadas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funções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vetoriais</a:t>
            </a:r>
            <a:endParaRPr lang="en-US" altLang="pt-BR" sz="3200" dirty="0"/>
          </a:p>
          <a:p>
            <a:pPr marL="0" indent="0" eaLnBrk="1" hangingPunct="1"/>
            <a:endParaRPr lang="en-US" altLang="pt-BR" sz="3200" dirty="0"/>
          </a:p>
          <a:p>
            <a:pPr marL="0" indent="0" eaLnBrk="1" hangingPunct="1">
              <a:buNone/>
            </a:pPr>
            <a:endParaRPr lang="en-US" altLang="pt-BR" sz="4000" dirty="0"/>
          </a:p>
          <a:p>
            <a:pPr marL="0" indent="0">
              <a:buNone/>
            </a:pPr>
            <a:endParaRPr lang="en-US" altLang="pt-BR" sz="3200" dirty="0"/>
          </a:p>
          <a:p>
            <a:pPr marL="0" indent="0">
              <a:buNone/>
            </a:pPr>
            <a:endParaRPr lang="en-US" altLang="pt-BR" sz="32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37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52" y="1048525"/>
                <a:ext cx="9660622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6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Multiplicação</a:t>
                </a:r>
                <a:r>
                  <a:rPr lang="en-US" alt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por </a:t>
                </a:r>
                <a:r>
                  <a:rPr lang="en-US" altLang="pt-BR" sz="36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escalar</a:t>
                </a:r>
                <a:endParaRPr lang="en-US" altLang="pt-BR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defRPr/>
                </a:pPr>
                <a:endParaRPr lang="en-US" altLang="pt-BR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Sejam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e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en-US" altLang="pt-BR" sz="3200" dirty="0"/>
                  <a:t>є </a:t>
                </a:r>
                <a:r>
                  <a:rPr lang="en-US" alt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dirty="0"/>
                  <a:t>. Chama-se </a:t>
                </a:r>
                <a:r>
                  <a:rPr lang="en-US" altLang="pt-BR" sz="3200" b="1" dirty="0" err="1"/>
                  <a:t>produto</a:t>
                </a:r>
                <a:r>
                  <a:rPr lang="en-US" altLang="pt-BR" sz="3200" dirty="0"/>
                  <a:t> de T </a:t>
                </a:r>
                <a:r>
                  <a:rPr lang="en-US" altLang="pt-BR" sz="3200" dirty="0" err="1"/>
                  <a:t>pelo</a:t>
                </a:r>
                <a:r>
                  <a:rPr lang="en-US" altLang="pt-BR" sz="3200" dirty="0"/>
                  <a:t> </a:t>
                </a:r>
                <a:r>
                  <a:rPr lang="en-US" altLang="pt-BR" sz="3200" dirty="0" err="1"/>
                  <a:t>escalar</a:t>
                </a:r>
                <a:r>
                  <a:rPr lang="en-US" altLang="pt-BR" sz="3200" dirty="0"/>
                  <a:t>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n-US" altLang="pt-BR" sz="3200" dirty="0"/>
                  <a:t> à </a:t>
                </a:r>
                <a:r>
                  <a:rPr lang="en-US" altLang="pt-BR" sz="3200" dirty="0" err="1"/>
                  <a:t>transformação</a:t>
                </a:r>
                <a:r>
                  <a:rPr lang="en-US" altLang="pt-BR" sz="3200" dirty="0"/>
                  <a:t> linear</a:t>
                </a: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T)(v) = T(v),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 v </a:t>
                </a:r>
                <a:r>
                  <a:rPr lang="en-US" altLang="pt-BR" sz="3200" dirty="0"/>
                  <a:t>є V.</a:t>
                </a: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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pt-BR" sz="32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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endParaRPr lang="en-US" altLang="pt-BR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52" y="1048525"/>
                <a:ext cx="9660622" cy="5592362"/>
              </a:xfrm>
              <a:blipFill>
                <a:blip r:embed="rId2"/>
                <a:stretch>
                  <a:fillRect l="-1577" t="-1527" r="-5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Operações com 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31867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52" y="1048525"/>
                <a:ext cx="9660622" cy="559236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defRPr/>
                </a:pPr>
                <a:r>
                  <a:rPr 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6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Composição</a:t>
                </a:r>
                <a:endParaRPr lang="en-US" altLang="pt-BR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defRPr/>
                </a:pPr>
                <a:endParaRPr lang="en-US" altLang="pt-BR" sz="36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Sejam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e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pt-BR" sz="3200" dirty="0"/>
                  <a:t>. Chama-se </a:t>
                </a:r>
                <a:r>
                  <a:rPr lang="en-US" altLang="pt-BR" sz="3200" dirty="0" err="1"/>
                  <a:t>aplicação</a:t>
                </a:r>
                <a:r>
                  <a:rPr lang="en-US" altLang="pt-BR" sz="3200" dirty="0"/>
                  <a:t> </a:t>
                </a:r>
                <a:r>
                  <a:rPr lang="en-US" altLang="pt-BR" sz="3200" b="1" dirty="0" err="1"/>
                  <a:t>composta</a:t>
                </a:r>
                <a:r>
                  <a:rPr lang="en-US" altLang="pt-BR" sz="3200" dirty="0"/>
                  <a:t> de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200" dirty="0"/>
                  <a:t> com 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,</a:t>
                </a:r>
                <a:r>
                  <a:rPr lang="en-US" altLang="pt-BR" sz="3200" dirty="0"/>
                  <a:t> à </a:t>
                </a:r>
                <a:r>
                  <a:rPr lang="en-US" altLang="pt-BR" sz="3200" dirty="0" err="1"/>
                  <a:t>transformação</a:t>
                </a:r>
                <a:r>
                  <a:rPr lang="en-US" altLang="pt-BR" sz="3200" dirty="0"/>
                  <a:t> linear</a:t>
                </a: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  <a:p>
                <a:pPr marL="0" indent="0">
                  <a:buNone/>
                  <a:defRPr/>
                </a:pPr>
                <a:r>
                  <a:rPr lang="en-US" altLang="pt-BR" sz="3500" dirty="0"/>
                  <a:t>(</a:t>
                </a:r>
                <a:r>
                  <a:rPr lang="en-US" altLang="pt-BR" sz="35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5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pt-BR" sz="3500" dirty="0">
                    <a:sym typeface="Symbol" panose="05050102010706020507" pitchFamily="18" charset="2"/>
                  </a:rPr>
                  <a:t> T</a:t>
                </a:r>
                <a:r>
                  <a:rPr lang="en-US" altLang="pt-BR" sz="35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pt-BR" sz="3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)(v) = </a:t>
                </a:r>
                <a:r>
                  <a:rPr lang="en-US" altLang="pt-BR" sz="35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5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pt-BR" sz="3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pt-BR" sz="35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5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pt-BR" sz="35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(v)), </a:t>
                </a:r>
                <a:r>
                  <a:rPr lang="en-US" altLang="pt-BR" sz="3500" dirty="0">
                    <a:sym typeface="Symbol" panose="05050102010706020507" pitchFamily="18" charset="2"/>
                  </a:rPr>
                  <a:t> v </a:t>
                </a:r>
                <a:r>
                  <a:rPr lang="en-US" altLang="pt-BR" sz="3500" dirty="0"/>
                  <a:t>є V.</a:t>
                </a:r>
              </a:p>
              <a:p>
                <a:pPr marL="0" indent="0">
                  <a:buNone/>
                  <a:defRPr/>
                </a:pPr>
                <a:endParaRPr lang="en-US" altLang="pt-BR" sz="3500" dirty="0"/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5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5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500" baseline="-25000" dirty="0">
                            <a:sym typeface="Symbol" panose="05050102010706020507" pitchFamily="18" charset="2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altLang="pt-BR" sz="3500" dirty="0">
                            <a:sym typeface="Symbol" panose="05050102010706020507" pitchFamily="18" charset="2"/>
                          </a:rPr>
                          <m:t> </m:t>
                        </m:r>
                        <m:r>
                          <m:rPr>
                            <m:nor/>
                          </m:rPr>
                          <a:rPr lang="en-US" altLang="pt-BR" sz="35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500" baseline="-25000" dirty="0"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5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b>
                      <m:sup>
                        <m:r>
                          <a:rPr lang="pt-BR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5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5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5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500" baseline="-25000" dirty="0"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5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b>
                      <m:sup>
                        <m: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500" dirty="0">
                    <a:sym typeface="Symbol" panose="05050102010706020507" pitchFamily="18" charset="2"/>
                  </a:rPr>
                  <a:t> 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pt-BR" sz="32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pt-BR" sz="3200" baseline="-25000" dirty="0"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b>
                        <m:r>
                          <a:rPr lang="pt-B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endParaRPr lang="en-US" altLang="pt-BR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52" y="1048525"/>
                <a:ext cx="9660622" cy="5592362"/>
              </a:xfrm>
              <a:blipFill>
                <a:blip r:embed="rId2"/>
                <a:stretch>
                  <a:fillRect l="-1577" t="-15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Operações com transformações lineares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CEC3F5-CB93-4057-B2BE-A89E1E1C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78086"/>
            <a:ext cx="5827655" cy="29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1069450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Exemplo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1: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Sejam</a:t>
            </a:r>
            <a:r>
              <a:rPr lang="en-US" altLang="pt-BR" sz="3200" dirty="0">
                <a:sym typeface="Symbol" panose="05050102010706020507" pitchFamily="18" charset="2"/>
              </a:rPr>
              <a:t> T</a:t>
            </a:r>
            <a:r>
              <a:rPr lang="en-US" altLang="pt-BR" sz="3200" baseline="-25000" dirty="0">
                <a:sym typeface="Symbol" panose="05050102010706020507" pitchFamily="18" charset="2"/>
              </a:rPr>
              <a:t>1</a:t>
            </a:r>
            <a:r>
              <a:rPr lang="en-US" altLang="pt-BR" sz="3200" dirty="0">
                <a:sym typeface="Symbol" panose="05050102010706020507" pitchFamily="18" charset="2"/>
              </a:rPr>
              <a:t>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 e</a:t>
            </a:r>
            <a:r>
              <a:rPr lang="en-US" altLang="pt-BR" sz="3200" dirty="0">
                <a:sym typeface="Symbol" panose="05050102010706020507" pitchFamily="18" charset="2"/>
              </a:rPr>
              <a:t> 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>
                <a:sym typeface="Symbol" panose="05050102010706020507" pitchFamily="18" charset="2"/>
              </a:rPr>
              <a:t>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n-US" altLang="pt-BR" sz="3200" dirty="0" err="1"/>
              <a:t>transformações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lineares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definidas</a:t>
            </a:r>
            <a:r>
              <a:rPr lang="en-US" altLang="pt-BR" sz="3200" dirty="0"/>
              <a:t> por 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= (x+2y, 2x-y,x) e 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)=(-</a:t>
            </a:r>
            <a:r>
              <a:rPr lang="en-US" altLang="pt-BR" sz="3200" dirty="0" err="1"/>
              <a:t>x,y,x+y</a:t>
            </a:r>
            <a:r>
              <a:rPr lang="en-US" altLang="pt-BR" sz="3200" dirty="0"/>
              <a:t>). </a:t>
            </a:r>
          </a:p>
          <a:p>
            <a:pPr marL="0" indent="0">
              <a:buNone/>
              <a:defRPr/>
            </a:pPr>
            <a:endParaRPr lang="en-US" altLang="pt-BR" sz="3200" dirty="0"/>
          </a:p>
          <a:p>
            <a:pPr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+ 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endParaRPr lang="en-US" altLang="pt-BR" sz="3200" dirty="0"/>
          </a:p>
          <a:p>
            <a:pPr marL="0" indent="0">
              <a:buNone/>
              <a:defRPr/>
            </a:pPr>
            <a:r>
              <a:rPr lang="en-US" altLang="pt-BR" sz="3200" dirty="0"/>
              <a:t>(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+ 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</a:t>
            </a:r>
            <a:r>
              <a:rPr lang="en-US" altLang="pt-BR" sz="3200" dirty="0">
                <a:sym typeface="Symbol" panose="05050102010706020507" pitchFamily="18" charset="2"/>
              </a:rPr>
              <a:t> T</a:t>
            </a:r>
            <a:r>
              <a:rPr lang="en-US" altLang="pt-BR" sz="3200" baseline="-25000" dirty="0">
                <a:sym typeface="Symbol" panose="05050102010706020507" pitchFamily="18" charset="2"/>
              </a:rPr>
              <a:t>1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+ 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</a:t>
            </a:r>
          </a:p>
          <a:p>
            <a:pPr marL="0" indent="0">
              <a:buNone/>
              <a:defRPr/>
            </a:pPr>
            <a:r>
              <a:rPr lang="en-US" altLang="pt-BR" sz="3200" dirty="0"/>
              <a:t>(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+ 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 (x+2y, 2x-y,x) +(-</a:t>
            </a:r>
            <a:r>
              <a:rPr lang="en-US" altLang="pt-BR" sz="3200" dirty="0" err="1"/>
              <a:t>x,y,x+y</a:t>
            </a:r>
            <a:r>
              <a:rPr lang="en-US" altLang="pt-BR" sz="3200" dirty="0"/>
              <a:t>) = (2y, 2x,2x+y)</a:t>
            </a:r>
          </a:p>
          <a:p>
            <a:pPr marL="0" indent="0">
              <a:buNone/>
              <a:defRPr/>
            </a:pPr>
            <a:endParaRPr lang="en-US" altLang="pt-BR" sz="3200" dirty="0">
              <a:ea typeface="Cambria Math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Operações com 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16614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1069450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Exemplo1: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  <a:endParaRPr lang="en-US" altLang="pt-BR" sz="3200" dirty="0"/>
          </a:p>
          <a:p>
            <a:pPr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3T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- 2T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endParaRPr lang="en-US" altLang="pt-BR" sz="3200" dirty="0"/>
          </a:p>
          <a:p>
            <a:pPr marL="0" indent="0">
              <a:buNone/>
              <a:defRPr/>
            </a:pPr>
            <a:r>
              <a:rPr lang="en-US" altLang="pt-BR" sz="3200" dirty="0"/>
              <a:t>(3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- 2T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</a:t>
            </a:r>
            <a:r>
              <a:rPr lang="en-US" altLang="pt-BR" sz="3200" dirty="0">
                <a:sym typeface="Symbol" panose="05050102010706020507" pitchFamily="18" charset="2"/>
              </a:rPr>
              <a:t> (3T</a:t>
            </a:r>
            <a:r>
              <a:rPr lang="en-US" altLang="pt-BR" sz="3200" baseline="-25000" dirty="0">
                <a:sym typeface="Symbol" panose="05050102010706020507" pitchFamily="18" charset="2"/>
              </a:rPr>
              <a:t>1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- (2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</a:t>
            </a:r>
          </a:p>
          <a:p>
            <a:pPr marL="0" indent="0">
              <a:buNone/>
              <a:defRPr/>
            </a:pPr>
            <a:r>
              <a:rPr lang="en-US" altLang="pt-BR" sz="3200" dirty="0"/>
              <a:t>(3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- 2T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 </a:t>
            </a:r>
            <a:r>
              <a:rPr lang="en-US" altLang="pt-BR" sz="3200" dirty="0">
                <a:sym typeface="Symbol" panose="05050102010706020507" pitchFamily="18" charset="2"/>
              </a:rPr>
              <a:t>3T</a:t>
            </a:r>
            <a:r>
              <a:rPr lang="en-US" altLang="pt-BR" sz="3200" baseline="-25000" dirty="0">
                <a:sym typeface="Symbol" panose="05050102010706020507" pitchFamily="18" charset="2"/>
              </a:rPr>
              <a:t>1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- 2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</a:t>
            </a:r>
          </a:p>
          <a:p>
            <a:pPr marL="0" indent="0">
              <a:buNone/>
              <a:defRPr/>
            </a:pPr>
            <a:r>
              <a:rPr lang="en-US" altLang="pt-BR" sz="3200" dirty="0"/>
              <a:t>(3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- 2T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 3(x+2y, 2x-y,x) - 2(-</a:t>
            </a:r>
            <a:r>
              <a:rPr lang="en-US" altLang="pt-BR" sz="3200" dirty="0" err="1"/>
              <a:t>x,y,x+y</a:t>
            </a:r>
            <a:r>
              <a:rPr lang="en-US" altLang="pt-BR" sz="3200" dirty="0"/>
              <a:t>) </a:t>
            </a:r>
          </a:p>
          <a:p>
            <a:pPr marL="0" indent="0">
              <a:buNone/>
              <a:defRPr/>
            </a:pPr>
            <a:r>
              <a:rPr lang="en-US" altLang="pt-BR" sz="3200" dirty="0"/>
              <a:t>(3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1 </a:t>
            </a:r>
            <a:r>
              <a:rPr lang="en-US" altLang="pt-BR" sz="3200" dirty="0">
                <a:sym typeface="Symbol" panose="05050102010706020507" pitchFamily="18" charset="2"/>
              </a:rPr>
              <a:t>- 2T</a:t>
            </a:r>
            <a:r>
              <a:rPr lang="en-US" altLang="pt-BR" sz="3200" baseline="-25000" dirty="0">
                <a:sym typeface="Symbol" panose="05050102010706020507" pitchFamily="18" charset="2"/>
              </a:rPr>
              <a:t>2</a:t>
            </a:r>
            <a:r>
              <a:rPr lang="en-US" altLang="pt-BR" sz="3200" dirty="0"/>
              <a:t>)(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 (5x+6y, 6x-5y, x-2y)</a:t>
            </a:r>
            <a:endParaRPr lang="en-US" altLang="pt-BR" sz="3200" dirty="0">
              <a:ea typeface="Cambria Math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Operações com 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1893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1069450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Exemplo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2: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Sejam</a:t>
            </a:r>
            <a:r>
              <a:rPr lang="en-US" altLang="pt-BR" sz="3200" dirty="0">
                <a:sym typeface="Symbol" panose="05050102010706020507" pitchFamily="18" charset="2"/>
              </a:rPr>
              <a:t> S e T </a:t>
            </a:r>
            <a:r>
              <a:rPr lang="en-US" altLang="pt-BR" sz="3200" dirty="0" err="1">
                <a:sym typeface="Symbol" panose="05050102010706020507" pitchFamily="18" charset="2"/>
              </a:rPr>
              <a:t>operadores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lineares</a:t>
            </a:r>
            <a:r>
              <a:rPr lang="en-US" altLang="pt-BR" sz="3200" dirty="0">
                <a:sym typeface="Symbol" panose="05050102010706020507" pitchFamily="18" charset="2"/>
              </a:rPr>
              <a:t> no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n-US" altLang="pt-BR" sz="3200" dirty="0" err="1"/>
              <a:t>definidos</a:t>
            </a:r>
            <a:r>
              <a:rPr lang="en-US" altLang="pt-BR" sz="3200" dirty="0"/>
              <a:t> por 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S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= (2x,y) e </a:t>
            </a: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)=(</a:t>
            </a:r>
            <a:r>
              <a:rPr lang="en-US" altLang="pt-BR" sz="3200" dirty="0" err="1"/>
              <a:t>x,x</a:t>
            </a:r>
            <a:r>
              <a:rPr lang="en-US" altLang="pt-BR" sz="3200" dirty="0"/>
              <a:t>-y). </a:t>
            </a:r>
          </a:p>
          <a:p>
            <a:pPr marL="0" indent="0">
              <a:buNone/>
              <a:defRPr/>
            </a:pPr>
            <a:endParaRPr lang="en-US" altLang="pt-BR" sz="3200" dirty="0"/>
          </a:p>
          <a:p>
            <a:pPr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S  T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(S  T)(</a:t>
            </a:r>
            <a:r>
              <a:rPr lang="en-US" altLang="pt-BR" sz="3200" dirty="0" err="1">
                <a:sym typeface="Symbol" panose="05050102010706020507" pitchFamily="18" charset="2"/>
              </a:rPr>
              <a:t>x,y</a:t>
            </a:r>
            <a:r>
              <a:rPr lang="en-US" altLang="pt-BR" sz="3200" dirty="0">
                <a:sym typeface="Symbol" panose="05050102010706020507" pitchFamily="18" charset="2"/>
              </a:rPr>
              <a:t>) = S(T(</a:t>
            </a:r>
            <a:r>
              <a:rPr lang="en-US" altLang="pt-BR" sz="3200" dirty="0" err="1">
                <a:sym typeface="Symbol" panose="05050102010706020507" pitchFamily="18" charset="2"/>
              </a:rPr>
              <a:t>x,y</a:t>
            </a:r>
            <a:r>
              <a:rPr lang="en-US" altLang="pt-BR" sz="3200" dirty="0">
                <a:sym typeface="Symbol" panose="05050102010706020507" pitchFamily="18" charset="2"/>
              </a:rPr>
              <a:t>)) = S(</a:t>
            </a:r>
            <a:r>
              <a:rPr lang="en-US" altLang="pt-BR" sz="3200" dirty="0" err="1">
                <a:sym typeface="Symbol" panose="05050102010706020507" pitchFamily="18" charset="2"/>
              </a:rPr>
              <a:t>x,x</a:t>
            </a:r>
            <a:r>
              <a:rPr lang="en-US" altLang="pt-BR" sz="3200" dirty="0">
                <a:sym typeface="Symbol" panose="05050102010706020507" pitchFamily="18" charset="2"/>
              </a:rPr>
              <a:t>-y) – (2x, x-y)</a:t>
            </a:r>
          </a:p>
          <a:p>
            <a:pPr marL="0" indent="0">
              <a:buNone/>
              <a:defRPr/>
            </a:pPr>
            <a:endParaRPr lang="en-US" altLang="pt-BR" sz="32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T  S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(T  S)(</a:t>
            </a:r>
            <a:r>
              <a:rPr lang="en-US" altLang="pt-BR" sz="3200" dirty="0" err="1">
                <a:sym typeface="Symbol" panose="05050102010706020507" pitchFamily="18" charset="2"/>
              </a:rPr>
              <a:t>x,y</a:t>
            </a:r>
            <a:r>
              <a:rPr lang="en-US" altLang="pt-BR" sz="3200" dirty="0">
                <a:sym typeface="Symbol" panose="05050102010706020507" pitchFamily="18" charset="2"/>
              </a:rPr>
              <a:t>) = T(S(</a:t>
            </a:r>
            <a:r>
              <a:rPr lang="en-US" altLang="pt-BR" sz="3200" dirty="0" err="1">
                <a:sym typeface="Symbol" panose="05050102010706020507" pitchFamily="18" charset="2"/>
              </a:rPr>
              <a:t>x,y</a:t>
            </a:r>
            <a:r>
              <a:rPr lang="en-US" altLang="pt-BR" sz="3200" dirty="0">
                <a:sym typeface="Symbol" panose="05050102010706020507" pitchFamily="18" charset="2"/>
              </a:rPr>
              <a:t>)) = T(2x,y) = (2x, 2x-y).</a:t>
            </a:r>
            <a:endParaRPr lang="en-US" altLang="pt-BR" sz="3200" dirty="0"/>
          </a:p>
          <a:p>
            <a:pPr marL="0" indent="0">
              <a:buNone/>
              <a:defRPr/>
            </a:pPr>
            <a:endParaRPr lang="en-US" altLang="pt-BR" sz="3200" dirty="0">
              <a:ea typeface="Cambria Math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Operações com 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36119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830404"/>
            <a:ext cx="1069450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Entende</a:t>
            </a:r>
            <a:r>
              <a:rPr lang="en-US" altLang="pt-BR" sz="3200" dirty="0">
                <a:sym typeface="Symbol" panose="05050102010706020507" pitchFamily="18" charset="2"/>
              </a:rPr>
              <a:t>-se por </a:t>
            </a:r>
            <a:r>
              <a:rPr lang="en-US" altLang="pt-BR" sz="3200" dirty="0" err="1">
                <a:sym typeface="Symbol" panose="05050102010706020507" pitchFamily="18" charset="2"/>
              </a:rPr>
              <a:t>transformações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lineares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planas</a:t>
            </a:r>
            <a:r>
              <a:rPr lang="en-US" altLang="pt-BR" sz="3200" dirty="0">
                <a:sym typeface="Symbol" panose="05050102010706020507" pitchFamily="18" charset="2"/>
              </a:rPr>
              <a:t> as </a:t>
            </a:r>
            <a:r>
              <a:rPr lang="en-US" altLang="pt-BR" sz="3200" dirty="0" err="1">
                <a:sym typeface="Symbol" panose="05050102010706020507" pitchFamily="18" charset="2"/>
              </a:rPr>
              <a:t>transformações</a:t>
            </a:r>
            <a:r>
              <a:rPr lang="en-US" altLang="pt-BR" sz="3200" dirty="0">
                <a:sym typeface="Symbol" panose="05050102010706020507" pitchFamily="18" charset="2"/>
              </a:rPr>
              <a:t> de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  </a:t>
            </a:r>
            <a:r>
              <a:rPr lang="en-US" altLang="pt-BR" sz="3200" dirty="0" err="1"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Veremos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algumas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de especial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importância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e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suas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interpretações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geométricas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  <a:endParaRPr lang="en-US" altLang="pt-BR" sz="3200" dirty="0">
              <a:ea typeface="Cambria Math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</p:spTree>
    <p:extLst>
      <p:ext uri="{BB962C8B-B14F-4D97-AF65-F5344CB8AC3E}">
        <p14:creationId xmlns:p14="http://schemas.microsoft.com/office/powerpoint/2010/main" val="41907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Reflexões</a:t>
                </a:r>
              </a:p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torno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dos x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Leva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cada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ponto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(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) para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sua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imagem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(-x,-y),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simétrica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relação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ao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x.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    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ou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= (x, -y)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(x,-y) 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 err="1">
                    <a:ea typeface="Cambria Math" panose="02040503050406030204" pitchFamily="18" charset="0"/>
                  </a:rPr>
                  <a:t>Matriz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2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F224DB-5DE3-49FE-A45A-72948FBF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86" y="3429000"/>
            <a:ext cx="274358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torno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dos y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    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ou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= (-x, y)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(-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9555D7-6C55-4B6F-99D2-BB096B3A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69" y="2657351"/>
            <a:ext cx="4040880" cy="31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origem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    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 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ou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= (-x, -y)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(-x,-y) 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E0A698-B4CC-409A-905A-1FCAF7A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118" y="2748163"/>
            <a:ext cx="4090146" cy="32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origem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    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 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ou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= (-x, -y)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(-x,-y)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E0A698-B4CC-409A-905A-1FCAF7A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79" y="3066215"/>
            <a:ext cx="4090146" cy="32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0F0B0-6734-4859-ABB5-6EE632ED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09" y="1099930"/>
            <a:ext cx="9541352" cy="5540957"/>
          </a:xfrm>
        </p:spPr>
        <p:txBody>
          <a:bodyPr>
            <a:normAutofit/>
          </a:bodyPr>
          <a:lstStyle/>
          <a:p>
            <a:pPr marL="0" indent="0"/>
            <a:r>
              <a:rPr lang="en-US" altLang="pt-BR" sz="3200" dirty="0"/>
              <a:t>  T: V </a:t>
            </a:r>
            <a:r>
              <a:rPr lang="en-US" altLang="pt-BR" sz="3200" dirty="0">
                <a:ea typeface="Cambria Math" panose="02040503050406030204" pitchFamily="18" charset="0"/>
              </a:rPr>
              <a:t>→ W </a:t>
            </a:r>
          </a:p>
          <a:p>
            <a:pPr marL="0" indent="0">
              <a:buNone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/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Cada</a:t>
            </a:r>
            <a:r>
              <a:rPr lang="en-US" altLang="pt-BR" sz="3200" dirty="0">
                <a:ea typeface="Cambria Math" panose="02040503050406030204" pitchFamily="18" charset="0"/>
              </a:rPr>
              <a:t> v є V </a:t>
            </a:r>
            <a:r>
              <a:rPr lang="en-US" altLang="pt-BR" sz="3200" dirty="0" err="1">
                <a:ea typeface="Cambria Math" panose="02040503050406030204" pitchFamily="18" charset="0"/>
              </a:rPr>
              <a:t>tem</a:t>
            </a:r>
            <a:r>
              <a:rPr lang="en-US" altLang="pt-BR" sz="3200" dirty="0">
                <a:ea typeface="Cambria Math" panose="02040503050406030204" pitchFamily="18" charset="0"/>
              </a:rPr>
              <a:t> um </a:t>
            </a:r>
            <a:r>
              <a:rPr lang="en-US" altLang="pt-BR" sz="3200" dirty="0" err="1">
                <a:ea typeface="Cambria Math" panose="02040503050406030204" pitchFamily="18" charset="0"/>
              </a:rPr>
              <a:t>só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vetor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imagem</a:t>
            </a:r>
            <a:r>
              <a:rPr lang="en-US" altLang="pt-BR" sz="3200" dirty="0">
                <a:ea typeface="Cambria Math" panose="02040503050406030204" pitchFamily="18" charset="0"/>
              </a:rPr>
              <a:t> w є T, </a:t>
            </a:r>
            <a:r>
              <a:rPr lang="en-US" altLang="pt-BR" sz="3200" dirty="0" err="1">
                <a:ea typeface="Cambria Math" panose="02040503050406030204" pitchFamily="18" charset="0"/>
              </a:rPr>
              <a:t>indicado</a:t>
            </a:r>
            <a:r>
              <a:rPr lang="en-US" altLang="pt-BR" sz="3200" dirty="0">
                <a:ea typeface="Cambria Math" panose="02040503050406030204" pitchFamily="18" charset="0"/>
              </a:rPr>
              <a:t> por w=T(w).</a:t>
            </a:r>
          </a:p>
          <a:p>
            <a:pPr marL="0" indent="0"/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/>
            <a:r>
              <a:rPr lang="en-US" altLang="pt-BR" sz="3200" dirty="0" err="1">
                <a:ea typeface="Cambria Math" panose="02040503050406030204" pitchFamily="18" charset="0"/>
              </a:rPr>
              <a:t>Exemplo</a:t>
            </a:r>
            <a:r>
              <a:rPr lang="en-US" altLang="pt-BR" sz="3200" dirty="0">
                <a:ea typeface="Cambria Math" panose="02040503050406030204" pitchFamily="18" charset="0"/>
              </a:rPr>
              <a:t>: </a:t>
            </a:r>
            <a:r>
              <a:rPr lang="en-US" altLang="pt-BR" sz="3200" dirty="0" err="1">
                <a:ea typeface="Cambria Math" panose="02040503050406030204" pitchFamily="18" charset="0"/>
              </a:rPr>
              <a:t>Seja</a:t>
            </a:r>
            <a:r>
              <a:rPr lang="en-US" altLang="pt-BR" sz="3200" dirty="0">
                <a:ea typeface="Cambria Math" panose="02040503050406030204" pitchFamily="18" charset="0"/>
              </a:rPr>
              <a:t> 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, </a:t>
            </a:r>
            <a:r>
              <a:rPr lang="en-US" altLang="pt-BR" sz="3200" dirty="0" err="1">
                <a:ea typeface="Cambria Math" panose="02040503050406030204" pitchFamily="18" charset="0"/>
              </a:rPr>
              <a:t>definada</a:t>
            </a:r>
            <a:r>
              <a:rPr lang="en-US" altLang="pt-BR" sz="3200" dirty="0">
                <a:ea typeface="Cambria Math" panose="02040503050406030204" pitchFamily="18" charset="0"/>
              </a:rPr>
              <a:t> por 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T(</a:t>
            </a:r>
            <a:r>
              <a:rPr lang="en-US" altLang="pt-BR" sz="3200" dirty="0" err="1">
                <a:ea typeface="Cambria Math" panose="02040503050406030204" pitchFamily="18" charset="0"/>
              </a:rPr>
              <a:t>x,y</a:t>
            </a:r>
            <a:r>
              <a:rPr lang="en-US" altLang="pt-BR" sz="3200" dirty="0">
                <a:ea typeface="Cambria Math" panose="02040503050406030204" pitchFamily="18" charset="0"/>
              </a:rPr>
              <a:t>)= (3x, -2y, x-y). 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T(2,1)= (3.2, -2.1, 2-1) = (6,-2,1)</a:t>
            </a:r>
            <a:endParaRPr lang="en-US" altLang="pt-BR" sz="3200" dirty="0"/>
          </a:p>
          <a:p>
            <a:pPr marL="0" indent="0" eaLnBrk="1" hangingPunct="1"/>
            <a:endParaRPr lang="en-US" altLang="pt-BR" sz="3500" dirty="0"/>
          </a:p>
          <a:p>
            <a:pPr marL="0" indent="0" eaLnBrk="1" hangingPunct="1"/>
            <a:endParaRPr lang="en-US" altLang="pt-BR" sz="3500" dirty="0"/>
          </a:p>
          <a:p>
            <a:pPr marL="0" indent="0" eaLnBrk="1" hangingPunct="1"/>
            <a:endParaRPr lang="en-US" altLang="pt-BR" sz="3500" dirty="0"/>
          </a:p>
          <a:p>
            <a:pPr marL="0" indent="0" eaLnBrk="1" hangingPunct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7594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torno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da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reta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y=x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    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ou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= (y, x)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y,x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CEA015-F117-4D0C-89FB-AA9B7C22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2127408"/>
            <a:ext cx="3731010" cy="37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torno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da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reta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y=-x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     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ou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T(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= (-y, -x)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(-y,-x)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30633F-C7C2-493D-B755-B0B6E68B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81" y="2411197"/>
            <a:ext cx="4029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Dilatações e Contrações</a:t>
                </a:r>
                <a:r>
                  <a:rPr lang="en-US" altLang="pt-BR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Dilatação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ou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contração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direção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vetor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(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x,y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, 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 </a:t>
                </a:r>
                <a:r>
                  <a:rPr lang="az-Cyrl-AZ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є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5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C2FBFC-1901-4391-925B-42577769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24" y="2719966"/>
            <a:ext cx="3817395" cy="34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Dilatações e Contrações</a:t>
            </a:r>
            <a:r>
              <a:rPr lang="en-US" alt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</a:p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Dilatação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ou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contração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na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direção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vetor</a:t>
            </a:r>
            <a:endParaRPr lang="en-US" altLang="pt-BR" sz="3200" dirty="0">
              <a:solidFill>
                <a:schemeClr val="accent1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Se || &gt; 1, T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dilata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vetor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Se || &lt; 1, T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contrai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vetor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Se|| = 1, T é a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identidade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I.</a:t>
            </a:r>
          </a:p>
          <a:p>
            <a:pPr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Se &lt;0, T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troca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sentido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vetor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altLang="pt-BR" sz="3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pt-BR" sz="3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</p:spTree>
    <p:extLst>
      <p:ext uri="{BB962C8B-B14F-4D97-AF65-F5344CB8AC3E}">
        <p14:creationId xmlns:p14="http://schemas.microsoft.com/office/powerpoint/2010/main" val="24688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Dilatação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ou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contração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na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direção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eixo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dos x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 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altLang="pt-BR" sz="32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↦</a:t>
            </a:r>
            <a:r>
              <a:rPr lang="en-US" altLang="pt-BR" sz="3200" dirty="0">
                <a:ea typeface="Cambria Math" panose="02040503050406030204" pitchFamily="18" charset="0"/>
              </a:rPr>
              <a:t> 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en-US" altLang="pt-BR" sz="3200" dirty="0" err="1">
                <a:ea typeface="Cambria Math" panose="02040503050406030204" pitchFamily="18" charset="0"/>
              </a:rPr>
              <a:t>x,y</a:t>
            </a:r>
            <a:r>
              <a:rPr lang="en-US" altLang="pt-BR" sz="3200" dirty="0">
                <a:ea typeface="Cambria Math" panose="02040503050406030204" pitchFamily="18" charset="0"/>
              </a:rPr>
              <a:t>) ,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 </a:t>
            </a:r>
            <a:r>
              <a:rPr lang="pt-BR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&gt; 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23A3DE-6AE1-4DB6-9FFA-0E871A13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30" y="2316184"/>
            <a:ext cx="5061448" cy="34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Dilatação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ou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contração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direção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dos x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Note que:</a:t>
                </a: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se 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&gt; 1, T dilata o vetor</a:t>
                </a: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se 0 &lt; 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 &lt; 1, T </a:t>
                </a:r>
                <a:r>
                  <a:rPr lang="en-US" altLang="pt-BR" sz="3200" dirty="0" err="1">
                    <a:ea typeface="Cambria Math" panose="02040503050406030204" pitchFamily="18" charset="0"/>
                    <a:sym typeface="Symbol" panose="05050102010706020507" pitchFamily="18" charset="2"/>
                  </a:rPr>
                  <a:t>contrai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o </a:t>
                </a:r>
                <a:r>
                  <a:rPr lang="en-US" altLang="pt-BR" sz="3200" dirty="0" err="1">
                    <a:ea typeface="Cambria Math" panose="02040503050406030204" pitchFamily="18" charset="0"/>
                    <a:sym typeface="Symbol" panose="05050102010706020507" pitchFamily="18" charset="2"/>
                  </a:rPr>
                  <a:t>vetor</a:t>
                </a:r>
                <a:endParaRPr lang="en-US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/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endParaRPr lang="en-US" altLang="pt-BR" sz="3200" dirty="0"/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</p:spTree>
    <p:extLst>
      <p:ext uri="{BB962C8B-B14F-4D97-AF65-F5344CB8AC3E}">
        <p14:creationId xmlns:p14="http://schemas.microsoft.com/office/powerpoint/2010/main" val="35213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Dilatação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ou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contração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direção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dos y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(x,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y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, 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 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&gt; 0</a:t>
                </a: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/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B1AED3-C8AF-44FA-A174-67E74A4D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7" y="1882281"/>
            <a:ext cx="4062315" cy="45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Dilatação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ou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contração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na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direção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eixo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dos y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pt-BR" altLang="pt-BR" sz="3200" dirty="0">
                <a:sym typeface="Symbol" panose="05050102010706020507" pitchFamily="18" charset="2"/>
              </a:rPr>
              <a:t>Note que, se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 = 0,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temos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a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projeção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ortogonal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plano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sobre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o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eixo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dos x.</a:t>
            </a:r>
          </a:p>
          <a:p>
            <a:pPr marL="0" indent="0">
              <a:buNone/>
              <a:defRPr/>
            </a:pP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/>
              <a:t>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↦</a:t>
            </a:r>
            <a:r>
              <a:rPr lang="en-US" altLang="pt-BR" sz="3200" dirty="0">
                <a:ea typeface="Cambria Math" panose="02040503050406030204" pitchFamily="18" charset="0"/>
              </a:rPr>
              <a:t> (x,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0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86CC7D-35C2-452A-A26E-9B8719C7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25" y="3176000"/>
            <a:ext cx="3916090" cy="30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Cisalhamentos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Cisalhamento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direção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dos x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(x + 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y, y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dirty="0" smtClean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pt-BR" sz="3200" dirty="0"/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 </a:t>
                </a: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2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2E2EBA-8AE5-4E5D-967E-7C5B0BA0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61" y="2712938"/>
            <a:ext cx="8292413" cy="31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Cisalhamento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direção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dos y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(x, y+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x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</a:rPr>
                  <a:t>Matriz </a:t>
                </a:r>
                <a:r>
                  <a:rPr lang="en-US" altLang="pt-BR" sz="3200" dirty="0" err="1">
                    <a:ea typeface="Cambria Math" panose="02040503050406030204" pitchFamily="18" charset="0"/>
                  </a:rPr>
                  <a:t>canônica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dirty="0" smtClean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8EB938-0D6C-4753-A19A-AC46F0B9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01" y="312330"/>
            <a:ext cx="3081604" cy="58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60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Transformações Lineares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8C9970-63E0-41F7-A0A1-403C825D7061}"/>
              </a:ext>
            </a:extLst>
          </p:cNvPr>
          <p:cNvSpPr txBox="1">
            <a:spLocks noChangeArrowheads="1"/>
          </p:cNvSpPr>
          <p:nvPr/>
        </p:nvSpPr>
        <p:spPr>
          <a:xfrm>
            <a:off x="556591" y="1020417"/>
            <a:ext cx="8700053" cy="563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489AE80-B4D2-437F-B0A2-646C50EF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09" y="1099930"/>
            <a:ext cx="9541352" cy="5540957"/>
          </a:xfrm>
        </p:spPr>
        <p:txBody>
          <a:bodyPr>
            <a:normAutofit/>
          </a:bodyPr>
          <a:lstStyle/>
          <a:p>
            <a:pPr marL="0" indent="0"/>
            <a:r>
              <a:rPr lang="en-US" altLang="pt-BR" sz="3200" dirty="0"/>
              <a:t>  </a:t>
            </a:r>
            <a:r>
              <a:rPr lang="en-US" altLang="pt-BR" sz="3200" dirty="0" err="1"/>
              <a:t>Sejam</a:t>
            </a:r>
            <a:r>
              <a:rPr lang="en-US" altLang="pt-BR" sz="3200" dirty="0"/>
              <a:t> V e W </a:t>
            </a:r>
            <a:r>
              <a:rPr lang="en-US" altLang="pt-BR" sz="3200" dirty="0" err="1"/>
              <a:t>espaços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vetoriais</a:t>
            </a:r>
            <a:r>
              <a:rPr lang="en-US" altLang="pt-BR" sz="3200" dirty="0"/>
              <a:t>. </a:t>
            </a:r>
            <a:r>
              <a:rPr lang="en-US" altLang="pt-BR" sz="3200" dirty="0">
                <a:ea typeface="Cambria Math" panose="02040503050406030204" pitchFamily="18" charset="0"/>
              </a:rPr>
              <a:t>Uma </a:t>
            </a:r>
            <a:r>
              <a:rPr lang="en-US" altLang="pt-BR" sz="3200" dirty="0" err="1">
                <a:ea typeface="Cambria Math" panose="02040503050406030204" pitchFamily="18" charset="0"/>
              </a:rPr>
              <a:t>aplicação</a:t>
            </a:r>
            <a:r>
              <a:rPr lang="en-US" altLang="pt-BR" sz="3200" dirty="0">
                <a:ea typeface="Cambria Math" panose="02040503050406030204" pitchFamily="18" charset="0"/>
              </a:rPr>
              <a:t>  </a:t>
            </a:r>
            <a:r>
              <a:rPr lang="en-US" altLang="pt-BR" sz="3200" dirty="0"/>
              <a:t>T: V </a:t>
            </a:r>
            <a:r>
              <a:rPr lang="en-US" altLang="pt-BR" sz="3200" dirty="0">
                <a:ea typeface="Cambria Math" panose="02040503050406030204" pitchFamily="18" charset="0"/>
              </a:rPr>
              <a:t>→ W é </a:t>
            </a:r>
            <a:r>
              <a:rPr lang="en-US" altLang="pt-BR" sz="3200" b="1" dirty="0" err="1">
                <a:ea typeface="Cambria Math" panose="02040503050406030204" pitchFamily="18" charset="0"/>
              </a:rPr>
              <a:t>chamada</a:t>
            </a:r>
            <a:r>
              <a:rPr lang="en-US" altLang="pt-BR" sz="3200" b="1" dirty="0">
                <a:ea typeface="Cambria Math" panose="02040503050406030204" pitchFamily="18" charset="0"/>
              </a:rPr>
              <a:t> </a:t>
            </a:r>
            <a:r>
              <a:rPr lang="en-US" altLang="pt-BR" sz="3200" b="1" dirty="0" err="1">
                <a:ea typeface="Cambria Math" panose="02040503050406030204" pitchFamily="18" charset="0"/>
              </a:rPr>
              <a:t>transformação</a:t>
            </a:r>
            <a:r>
              <a:rPr lang="en-US" altLang="pt-BR" sz="3200" b="1" dirty="0">
                <a:ea typeface="Cambria Math" panose="020405030504060302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linear de V </a:t>
            </a:r>
            <a:r>
              <a:rPr lang="en-US" altLang="pt-BR" sz="3200" dirty="0" err="1">
                <a:ea typeface="Cambria Math" panose="02040503050406030204" pitchFamily="18" charset="0"/>
              </a:rPr>
              <a:t>em</a:t>
            </a:r>
            <a:r>
              <a:rPr lang="en-US" altLang="pt-BR" sz="3200" dirty="0">
                <a:ea typeface="Cambria Math" panose="02040503050406030204" pitchFamily="18" charset="0"/>
              </a:rPr>
              <a:t> W se:</a:t>
            </a:r>
          </a:p>
          <a:p>
            <a:pPr marL="0" indent="0">
              <a:buNone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571500" indent="-571500">
              <a:buAutoNum type="romanLcParenR"/>
            </a:pPr>
            <a:r>
              <a:rPr lang="en-US" altLang="pt-BR" sz="3200" dirty="0">
                <a:ea typeface="Cambria Math" panose="02040503050406030204" pitchFamily="18" charset="0"/>
              </a:rPr>
              <a:t>T(</a:t>
            </a:r>
            <a:r>
              <a:rPr lang="en-US" altLang="pt-BR" sz="3200" dirty="0" err="1">
                <a:ea typeface="Cambria Math" panose="02040503050406030204" pitchFamily="18" charset="0"/>
              </a:rPr>
              <a:t>u+v</a:t>
            </a:r>
            <a:r>
              <a:rPr lang="en-US" altLang="pt-BR" sz="3200" dirty="0">
                <a:ea typeface="Cambria Math" panose="02040503050406030204" pitchFamily="18" charset="0"/>
              </a:rPr>
              <a:t>)=T(u)=T(v)</a:t>
            </a:r>
          </a:p>
          <a:p>
            <a:pPr marL="571500" indent="-571500">
              <a:buAutoNum type="romanLcParenR"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571500" indent="-571500">
              <a:buAutoNum type="romanLcParenR"/>
            </a:pPr>
            <a:r>
              <a:rPr lang="en-US" altLang="pt-BR" sz="3200" dirty="0">
                <a:ea typeface="Cambria Math" panose="02040503050406030204" pitchFamily="18" charset="0"/>
              </a:rPr>
              <a:t>T(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u)= </a:t>
            </a:r>
            <a:r>
              <a:rPr lang="en-US" altLang="pt-BR" sz="3600" dirty="0">
                <a:ea typeface="Cambria Math" panose="02040503050406030204" pitchFamily="18" charset="0"/>
                <a:sym typeface="Symbol" panose="05050102010706020507" pitchFamily="18" charset="2"/>
              </a:rPr>
              <a:t>T(u)</a:t>
            </a:r>
            <a:endParaRPr lang="en-US" altLang="pt-BR" sz="3500" dirty="0"/>
          </a:p>
          <a:p>
            <a:pPr marL="0" indent="0" eaLnBrk="1" hangingPunct="1"/>
            <a:endParaRPr lang="en-US" altLang="pt-BR" sz="3500" dirty="0"/>
          </a:p>
          <a:p>
            <a:pPr marL="0" indent="0" eaLnBrk="1" hangingPunct="1">
              <a:buNone/>
            </a:pPr>
            <a:r>
              <a:rPr lang="en-US" altLang="pt-BR" sz="3500" dirty="0"/>
              <a:t>para </a:t>
            </a:r>
            <a:r>
              <a:rPr lang="en-US" altLang="pt-BR" sz="3500" dirty="0" err="1"/>
              <a:t>todo</a:t>
            </a:r>
            <a:r>
              <a:rPr lang="en-US" altLang="pt-BR" sz="3500" dirty="0"/>
              <a:t> u, v є V e para </a:t>
            </a:r>
            <a:r>
              <a:rPr lang="en-US" altLang="pt-BR" sz="3500" dirty="0" err="1"/>
              <a:t>todo</a:t>
            </a:r>
            <a:r>
              <a:rPr lang="en-US" altLang="pt-BR" sz="3500" dirty="0"/>
              <a:t> </a:t>
            </a:r>
            <a:r>
              <a:rPr lang="en-US" altLang="pt-BR" sz="3600" dirty="0">
                <a:ea typeface="Cambria Math" panose="02040503050406030204" pitchFamily="18" charset="0"/>
                <a:sym typeface="Symbol" panose="05050102010706020507" pitchFamily="18" charset="2"/>
              </a:rPr>
              <a:t> </a:t>
            </a:r>
            <a:r>
              <a:rPr lang="en-US" altLang="pt-BR" sz="3500" dirty="0"/>
              <a:t>є </a:t>
            </a:r>
            <a:r>
              <a:rPr lang="en-US" altLang="pt-BR" sz="3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ℝ.</a:t>
            </a:r>
            <a:endParaRPr lang="en-US" altLang="pt-BR" sz="3500" dirty="0"/>
          </a:p>
          <a:p>
            <a:pPr marL="0" indent="0" eaLnBrk="1" hangingPunct="1"/>
            <a:endParaRPr lang="en-US" altLang="pt-BR" sz="3500" dirty="0"/>
          </a:p>
          <a:p>
            <a:pPr marL="0" indent="0" eaLnBrk="1" hangingPunct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79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Rotação</a:t>
            </a:r>
            <a:endParaRPr lang="en-US" altLang="pt-BR" sz="3200" dirty="0">
              <a:solidFill>
                <a:schemeClr val="accent1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A </a:t>
            </a:r>
            <a:r>
              <a:rPr lang="en-US" altLang="pt-BR" sz="3200" dirty="0" err="1">
                <a:sym typeface="Symbol" panose="05050102010706020507" pitchFamily="18" charset="2"/>
              </a:rPr>
              <a:t>rotação</a:t>
            </a:r>
            <a:r>
              <a:rPr lang="en-US" altLang="pt-BR" sz="3200" dirty="0"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ym typeface="Symbol" panose="05050102010706020507" pitchFamily="18" charset="2"/>
              </a:rPr>
              <a:t>plano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torno</a:t>
            </a:r>
            <a:r>
              <a:rPr lang="en-US" altLang="pt-BR" sz="3200" dirty="0">
                <a:sym typeface="Symbol" panose="05050102010706020507" pitchFamily="18" charset="2"/>
              </a:rPr>
              <a:t> da </a:t>
            </a:r>
            <a:r>
              <a:rPr lang="en-US" altLang="pt-BR" sz="3200" dirty="0" err="1">
                <a:sym typeface="Symbol" panose="05050102010706020507" pitchFamily="18" charset="2"/>
              </a:rPr>
              <a:t>origem</a:t>
            </a:r>
            <a:r>
              <a:rPr lang="en-US" altLang="pt-BR" sz="3200" dirty="0">
                <a:sym typeface="Symbol" panose="05050102010706020507" pitchFamily="18" charset="2"/>
              </a:rPr>
              <a:t>, que </a:t>
            </a:r>
            <a:r>
              <a:rPr lang="en-US" altLang="pt-BR" sz="3200" dirty="0" err="1">
                <a:sym typeface="Symbol" panose="05050102010706020507" pitchFamily="18" charset="2"/>
              </a:rPr>
              <a:t>faz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cada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ponto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descrever</a:t>
            </a:r>
            <a:r>
              <a:rPr lang="en-US" altLang="pt-BR" sz="3200" dirty="0">
                <a:sym typeface="Symbol" panose="05050102010706020507" pitchFamily="18" charset="2"/>
              </a:rPr>
              <a:t> um </a:t>
            </a:r>
            <a:r>
              <a:rPr lang="en-US" altLang="pt-BR" sz="3200" dirty="0" err="1">
                <a:sym typeface="Symbol" panose="05050102010706020507" pitchFamily="18" charset="2"/>
              </a:rPr>
              <a:t>ângulo</a:t>
            </a:r>
            <a:r>
              <a:rPr lang="en-US" altLang="pt-BR" sz="3200" dirty="0">
                <a:sym typeface="Symbol" panose="05050102010706020507" pitchFamily="18" charset="2"/>
              </a:rPr>
              <a:t> , </a:t>
            </a:r>
            <a:r>
              <a:rPr lang="en-US" altLang="pt-BR" sz="3200" dirty="0" err="1">
                <a:sym typeface="Symbol" panose="05050102010706020507" pitchFamily="18" charset="2"/>
              </a:rPr>
              <a:t>determina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</a:t>
            </a:r>
            <a:r>
              <a:rPr lang="en-US" altLang="pt-BR" sz="3200" dirty="0">
                <a:sym typeface="Symbol" panose="05050102010706020507" pitchFamily="18" charset="2"/>
              </a:rPr>
              <a:t> 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 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  <a:defRPr/>
            </a:pPr>
            <a:r>
              <a:rPr lang="en-US" altLang="pt-BR" sz="3200" dirty="0"/>
              <a:t>   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)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↦</a:t>
            </a:r>
            <a:r>
              <a:rPr lang="en-US" altLang="pt-BR" sz="3200" dirty="0">
                <a:ea typeface="Cambria Math" panose="02040503050406030204" pitchFamily="18" charset="0"/>
              </a:rPr>
              <a:t> (</a:t>
            </a:r>
            <a:r>
              <a:rPr lang="en-US" altLang="pt-BR" sz="3200" dirty="0" err="1">
                <a:ea typeface="Cambria Math" panose="02040503050406030204" pitchFamily="18" charset="0"/>
              </a:rPr>
              <a:t>xcos</a:t>
            </a:r>
            <a:r>
              <a:rPr lang="en-US" altLang="pt-BR" sz="3200" dirty="0">
                <a:sym typeface="Symbol" panose="05050102010706020507" pitchFamily="18" charset="2"/>
              </a:rPr>
              <a:t> 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-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ysen</a:t>
            </a:r>
            <a:r>
              <a:rPr lang="en-US" altLang="pt-BR" sz="3200" dirty="0">
                <a:sym typeface="Symbol" panose="05050102010706020507" pitchFamily="18" charset="2"/>
              </a:rPr>
              <a:t> </a:t>
            </a:r>
            <a:r>
              <a:rPr lang="en-US" altLang="pt-BR" sz="3200" dirty="0">
                <a:ea typeface="Cambria Math" panose="02040503050406030204" pitchFamily="18" charset="0"/>
              </a:rPr>
              <a:t>, </a:t>
            </a:r>
            <a:r>
              <a:rPr lang="en-US" altLang="pt-BR" sz="3200" dirty="0" err="1">
                <a:ea typeface="Cambria Math" panose="02040503050406030204" pitchFamily="18" charset="0"/>
              </a:rPr>
              <a:t>xsen</a:t>
            </a:r>
            <a:r>
              <a:rPr lang="en-US" altLang="pt-BR" sz="3200" dirty="0">
                <a:sym typeface="Symbol" panose="05050102010706020507" pitchFamily="18" charset="2"/>
              </a:rPr>
              <a:t>  + </a:t>
            </a:r>
            <a:r>
              <a:rPr lang="en-US" altLang="pt-BR" sz="3200" dirty="0" err="1">
                <a:sym typeface="Symbol" panose="05050102010706020507" pitchFamily="18" charset="2"/>
              </a:rPr>
              <a:t>ycos</a:t>
            </a:r>
            <a:r>
              <a:rPr lang="en-US" altLang="pt-BR" sz="3200" dirty="0">
                <a:sym typeface="Symbol" panose="05050102010706020507" pitchFamily="18" charset="2"/>
              </a:rPr>
              <a:t> </a:t>
            </a:r>
            <a:r>
              <a:rPr lang="en-US" altLang="pt-BR" sz="3200" dirty="0">
                <a:ea typeface="Cambria Math" panose="02040503050406030204" pitchFamily="18" charset="0"/>
              </a:rPr>
              <a:t>) </a:t>
            </a: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91CCED-D6FD-4638-8A77-620A9452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905934"/>
            <a:ext cx="6565929" cy="29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Rotação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endParaRPr lang="pt-BR" altLang="pt-BR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Matriz da transformação:</a:t>
                </a: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𝑜𝑠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𝑠𝑒𝑛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𝑠𝑒𝑛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</p:spTree>
    <p:extLst>
      <p:ext uri="{BB962C8B-B14F-4D97-AF65-F5344CB8AC3E}">
        <p14:creationId xmlns:p14="http://schemas.microsoft.com/office/powerpoint/2010/main" val="8091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Rotação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endParaRPr lang="pt-BR" altLang="pt-BR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Desejamos a imagem do vetor v=(4,2) pela rotação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pt-BR" sz="3200" dirty="0" smtClean="0"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= /2</a:t>
                </a: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T(4,2) 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𝑜𝑠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/2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𝑠𝑒𝑛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/2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𝑠𝑒𝑛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/2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dirty="0"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/2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T(4,2) 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 ou [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T(4,2) 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alt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2126E7-3A8A-4EE6-9E06-B2AE3B2E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35" y="3008210"/>
            <a:ext cx="4055165" cy="31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70159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sym typeface="Symbol" panose="05050102010706020507" pitchFamily="18" charset="2"/>
              </a:rPr>
              <a:t>São as </a:t>
            </a:r>
            <a:r>
              <a:rPr lang="en-US" altLang="pt-BR" sz="3200" dirty="0" err="1">
                <a:sym typeface="Symbol" panose="05050102010706020507" pitchFamily="18" charset="2"/>
              </a:rPr>
              <a:t>transformações</a:t>
            </a:r>
            <a:r>
              <a:rPr lang="en-US" altLang="pt-BR" sz="3200" dirty="0">
                <a:sym typeface="Symbol" panose="05050102010706020507" pitchFamily="18" charset="2"/>
              </a:rPr>
              <a:t> de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n-US" altLang="pt-BR" sz="32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n-US" altLang="pt-BR" sz="3200" dirty="0"/>
              <a:t>.</a:t>
            </a:r>
          </a:p>
          <a:p>
            <a:pPr marL="0" indent="0">
              <a:defRPr/>
            </a:pP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Examinaremos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as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reflexões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e as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rotações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no Espaço</a:t>
            </a:r>
          </a:p>
        </p:txBody>
      </p:sp>
    </p:spTree>
    <p:extLst>
      <p:ext uri="{BB962C8B-B14F-4D97-AF65-F5344CB8AC3E}">
        <p14:creationId xmlns:p14="http://schemas.microsoft.com/office/powerpoint/2010/main" val="14526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Reflexões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</a:p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Reflexões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relação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aos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planos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coordenados</a:t>
            </a:r>
            <a:endParaRPr lang="en-US" altLang="pt-BR" sz="3200" dirty="0">
              <a:solidFill>
                <a:schemeClr val="accent1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A </a:t>
            </a:r>
            <a:r>
              <a:rPr lang="en-US" altLang="pt-BR" sz="3200" dirty="0" err="1">
                <a:sym typeface="Symbol" panose="05050102010706020507" pitchFamily="18" charset="2"/>
              </a:rPr>
              <a:t>reflexão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relação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ao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plano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xOy</a:t>
            </a:r>
            <a:r>
              <a:rPr lang="en-US" altLang="pt-BR" sz="3200" dirty="0">
                <a:sym typeface="Symbol" panose="05050102010706020507" pitchFamily="18" charset="2"/>
              </a:rPr>
              <a:t> leva </a:t>
            </a:r>
            <a:r>
              <a:rPr lang="en-US" altLang="pt-BR" sz="3200" dirty="0" err="1">
                <a:sym typeface="Symbol" panose="05050102010706020507" pitchFamily="18" charset="2"/>
              </a:rPr>
              <a:t>cada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ponto</a:t>
            </a:r>
            <a:r>
              <a:rPr lang="en-US" altLang="pt-BR" sz="3200" dirty="0">
                <a:sym typeface="Symbol" panose="05050102010706020507" pitchFamily="18" charset="2"/>
              </a:rPr>
              <a:t> (</a:t>
            </a:r>
            <a:r>
              <a:rPr lang="en-US" altLang="pt-BR" sz="3200" dirty="0" err="1">
                <a:sym typeface="Symbol" panose="05050102010706020507" pitchFamily="18" charset="2"/>
              </a:rPr>
              <a:t>x,y,z</a:t>
            </a:r>
            <a:r>
              <a:rPr lang="en-US" altLang="pt-BR" sz="3200" dirty="0">
                <a:sym typeface="Symbol" panose="05050102010706020507" pitchFamily="18" charset="2"/>
              </a:rPr>
              <a:t>) </a:t>
            </a:r>
            <a:r>
              <a:rPr lang="en-US" altLang="pt-BR" sz="3200" dirty="0" err="1">
                <a:sym typeface="Symbol" panose="05050102010706020507" pitchFamily="18" charset="2"/>
              </a:rPr>
              <a:t>na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sua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imagem</a:t>
            </a:r>
            <a:r>
              <a:rPr lang="en-US" altLang="pt-BR" sz="3200" dirty="0">
                <a:sym typeface="Symbol" panose="05050102010706020507" pitchFamily="18" charset="2"/>
              </a:rPr>
              <a:t> (</a:t>
            </a:r>
            <a:r>
              <a:rPr lang="en-US" altLang="pt-BR" sz="3200" dirty="0" err="1">
                <a:sym typeface="Symbol" panose="05050102010706020507" pitchFamily="18" charset="2"/>
              </a:rPr>
              <a:t>x,y</a:t>
            </a:r>
            <a:r>
              <a:rPr lang="en-US" altLang="pt-BR" sz="3200" dirty="0">
                <a:sym typeface="Symbol" panose="05050102010706020507" pitchFamily="18" charset="2"/>
              </a:rPr>
              <a:t>,-z), </a:t>
            </a:r>
            <a:r>
              <a:rPr lang="en-US" altLang="pt-BR" sz="3200" dirty="0" err="1">
                <a:sym typeface="Symbol" panose="05050102010706020507" pitchFamily="18" charset="2"/>
              </a:rPr>
              <a:t>simétrica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relação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ao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plano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xOy</a:t>
            </a:r>
            <a:r>
              <a:rPr lang="en-US" altLang="pt-BR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  <a:defRPr/>
            </a:pPr>
            <a:endParaRPr lang="en-US" altLang="pt-BR" sz="3200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/>
              <a:t>   T(</a:t>
            </a:r>
            <a:r>
              <a:rPr lang="en-US" altLang="pt-BR" sz="3200" dirty="0" err="1"/>
              <a:t>x,y,z</a:t>
            </a:r>
            <a:r>
              <a:rPr lang="en-US" altLang="pt-BR" sz="3200" dirty="0"/>
              <a:t>) = (</a:t>
            </a:r>
            <a:r>
              <a:rPr lang="en-US" altLang="pt-BR" sz="3200" dirty="0" err="1"/>
              <a:t>x,y</a:t>
            </a:r>
            <a:r>
              <a:rPr lang="en-US" altLang="pt-BR" sz="3200" dirty="0"/>
              <a:t>,-z)</a:t>
            </a: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no Espaço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3D7F08-D17B-45F9-BA4E-C76AE0AC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3929242"/>
            <a:ext cx="3771409" cy="27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Reflexões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relação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aos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planos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coordenados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defRPr/>
                </a:pP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Matriz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canônica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(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xOy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Matriz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canônica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(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xOz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Matriz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canônica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(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yOz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no Espaço</a:t>
            </a:r>
          </a:p>
        </p:txBody>
      </p:sp>
    </p:spTree>
    <p:extLst>
      <p:ext uri="{BB962C8B-B14F-4D97-AF65-F5344CB8AC3E}">
        <p14:creationId xmlns:p14="http://schemas.microsoft.com/office/powerpoint/2010/main" val="12107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Reflexões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relação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aos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eixos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coordenados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A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reflexão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em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relação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ao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eixo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x é o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operador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linear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definido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por 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   T(</a:t>
                </a:r>
                <a:r>
                  <a:rPr lang="en-US" altLang="pt-BR" sz="3200" dirty="0" err="1"/>
                  <a:t>x,y,z</a:t>
                </a:r>
                <a:r>
                  <a:rPr lang="en-US" altLang="pt-BR" sz="3200" dirty="0"/>
                  <a:t>) = (x,-y,-z)</a:t>
                </a:r>
              </a:p>
              <a:p>
                <a:pPr marL="0" indent="0">
                  <a:buNone/>
                  <a:defRPr/>
                </a:pPr>
                <a:endParaRPr lang="en-US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 err="1">
                    <a:sym typeface="Symbol" panose="05050102010706020507" pitchFamily="18" charset="2"/>
                  </a:rPr>
                  <a:t>Matriz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canônica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no Espaço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AB01AD-7E37-4CD1-8D89-2EDA88A2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04" y="3094015"/>
            <a:ext cx="4649279" cy="35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Reflexões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na</a:t>
                </a: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origem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T: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 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→ </a:t>
                </a:r>
                <a:r>
                  <a:rPr lang="en-US" altLang="pt-BR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pt-BR" sz="32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pt-BR" sz="32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/>
                  <a:t>(</a:t>
                </a:r>
                <a:r>
                  <a:rPr lang="en-US" altLang="pt-BR" sz="3200" dirty="0" err="1"/>
                  <a:t>x,y</a:t>
                </a:r>
                <a:r>
                  <a:rPr lang="en-US" altLang="pt-BR" sz="3200" dirty="0"/>
                  <a:t>) </a:t>
                </a:r>
                <a:r>
                  <a:rPr lang="en-US" altLang="pt-B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↦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 (-x, -</a:t>
                </a: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y, -z</a:t>
                </a:r>
                <a:r>
                  <a:rPr lang="en-US" altLang="pt-BR" sz="3200" dirty="0">
                    <a:ea typeface="Cambria Math" panose="02040503050406030204" pitchFamily="18" charset="0"/>
                  </a:rPr>
                  <a:t>) 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-</a:t>
                </a:r>
              </a:p>
              <a:p>
                <a:pPr marL="0" indent="0">
                  <a:buNone/>
                  <a:defRPr/>
                </a:pPr>
                <a:r>
                  <a:rPr lang="en-US" altLang="pt-BR" sz="3200" dirty="0" err="1">
                    <a:sym typeface="Symbol" panose="05050102010706020507" pitchFamily="18" charset="2"/>
                  </a:rPr>
                  <a:t>Matriz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ym typeface="Symbol" panose="05050102010706020507" pitchFamily="18" charset="2"/>
                  </a:rPr>
                  <a:t>canônica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pt-BR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pt-BR" sz="3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no Espaço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D8FDA7-4203-4767-9FBC-9B79C615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2" y="2053828"/>
            <a:ext cx="5159639" cy="39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48525"/>
            <a:ext cx="9899375" cy="5592362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Rotação</a:t>
            </a:r>
            <a:endParaRPr lang="en-US" altLang="pt-BR" sz="3200" dirty="0">
              <a:solidFill>
                <a:schemeClr val="accent1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Vamos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mostrar</a:t>
            </a:r>
            <a:r>
              <a:rPr lang="en-US" altLang="pt-BR" sz="3200" dirty="0">
                <a:sym typeface="Symbol" panose="05050102010706020507" pitchFamily="18" charset="2"/>
              </a:rPr>
              <a:t> a </a:t>
            </a:r>
            <a:r>
              <a:rPr lang="en-US" altLang="pt-BR" sz="3200" dirty="0" err="1">
                <a:sym typeface="Symbol" panose="05050102010706020507" pitchFamily="18" charset="2"/>
              </a:rPr>
              <a:t>rotação</a:t>
            </a:r>
            <a:r>
              <a:rPr lang="en-US" altLang="pt-BR" sz="3200" dirty="0"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ym typeface="Symbol" panose="05050102010706020507" pitchFamily="18" charset="2"/>
              </a:rPr>
              <a:t>espaço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em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torno</a:t>
            </a:r>
            <a:r>
              <a:rPr lang="en-US" altLang="pt-BR" sz="3200" dirty="0">
                <a:sym typeface="Symbol" panose="05050102010706020507" pitchFamily="18" charset="2"/>
              </a:rPr>
              <a:t> do </a:t>
            </a:r>
            <a:r>
              <a:rPr lang="en-US" altLang="pt-BR" sz="3200" dirty="0" err="1">
                <a:sym typeface="Symbol" panose="05050102010706020507" pitchFamily="18" charset="2"/>
              </a:rPr>
              <a:t>eixo</a:t>
            </a:r>
            <a:r>
              <a:rPr lang="en-US" altLang="pt-BR" sz="3200" dirty="0">
                <a:sym typeface="Symbol" panose="05050102010706020507" pitchFamily="18" charset="2"/>
              </a:rPr>
              <a:t> dos x, que </a:t>
            </a:r>
            <a:r>
              <a:rPr lang="en-US" altLang="pt-BR" sz="3200" dirty="0" err="1">
                <a:sym typeface="Symbol" panose="05050102010706020507" pitchFamily="18" charset="2"/>
              </a:rPr>
              <a:t>faz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cada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ponto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descrever</a:t>
            </a:r>
            <a:r>
              <a:rPr lang="en-US" altLang="pt-BR" sz="3200" dirty="0">
                <a:sym typeface="Symbol" panose="05050102010706020507" pitchFamily="18" charset="2"/>
              </a:rPr>
              <a:t> um </a:t>
            </a:r>
            <a:r>
              <a:rPr lang="en-US" altLang="pt-BR" sz="3200" dirty="0" err="1">
                <a:sym typeface="Symbol" panose="05050102010706020507" pitchFamily="18" charset="2"/>
              </a:rPr>
              <a:t>ângulo</a:t>
            </a:r>
            <a:r>
              <a:rPr lang="en-US" altLang="pt-BR" sz="3200" dirty="0">
                <a:sym typeface="Symbol" panose="05050102010706020507" pitchFamily="18" charset="2"/>
              </a:rPr>
              <a:t> . </a:t>
            </a:r>
          </a:p>
          <a:p>
            <a:pPr marL="0" indent="0">
              <a:buNone/>
              <a:defRPr/>
            </a:pPr>
            <a:r>
              <a:rPr lang="en-US" altLang="pt-BR" sz="3200" dirty="0">
                <a:sym typeface="Symbol" panose="05050102010706020507" pitchFamily="18" charset="2"/>
              </a:rPr>
              <a:t>T</a:t>
            </a:r>
            <a:r>
              <a:rPr lang="en-US" altLang="pt-BR" sz="3200" baseline="-25000" dirty="0">
                <a:sym typeface="Symbol" panose="05050102010706020507" pitchFamily="18" charset="2"/>
              </a:rPr>
              <a:t></a:t>
            </a:r>
            <a:r>
              <a:rPr lang="en-US" altLang="pt-BR" sz="3200" dirty="0">
                <a:sym typeface="Symbol" panose="05050102010706020507" pitchFamily="18" charset="2"/>
              </a:rPr>
              <a:t> 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 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  <a:defRPr/>
            </a:pPr>
            <a:r>
              <a:rPr lang="en-US" altLang="pt-BR" sz="3200" dirty="0"/>
              <a:t>(</a:t>
            </a:r>
            <a:r>
              <a:rPr lang="en-US" altLang="pt-BR" sz="3200" dirty="0" err="1"/>
              <a:t>x,y,z</a:t>
            </a:r>
            <a:r>
              <a:rPr lang="en-US" altLang="pt-BR" sz="3200" dirty="0"/>
              <a:t>) </a:t>
            </a:r>
            <a:r>
              <a:rPr lang="en-US" alt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↦</a:t>
            </a:r>
            <a:r>
              <a:rPr lang="en-US" altLang="pt-BR" sz="3200" dirty="0">
                <a:ea typeface="Cambria Math" panose="02040503050406030204" pitchFamily="18" charset="0"/>
              </a:rPr>
              <a:t> (</a:t>
            </a:r>
            <a:r>
              <a:rPr lang="en-US" altLang="pt-BR" sz="3200" dirty="0" err="1">
                <a:ea typeface="Cambria Math" panose="02040503050406030204" pitchFamily="18" charset="0"/>
              </a:rPr>
              <a:t>xcos</a:t>
            </a:r>
            <a:r>
              <a:rPr lang="en-US" altLang="pt-BR" sz="3200" dirty="0">
                <a:sym typeface="Symbol" panose="05050102010706020507" pitchFamily="18" charset="2"/>
              </a:rPr>
              <a:t> 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- </a:t>
            </a:r>
            <a:r>
              <a:rPr lang="en-US" altLang="pt-BR" sz="3200" dirty="0" err="1">
                <a:ea typeface="Cambria Math" panose="02040503050406030204" pitchFamily="18" charset="0"/>
                <a:sym typeface="Symbol" panose="05050102010706020507" pitchFamily="18" charset="2"/>
              </a:rPr>
              <a:t>ysen</a:t>
            </a:r>
            <a:r>
              <a:rPr lang="en-US" altLang="pt-BR" sz="3200" dirty="0">
                <a:sym typeface="Symbol" panose="05050102010706020507" pitchFamily="18" charset="2"/>
              </a:rPr>
              <a:t> </a:t>
            </a:r>
            <a:r>
              <a:rPr lang="en-US" altLang="pt-BR" sz="3200" dirty="0">
                <a:ea typeface="Cambria Math" panose="02040503050406030204" pitchFamily="18" charset="0"/>
              </a:rPr>
              <a:t>, </a:t>
            </a:r>
            <a:r>
              <a:rPr lang="en-US" altLang="pt-BR" sz="3200" dirty="0" err="1">
                <a:ea typeface="Cambria Math" panose="02040503050406030204" pitchFamily="18" charset="0"/>
              </a:rPr>
              <a:t>xsen</a:t>
            </a:r>
            <a:r>
              <a:rPr lang="en-US" altLang="pt-BR" sz="3200" dirty="0">
                <a:sym typeface="Symbol" panose="05050102010706020507" pitchFamily="18" charset="2"/>
              </a:rPr>
              <a:t>  + </a:t>
            </a:r>
            <a:r>
              <a:rPr lang="en-US" altLang="pt-BR" sz="3200" dirty="0" err="1">
                <a:sym typeface="Symbol" panose="05050102010706020507" pitchFamily="18" charset="2"/>
              </a:rPr>
              <a:t>ycos</a:t>
            </a:r>
            <a:r>
              <a:rPr lang="en-US" altLang="pt-BR" sz="3200" dirty="0">
                <a:sym typeface="Symbol" panose="05050102010706020507" pitchFamily="18" charset="2"/>
              </a:rPr>
              <a:t> ,z</a:t>
            </a:r>
            <a:r>
              <a:rPr lang="en-US" altLang="pt-BR" sz="3200" dirty="0">
                <a:ea typeface="Cambria Math" panose="02040503050406030204" pitchFamily="18" charset="0"/>
              </a:rPr>
              <a:t>) </a:t>
            </a: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pt-BR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no Espaço</a:t>
            </a:r>
          </a:p>
        </p:txBody>
      </p:sp>
    </p:spTree>
    <p:extLst>
      <p:ext uri="{BB962C8B-B14F-4D97-AF65-F5344CB8AC3E}">
        <p14:creationId xmlns:p14="http://schemas.microsoft.com/office/powerpoint/2010/main" val="19001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</p:spPr>
            <p:txBody>
              <a:bodyPr>
                <a:normAutofit/>
              </a:bodyPr>
              <a:lstStyle/>
              <a:p>
                <a:pPr marL="0" indent="0">
                  <a:defRPr/>
                </a:pPr>
                <a:r>
                  <a:rPr lang="en-US" altLang="pt-BR" sz="32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 </a:t>
                </a:r>
                <a:r>
                  <a:rPr lang="en-US" altLang="pt-BR" sz="3200" dirty="0" err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Symbol" panose="05050102010706020507" pitchFamily="18" charset="2"/>
                  </a:rPr>
                  <a:t>Rotação</a:t>
                </a:r>
                <a:endParaRPr lang="en-US" altLang="pt-BR" sz="32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endParaRPr lang="pt-BR" altLang="pt-BR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Matriz da transformação:</a:t>
                </a:r>
              </a:p>
              <a:p>
                <a:pPr marL="0" indent="0">
                  <a:buNone/>
                  <a:defRPr/>
                </a:pPr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T</a:t>
                </a:r>
                <a:r>
                  <a:rPr lang="en-US" altLang="pt-BR" sz="3200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pt-BR" sz="3200" dirty="0">
                    <a:sym typeface="Symbol" panose="05050102010706020507" pitchFamily="18" charset="2"/>
                  </a:rPr>
                  <a:t> </a:t>
                </a:r>
                <a:r>
                  <a:rPr lang="pt-BR" altLang="pt-BR" sz="32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]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alt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altLang="pt-B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𝑜𝑠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𝑠𝑒𝑛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𝑠𝑒𝑛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pt-BR" altLang="pt-BR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pt-BR" sz="3200" dirty="0"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alt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altLang="pt-BR" sz="32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9BCBD568-3B41-4EA0-BC9C-D14CD619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03" y="1048525"/>
                <a:ext cx="9899375" cy="5592362"/>
              </a:xfrm>
              <a:blipFill>
                <a:blip r:embed="rId2"/>
                <a:stretch>
                  <a:fillRect l="-1539" t="-14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18761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Transformações Lineares Planas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700153-D5CF-480F-BC58-2E10428F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824" y="1048525"/>
            <a:ext cx="435353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60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8C9970-63E0-41F7-A0A1-403C825D7061}"/>
              </a:ext>
            </a:extLst>
          </p:cNvPr>
          <p:cNvSpPr txBox="1">
            <a:spLocks noChangeArrowheads="1"/>
          </p:cNvSpPr>
          <p:nvPr/>
        </p:nvSpPr>
        <p:spPr>
          <a:xfrm>
            <a:off x="556591" y="1020417"/>
            <a:ext cx="8700053" cy="563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pt-BR" sz="3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659EE58-757B-4B0B-A4E4-09D679D5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79" y="1285543"/>
            <a:ext cx="9847411" cy="5592362"/>
          </a:xfrm>
        </p:spPr>
        <p:txBody>
          <a:bodyPr>
            <a:normAutofit/>
          </a:bodyPr>
          <a:lstStyle/>
          <a:p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OBS:</a:t>
            </a:r>
            <a:r>
              <a:rPr lang="en-US" altLang="pt-BR" sz="3200" dirty="0"/>
              <a:t> T: V </a:t>
            </a:r>
            <a:r>
              <a:rPr lang="en-US" altLang="pt-BR" sz="3200" dirty="0">
                <a:ea typeface="Cambria Math" panose="02040503050406030204" pitchFamily="18" charset="0"/>
              </a:rPr>
              <a:t>→  V é </a:t>
            </a:r>
            <a:r>
              <a:rPr lang="en-US" altLang="pt-BR" sz="3200" dirty="0" err="1">
                <a:ea typeface="Cambria Math" panose="02040503050406030204" pitchFamily="18" charset="0"/>
              </a:rPr>
              <a:t>chamado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b="1" dirty="0" err="1">
                <a:ea typeface="Cambria Math" panose="02040503050406030204" pitchFamily="18" charset="0"/>
              </a:rPr>
              <a:t>operador</a:t>
            </a:r>
            <a:r>
              <a:rPr lang="en-US" altLang="pt-BR" sz="3200" b="1" dirty="0">
                <a:ea typeface="Cambria Math" panose="02040503050406030204" pitchFamily="18" charset="0"/>
              </a:rPr>
              <a:t> linear.</a:t>
            </a:r>
          </a:p>
          <a:p>
            <a:endParaRPr lang="en-US" altLang="pt-BR" sz="3200" b="1" dirty="0">
              <a:ea typeface="Cambria Math" panose="02040503050406030204" pitchFamily="18" charset="0"/>
            </a:endParaRPr>
          </a:p>
          <a:p>
            <a:r>
              <a:rPr lang="en-US" altLang="pt-BR" sz="3200" dirty="0" err="1">
                <a:ea typeface="Cambria Math" panose="02040503050406030204" pitchFamily="18" charset="0"/>
              </a:rPr>
              <a:t>Exemplo</a:t>
            </a:r>
            <a:r>
              <a:rPr lang="en-US" altLang="pt-BR" sz="3200" dirty="0">
                <a:ea typeface="Cambria Math" panose="02040503050406030204" pitchFamily="18" charset="0"/>
              </a:rPr>
              <a:t>: 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, T(</a:t>
            </a:r>
            <a:r>
              <a:rPr lang="en-US" altLang="pt-BR" sz="3200" dirty="0" err="1">
                <a:ea typeface="Cambria Math" panose="02040503050406030204" pitchFamily="18" charset="0"/>
              </a:rPr>
              <a:t>x,y</a:t>
            </a:r>
            <a:r>
              <a:rPr lang="en-US" altLang="pt-BR" sz="3200" dirty="0">
                <a:ea typeface="Cambria Math" panose="02040503050406030204" pitchFamily="18" charset="0"/>
              </a:rPr>
              <a:t>)=(3x,-2y,x-y) é linear.</a:t>
            </a:r>
          </a:p>
          <a:p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   De </a:t>
            </a:r>
            <a:r>
              <a:rPr lang="en-US" altLang="pt-BR" sz="3200" dirty="0" err="1">
                <a:ea typeface="Cambria Math" panose="02040503050406030204" pitchFamily="18" charset="0"/>
              </a:rPr>
              <a:t>fato</a:t>
            </a:r>
            <a:r>
              <a:rPr lang="en-US" altLang="pt-BR" sz="3200" dirty="0">
                <a:ea typeface="Cambria Math" panose="02040503050406030204" pitchFamily="18" charset="0"/>
              </a:rPr>
              <a:t>, </a:t>
            </a:r>
            <a:r>
              <a:rPr lang="en-US" altLang="pt-BR" sz="3200" dirty="0" err="1">
                <a:ea typeface="Cambria Math" panose="02040503050406030204" pitchFamily="18" charset="0"/>
              </a:rPr>
              <a:t>sejam</a:t>
            </a:r>
            <a:r>
              <a:rPr lang="en-US" altLang="pt-BR" sz="3200" dirty="0">
                <a:ea typeface="Cambria Math" panose="02040503050406030204" pitchFamily="18" charset="0"/>
              </a:rPr>
              <a:t> u=(x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,y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) e v=(x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 </a:t>
            </a:r>
            <a:r>
              <a:rPr lang="en-US" altLang="pt-BR" sz="3200" dirty="0" err="1">
                <a:ea typeface="Cambria Math" panose="02040503050406030204" pitchFamily="18" charset="0"/>
              </a:rPr>
              <a:t>vetores</a:t>
            </a:r>
            <a:r>
              <a:rPr lang="en-US" altLang="pt-BR" sz="3200" dirty="0">
                <a:ea typeface="Cambria Math" panose="02040503050406030204" pitchFamily="18" charset="0"/>
              </a:rPr>
              <a:t> de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308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60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8C9970-63E0-41F7-A0A1-403C825D7061}"/>
              </a:ext>
            </a:extLst>
          </p:cNvPr>
          <p:cNvSpPr txBox="1">
            <a:spLocks noChangeArrowheads="1"/>
          </p:cNvSpPr>
          <p:nvPr/>
        </p:nvSpPr>
        <p:spPr>
          <a:xfrm>
            <a:off x="556591" y="1020417"/>
            <a:ext cx="8700053" cy="563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pt-BR" sz="3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659EE58-757B-4B0B-A4E4-09D679D5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22" y="851009"/>
            <a:ext cx="9847411" cy="5816382"/>
          </a:xfrm>
        </p:spPr>
        <p:txBody>
          <a:bodyPr>
            <a:normAutofit lnSpcReduction="10000"/>
          </a:bodyPr>
          <a:lstStyle/>
          <a:p>
            <a:r>
              <a:rPr lang="en-US" altLang="pt-BR" sz="3200" dirty="0">
                <a:ea typeface="Cambria Math" panose="02040503050406030204" pitchFamily="18" charset="0"/>
              </a:rPr>
              <a:t>T(</a:t>
            </a:r>
            <a:r>
              <a:rPr lang="en-US" altLang="pt-BR" sz="3200" dirty="0" err="1">
                <a:ea typeface="Cambria Math" panose="02040503050406030204" pitchFamily="18" charset="0"/>
              </a:rPr>
              <a:t>u+v</a:t>
            </a:r>
            <a:r>
              <a:rPr lang="en-US" altLang="pt-BR" sz="3200" dirty="0">
                <a:ea typeface="Cambria Math" panose="02040503050406030204" pitchFamily="18" charset="0"/>
              </a:rPr>
              <a:t>) = T(x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+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+ 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   T(</a:t>
            </a:r>
            <a:r>
              <a:rPr lang="en-US" altLang="pt-BR" sz="3200" dirty="0" err="1">
                <a:ea typeface="Cambria Math" panose="02040503050406030204" pitchFamily="18" charset="0"/>
              </a:rPr>
              <a:t>u+v</a:t>
            </a:r>
            <a:r>
              <a:rPr lang="en-US" altLang="pt-BR" sz="3200" dirty="0">
                <a:ea typeface="Cambria Math" panose="02040503050406030204" pitchFamily="18" charset="0"/>
              </a:rPr>
              <a:t>) = (3(x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+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), -2(y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+ 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), (x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+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)-(y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+ 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))  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   T(</a:t>
            </a:r>
            <a:r>
              <a:rPr lang="en-US" altLang="pt-BR" sz="3200" dirty="0" err="1">
                <a:ea typeface="Cambria Math" panose="02040503050406030204" pitchFamily="18" charset="0"/>
              </a:rPr>
              <a:t>u+v</a:t>
            </a:r>
            <a:r>
              <a:rPr lang="en-US" altLang="pt-BR" sz="3200" dirty="0">
                <a:ea typeface="Cambria Math" panose="02040503050406030204" pitchFamily="18" charset="0"/>
              </a:rPr>
              <a:t>) = (3x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+ 3x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+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-y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- 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   T(</a:t>
            </a:r>
            <a:r>
              <a:rPr lang="en-US" altLang="pt-BR" sz="3200" dirty="0" err="1">
                <a:ea typeface="Cambria Math" panose="02040503050406030204" pitchFamily="18" charset="0"/>
              </a:rPr>
              <a:t>u+v</a:t>
            </a:r>
            <a:r>
              <a:rPr lang="en-US" altLang="pt-BR" sz="3200" dirty="0">
                <a:ea typeface="Cambria Math" panose="02040503050406030204" pitchFamily="18" charset="0"/>
              </a:rPr>
              <a:t>) = (3x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, 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-y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) + (3x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- 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</a:rPr>
              <a:t>   T(</a:t>
            </a:r>
            <a:r>
              <a:rPr lang="en-US" altLang="pt-BR" sz="3200" dirty="0" err="1">
                <a:ea typeface="Cambria Math" panose="02040503050406030204" pitchFamily="18" charset="0"/>
              </a:rPr>
              <a:t>u+v</a:t>
            </a:r>
            <a:r>
              <a:rPr lang="en-US" altLang="pt-BR" sz="3200" dirty="0">
                <a:ea typeface="Cambria Math" panose="02040503050406030204" pitchFamily="18" charset="0"/>
              </a:rPr>
              <a:t>) = T(u) + T(v).</a:t>
            </a:r>
          </a:p>
          <a:p>
            <a:r>
              <a:rPr lang="en-US" altLang="pt-BR" sz="3200" dirty="0">
                <a:ea typeface="Cambria Math" panose="02040503050406030204" pitchFamily="18" charset="0"/>
              </a:rPr>
              <a:t>Para </a:t>
            </a:r>
            <a:r>
              <a:rPr lang="en-US" altLang="pt-BR" sz="3200" dirty="0" err="1">
                <a:ea typeface="Cambria Math" panose="02040503050406030204" pitchFamily="18" charset="0"/>
              </a:rPr>
              <a:t>todo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 </a:t>
            </a:r>
            <a:r>
              <a:rPr lang="en-US" altLang="pt-BR" sz="3200" dirty="0"/>
              <a:t>є 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ℝ e para </a:t>
            </a:r>
            <a:r>
              <a:rPr lang="en-US" altLang="pt-BR" sz="32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qualquer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(x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,y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pt-BR" sz="3200" dirty="0"/>
              <a:t>є </a:t>
            </a: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   T(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u) = T</a:t>
            </a:r>
            <a:r>
              <a:rPr lang="en-US" altLang="pt-BR" sz="3200" dirty="0">
                <a:ea typeface="Cambria Math" panose="02040503050406030204" pitchFamily="18" charset="0"/>
              </a:rPr>
              <a:t>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 </a:t>
            </a:r>
            <a:r>
              <a:rPr lang="en-US" altLang="pt-BR" sz="3200" dirty="0">
                <a:ea typeface="Cambria Math" panose="02040503050406030204" pitchFamily="18" charset="0"/>
              </a:rPr>
              <a:t>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,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 </a:t>
            </a:r>
            <a:r>
              <a:rPr lang="en-US" altLang="pt-BR" sz="3200" dirty="0">
                <a:ea typeface="Cambria Math" panose="02040503050406030204" pitchFamily="18" charset="0"/>
              </a:rPr>
              <a:t>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   T(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u) = </a:t>
            </a:r>
            <a:r>
              <a:rPr lang="en-US" altLang="pt-BR" sz="3200" dirty="0">
                <a:ea typeface="Cambria Math" panose="02040503050406030204" pitchFamily="18" charset="0"/>
              </a:rPr>
              <a:t>(3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 </a:t>
            </a:r>
            <a:r>
              <a:rPr lang="en-US" altLang="pt-BR" sz="3200" dirty="0">
                <a:ea typeface="Cambria Math" panose="02040503050406030204" pitchFamily="18" charset="0"/>
              </a:rPr>
              <a:t>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, -2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 </a:t>
            </a:r>
            <a:r>
              <a:rPr lang="en-US" altLang="pt-BR" sz="3200" dirty="0">
                <a:ea typeface="Cambria Math" panose="02040503050406030204" pitchFamily="18" charset="0"/>
              </a:rPr>
              <a:t>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 </a:t>
            </a:r>
            <a:r>
              <a:rPr lang="en-US" altLang="pt-BR" sz="3200" dirty="0">
                <a:ea typeface="Cambria Math" panose="02040503050406030204" pitchFamily="18" charset="0"/>
              </a:rPr>
              <a:t>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-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  </a:t>
            </a:r>
            <a:r>
              <a:rPr lang="en-US" altLang="pt-BR" sz="3200" dirty="0">
                <a:ea typeface="Cambria Math" panose="02040503050406030204" pitchFamily="18" charset="0"/>
              </a:rPr>
              <a:t>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) </a:t>
            </a: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   T(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u) = </a:t>
            </a:r>
            <a:r>
              <a:rPr lang="en-US" altLang="pt-BR" sz="3200" dirty="0">
                <a:ea typeface="Cambria Math" panose="02040503050406030204" pitchFamily="18" charset="0"/>
              </a:rPr>
              <a:t> (3x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, 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 </a:t>
            </a:r>
            <a:r>
              <a:rPr lang="en-US" altLang="pt-BR" sz="3200" dirty="0">
                <a:ea typeface="Cambria Math" panose="02040503050406030204" pitchFamily="18" charset="0"/>
              </a:rPr>
              <a:t>-2y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2</a:t>
            </a:r>
            <a:r>
              <a:rPr lang="en-US" altLang="pt-BR" sz="3200" dirty="0">
                <a:ea typeface="Cambria Math" panose="02040503050406030204" pitchFamily="18" charset="0"/>
              </a:rPr>
              <a:t>, x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-y</a:t>
            </a:r>
            <a:r>
              <a:rPr lang="en-US" altLang="pt-BR" sz="3200" baseline="-25000" dirty="0">
                <a:ea typeface="Cambria Math" panose="02040503050406030204" pitchFamily="18" charset="0"/>
              </a:rPr>
              <a:t>1</a:t>
            </a:r>
            <a:r>
              <a:rPr lang="en-US" altLang="pt-BR" sz="3200" dirty="0">
                <a:ea typeface="Cambria Math" panose="02040503050406030204" pitchFamily="18" charset="0"/>
              </a:rPr>
              <a:t>) </a:t>
            </a:r>
            <a:endParaRPr lang="en-US" altLang="pt-BR" sz="3200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pt-BR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    T(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u) = T(u)</a:t>
            </a: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pt-BR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pt-BR" sz="32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94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60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8C9970-63E0-41F7-A0A1-403C825D7061}"/>
              </a:ext>
            </a:extLst>
          </p:cNvPr>
          <p:cNvSpPr txBox="1">
            <a:spLocks noChangeArrowheads="1"/>
          </p:cNvSpPr>
          <p:nvPr/>
        </p:nvSpPr>
        <p:spPr>
          <a:xfrm>
            <a:off x="556591" y="1020417"/>
            <a:ext cx="8700053" cy="563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pt-BR" sz="3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659EE58-757B-4B0B-A4E4-09D679D5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75" y="890765"/>
            <a:ext cx="9847411" cy="559236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pt-BR" sz="3200" dirty="0"/>
              <a:t> </a:t>
            </a:r>
            <a:r>
              <a:rPr lang="en-US" altLang="pt-B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</a:t>
            </a:r>
            <a:r>
              <a:rPr lang="en-US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pt-BR" sz="3200" dirty="0"/>
              <a:t>Se T é </a:t>
            </a:r>
            <a:r>
              <a:rPr lang="en-US" altLang="pt-BR" sz="3200" dirty="0" err="1"/>
              <a:t>uma</a:t>
            </a:r>
            <a:r>
              <a:rPr lang="en-US" altLang="pt-BR" sz="3200" dirty="0"/>
              <a:t> </a:t>
            </a:r>
            <a:r>
              <a:rPr lang="en-US" altLang="pt-BR" sz="3200" dirty="0" err="1"/>
              <a:t>transformação</a:t>
            </a:r>
            <a:r>
              <a:rPr lang="en-US" altLang="pt-BR" sz="3200" dirty="0"/>
              <a:t> linear, </a:t>
            </a:r>
            <a:r>
              <a:rPr lang="en-US" altLang="pt-BR" sz="3200" dirty="0" err="1"/>
              <a:t>então</a:t>
            </a:r>
            <a:r>
              <a:rPr lang="en-US" altLang="pt-BR" sz="3200" dirty="0"/>
              <a:t> T(0)=0.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pt-BR" sz="3200" dirty="0"/>
              <a:t>De </a:t>
            </a:r>
            <a:r>
              <a:rPr lang="en-US" altLang="pt-BR" sz="3200" dirty="0" err="1"/>
              <a:t>fato</a:t>
            </a:r>
            <a:r>
              <a:rPr lang="en-US" altLang="pt-BR" sz="3200" dirty="0"/>
              <a:t>, se </a:t>
            </a:r>
            <a:r>
              <a:rPr lang="en-US" altLang="pt-BR" sz="3200" dirty="0" err="1"/>
              <a:t>considerarmos</a:t>
            </a:r>
            <a:r>
              <a:rPr lang="en-US" altLang="pt-BR" sz="3200" dirty="0"/>
              <a:t> </a:t>
            </a:r>
            <a:r>
              <a:rPr lang="en-US" altLang="pt-BR" sz="3200" dirty="0"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/>
              <a:t>=0 </a:t>
            </a:r>
            <a:r>
              <a:rPr lang="en-US" altLang="pt-BR" sz="3200" dirty="0" err="1"/>
              <a:t>em</a:t>
            </a:r>
            <a:r>
              <a:rPr lang="en-US" altLang="pt-BR" sz="3200" dirty="0"/>
              <a:t> ii), </a:t>
            </a:r>
            <a:r>
              <a:rPr lang="en-US" altLang="pt-BR" sz="3200" dirty="0" err="1"/>
              <a:t>temos</a:t>
            </a:r>
            <a:r>
              <a:rPr lang="en-US" altLang="pt-BR" sz="3200" dirty="0"/>
              <a:t>: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pt-BR" sz="3200" dirty="0">
                <a:sym typeface="Symbol" panose="05050102010706020507" pitchFamily="18" charset="2"/>
              </a:rPr>
              <a:t>T(0)=T(0.v)=0.T(v) = 0.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pt-BR" sz="32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pt-BR" sz="3200" dirty="0">
                <a:sym typeface="Symbol" panose="05050102010706020507" pitchFamily="18" charset="2"/>
              </a:rPr>
              <a:t>A </a:t>
            </a:r>
            <a:r>
              <a:rPr lang="en-US" altLang="pt-BR" sz="3200" dirty="0" err="1">
                <a:sym typeface="Symbol" panose="05050102010706020507" pitchFamily="18" charset="2"/>
              </a:rPr>
              <a:t>recíproca</a:t>
            </a:r>
            <a:r>
              <a:rPr lang="en-US" altLang="pt-BR" sz="3200" dirty="0">
                <a:sym typeface="Symbol" panose="05050102010706020507" pitchFamily="18" charset="2"/>
              </a:rPr>
              <a:t> </a:t>
            </a:r>
            <a:r>
              <a:rPr lang="en-US" altLang="pt-BR" sz="3200" dirty="0" err="1">
                <a:sym typeface="Symbol" panose="05050102010706020507" pitchFamily="18" charset="2"/>
              </a:rPr>
              <a:t>não</a:t>
            </a:r>
            <a:r>
              <a:rPr lang="en-US" altLang="pt-BR" sz="3200" dirty="0">
                <a:sym typeface="Symbol" panose="05050102010706020507" pitchFamily="18" charset="2"/>
              </a:rPr>
              <a:t> é </a:t>
            </a:r>
            <a:r>
              <a:rPr lang="en-US" altLang="pt-BR" sz="3200" dirty="0" err="1">
                <a:sym typeface="Symbol" panose="05050102010706020507" pitchFamily="18" charset="2"/>
              </a:rPr>
              <a:t>verdadeira</a:t>
            </a:r>
            <a:r>
              <a:rPr lang="en-US" altLang="pt-BR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pt-BR" sz="3200" dirty="0">
                <a:sym typeface="Symbol" panose="05050102010706020507" pitchFamily="18" charset="2"/>
              </a:rPr>
              <a:t>   </a:t>
            </a:r>
            <a:r>
              <a:rPr lang="en-US" altLang="pt-BR" sz="3200" dirty="0" err="1">
                <a:sym typeface="Symbol" panose="05050102010706020507" pitchFamily="18" charset="2"/>
              </a:rPr>
              <a:t>Exemplo</a:t>
            </a:r>
            <a:r>
              <a:rPr lang="en-US" altLang="pt-BR" sz="3200" dirty="0">
                <a:sym typeface="Symbol" panose="05050102010706020507" pitchFamily="18" charset="2"/>
              </a:rPr>
              <a:t>: </a:t>
            </a:r>
            <a:r>
              <a:rPr lang="en-US" altLang="pt-BR" sz="3200" dirty="0">
                <a:ea typeface="Cambria Math" panose="02040503050406030204" pitchFamily="18" charset="0"/>
              </a:rPr>
              <a:t>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, T(</a:t>
            </a:r>
            <a:r>
              <a:rPr lang="en-US" altLang="pt-BR" sz="3200" dirty="0" err="1">
                <a:ea typeface="Cambria Math" panose="02040503050406030204" pitchFamily="18" charset="0"/>
              </a:rPr>
              <a:t>x,y</a:t>
            </a:r>
            <a:r>
              <a:rPr lang="en-US" altLang="pt-BR" sz="3200" dirty="0">
                <a:ea typeface="Cambria Math" panose="02040503050406030204" pitchFamily="18" charset="0"/>
              </a:rPr>
              <a:t>)=(x²,3y).</a:t>
            </a:r>
            <a:endParaRPr lang="en-US" altLang="pt-BR" sz="32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pt-BR" sz="32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pt-BR" sz="32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pt-BR" sz="32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pt-BR" sz="32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CBD568-3B41-4EA0-BC9C-D14CD619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9" y="1048525"/>
            <a:ext cx="9354562" cy="55923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sz="3200" dirty="0"/>
              <a:t> 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Exemplos:</a:t>
            </a:r>
          </a:p>
          <a:p>
            <a:pPr marL="0" indent="0">
              <a:defRPr/>
            </a:pPr>
            <a:r>
              <a:rPr lang="pt-BR" sz="3200" dirty="0"/>
              <a:t> I: V </a:t>
            </a:r>
            <a:r>
              <a:rPr lang="en-US" altLang="pt-BR" sz="3200" dirty="0">
                <a:ea typeface="Cambria Math" panose="02040503050406030204" pitchFamily="18" charset="0"/>
              </a:rPr>
              <a:t>→ V, I(v)=v (</a:t>
            </a:r>
            <a:r>
              <a:rPr lang="en-US" altLang="pt-BR" sz="3200" dirty="0" err="1">
                <a:ea typeface="Cambria Math" panose="02040503050406030204" pitchFamily="18" charset="0"/>
              </a:rPr>
              <a:t>identidade</a:t>
            </a:r>
            <a:r>
              <a:rPr lang="en-US" altLang="pt-BR" sz="3200" dirty="0">
                <a:ea typeface="Cambria Math" panose="02040503050406030204" pitchFamily="18" charset="0"/>
              </a:rPr>
              <a:t>);</a:t>
            </a: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</a:rPr>
              <a:t> T: V </a:t>
            </a:r>
            <a:r>
              <a:rPr lang="en-US" altLang="pt-BR" sz="3200" dirty="0">
                <a:ea typeface="Cambria Math" panose="02040503050406030204" pitchFamily="18" charset="0"/>
              </a:rPr>
              <a:t>→ W, T(v)=0 (</a:t>
            </a:r>
            <a:r>
              <a:rPr lang="en-US" altLang="pt-BR" sz="3200" dirty="0" err="1">
                <a:ea typeface="Cambria Math" panose="02040503050406030204" pitchFamily="18" charset="0"/>
              </a:rPr>
              <a:t>nula</a:t>
            </a:r>
            <a:r>
              <a:rPr lang="en-US" altLang="pt-BR" sz="3200" dirty="0">
                <a:ea typeface="Cambria Math" panose="02040503050406030204" pitchFamily="18" charset="0"/>
              </a:rPr>
              <a:t>);</a:t>
            </a: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</a:rPr>
              <a:t> 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, T(v)= -v (</a:t>
            </a:r>
            <a:r>
              <a:rPr lang="en-US" altLang="pt-BR" sz="3200" dirty="0" err="1">
                <a:ea typeface="Cambria Math" panose="02040503050406030204" pitchFamily="18" charset="0"/>
              </a:rPr>
              <a:t>simetria</a:t>
            </a:r>
            <a:r>
              <a:rPr lang="en-US" altLang="pt-BR" sz="3200" dirty="0">
                <a:ea typeface="Cambria Math" panose="02040503050406030204" pitchFamily="18" charset="0"/>
              </a:rPr>
              <a:t>);</a:t>
            </a: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</a:rPr>
              <a:t> T: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 </a:t>
            </a:r>
            <a:r>
              <a:rPr lang="en-US" altLang="pt-BR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pt-BR" sz="3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pt-BR" sz="3200" dirty="0">
                <a:ea typeface="Cambria Math" panose="02040503050406030204" pitchFamily="18" charset="0"/>
              </a:rPr>
              <a:t>, T(v)= (x,y,0) (</a:t>
            </a:r>
            <a:r>
              <a:rPr lang="en-US" altLang="pt-BR" sz="3200" dirty="0" err="1">
                <a:ea typeface="Cambria Math" panose="02040503050406030204" pitchFamily="18" charset="0"/>
              </a:rPr>
              <a:t>projeção</a:t>
            </a:r>
            <a:r>
              <a:rPr lang="en-US" altLang="pt-BR" sz="3200" dirty="0">
                <a:ea typeface="Cambria Math" panose="02040503050406030204" pitchFamily="18" charset="0"/>
              </a:rPr>
              <a:t> </a:t>
            </a:r>
            <a:r>
              <a:rPr lang="en-US" altLang="pt-BR" sz="3200" dirty="0" err="1">
                <a:ea typeface="Cambria Math" panose="02040503050406030204" pitchFamily="18" charset="0"/>
              </a:rPr>
              <a:t>ortogonal</a:t>
            </a:r>
            <a:r>
              <a:rPr lang="en-US" altLang="pt-BR" sz="32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3200" dirty="0">
                <a:ea typeface="Cambria Math" panose="02040503050406030204" pitchFamily="18" charset="0"/>
              </a:rPr>
              <a:t> </a:t>
            </a:r>
            <a:r>
              <a:rPr lang="en-US" sz="3200" dirty="0" err="1">
                <a:ea typeface="Cambria Math" panose="02040503050406030204" pitchFamily="18" charset="0"/>
              </a:rPr>
              <a:t>Seja</a:t>
            </a:r>
            <a:r>
              <a:rPr lang="en-US" sz="3200" dirty="0">
                <a:ea typeface="Cambria Math" panose="02040503050406030204" pitchFamily="18" charset="0"/>
              </a:rPr>
              <a:t> o </a:t>
            </a:r>
            <a:r>
              <a:rPr lang="en-US" sz="3200" dirty="0" err="1">
                <a:ea typeface="Cambria Math" panose="02040503050406030204" pitchFamily="18" charset="0"/>
              </a:rPr>
              <a:t>espaço</a:t>
            </a:r>
            <a:r>
              <a:rPr lang="en-US" sz="3200" dirty="0">
                <a:ea typeface="Cambria Math" panose="02040503050406030204" pitchFamily="18" charset="0"/>
              </a:rPr>
              <a:t> V=</a:t>
            </a:r>
            <a:r>
              <a:rPr lang="en-US" sz="3200" dirty="0" err="1">
                <a:ea typeface="Cambria Math" panose="02040503050406030204" pitchFamily="18" charset="0"/>
              </a:rPr>
              <a:t>P</a:t>
            </a:r>
            <a:r>
              <a:rPr lang="en-US" sz="3200" baseline="-25000" dirty="0" err="1">
                <a:ea typeface="Cambria Math" panose="02040503050406030204" pitchFamily="18" charset="0"/>
              </a:rPr>
              <a:t>n</a:t>
            </a:r>
            <a:r>
              <a:rPr lang="en-US" sz="3200" dirty="0">
                <a:ea typeface="Cambria Math" panose="02040503050406030204" pitchFamily="18" charset="0"/>
              </a:rPr>
              <a:t>, dos </a:t>
            </a:r>
            <a:r>
              <a:rPr lang="en-US" sz="3200" dirty="0" err="1">
                <a:ea typeface="Cambria Math" panose="02040503050406030204" pitchFamily="18" charset="0"/>
              </a:rPr>
              <a:t>polinômios</a:t>
            </a:r>
            <a:r>
              <a:rPr lang="en-US" sz="3200" dirty="0">
                <a:ea typeface="Cambria Math" panose="02040503050406030204" pitchFamily="18" charset="0"/>
              </a:rPr>
              <a:t> de </a:t>
            </a:r>
            <a:r>
              <a:rPr lang="en-US" sz="3200" dirty="0" err="1">
                <a:ea typeface="Cambria Math" panose="02040503050406030204" pitchFamily="18" charset="0"/>
              </a:rPr>
              <a:t>grau</a:t>
            </a:r>
            <a:r>
              <a:rPr lang="en-US" sz="3200" dirty="0">
                <a:ea typeface="Cambria Math" panose="02040503050406030204" pitchFamily="18" charset="0"/>
              </a:rPr>
              <a:t> ≤n. A </a:t>
            </a:r>
            <a:r>
              <a:rPr lang="en-US" sz="3200" dirty="0" err="1">
                <a:ea typeface="Cambria Math" panose="02040503050406030204" pitchFamily="18" charset="0"/>
              </a:rPr>
              <a:t>aplicação</a:t>
            </a:r>
            <a:r>
              <a:rPr lang="en-US" sz="3200" dirty="0">
                <a:ea typeface="Cambria Math" panose="02040503050406030204" pitchFamily="18" charset="0"/>
              </a:rPr>
              <a:t> D: </a:t>
            </a:r>
            <a:r>
              <a:rPr lang="en-US" sz="3200" dirty="0" err="1">
                <a:ea typeface="Cambria Math" panose="02040503050406030204" pitchFamily="18" charset="0"/>
              </a:rPr>
              <a:t>P</a:t>
            </a:r>
            <a:r>
              <a:rPr lang="en-US" sz="3200" baseline="-25000" dirty="0" err="1">
                <a:ea typeface="Cambria Math" panose="02040503050406030204" pitchFamily="18" charset="0"/>
              </a:rPr>
              <a:t>n</a:t>
            </a:r>
            <a:r>
              <a:rPr lang="en-US" sz="3200" baseline="-25000" dirty="0">
                <a:ea typeface="Cambria Math" panose="02040503050406030204" pitchFamily="18" charset="0"/>
              </a:rPr>
              <a:t> </a:t>
            </a:r>
            <a:r>
              <a:rPr lang="en-US" altLang="pt-BR" sz="3200" dirty="0">
                <a:ea typeface="Cambria Math" panose="02040503050406030204" pitchFamily="18" charset="0"/>
              </a:rPr>
              <a:t>→</a:t>
            </a:r>
            <a:r>
              <a:rPr lang="en-US" sz="3200" dirty="0">
                <a:ea typeface="Cambria Math" panose="02040503050406030204" pitchFamily="18" charset="0"/>
              </a:rPr>
              <a:t> </a:t>
            </a:r>
            <a:r>
              <a:rPr lang="en-US" sz="3200" dirty="0" err="1">
                <a:ea typeface="Cambria Math" panose="02040503050406030204" pitchFamily="18" charset="0"/>
              </a:rPr>
              <a:t>P</a:t>
            </a:r>
            <a:r>
              <a:rPr lang="en-US" sz="3200" baseline="-25000" dirty="0" err="1">
                <a:ea typeface="Cambria Math" panose="02040503050406030204" pitchFamily="18" charset="0"/>
              </a:rPr>
              <a:t>n</a:t>
            </a:r>
            <a:r>
              <a:rPr lang="en-US" altLang="pt-BR" sz="3200" dirty="0">
                <a:ea typeface="Cambria Math" panose="02040503050406030204" pitchFamily="18" charset="0"/>
              </a:rPr>
              <a:t> , que leva f </a:t>
            </a:r>
            <a:r>
              <a:rPr lang="en-US" altLang="pt-BR" sz="3200" dirty="0"/>
              <a:t>є </a:t>
            </a:r>
            <a:r>
              <a:rPr lang="en-US" sz="3200" dirty="0" err="1">
                <a:ea typeface="Cambria Math" panose="02040503050406030204" pitchFamily="18" charset="0"/>
              </a:rPr>
              <a:t>P</a:t>
            </a:r>
            <a:r>
              <a:rPr lang="en-US" sz="3200" baseline="-25000" dirty="0" err="1">
                <a:ea typeface="Cambria Math" panose="02040503050406030204" pitchFamily="18" charset="0"/>
              </a:rPr>
              <a:t>n</a:t>
            </a:r>
            <a:r>
              <a:rPr lang="en-US" altLang="pt-BR" sz="3200" dirty="0">
                <a:ea typeface="Cambria Math" panose="02040503050406030204" pitchFamily="18" charset="0"/>
              </a:rPr>
              <a:t>,</a:t>
            </a:r>
            <a:r>
              <a:rPr lang="en-US" sz="3200" dirty="0">
                <a:ea typeface="Cambria Math" panose="02040503050406030204" pitchFamily="18" charset="0"/>
              </a:rPr>
              <a:t> </a:t>
            </a:r>
            <a:r>
              <a:rPr lang="en-US" sz="3200" dirty="0" err="1">
                <a:ea typeface="Cambria Math" panose="02040503050406030204" pitchFamily="18" charset="0"/>
              </a:rPr>
              <a:t>em</a:t>
            </a:r>
            <a:r>
              <a:rPr lang="en-US" sz="3200" dirty="0">
                <a:ea typeface="Cambria Math" panose="02040503050406030204" pitchFamily="18" charset="0"/>
              </a:rPr>
              <a:t> </a:t>
            </a:r>
            <a:r>
              <a:rPr lang="en-US" sz="3200" dirty="0" err="1">
                <a:ea typeface="Cambria Math" panose="02040503050406030204" pitchFamily="18" charset="0"/>
              </a:rPr>
              <a:t>sua</a:t>
            </a:r>
            <a:r>
              <a:rPr lang="en-US" sz="3200" dirty="0">
                <a:ea typeface="Cambria Math" panose="02040503050406030204" pitchFamily="18" charset="0"/>
              </a:rPr>
              <a:t> </a:t>
            </a:r>
            <a:r>
              <a:rPr lang="en-US" sz="3200" dirty="0" err="1">
                <a:ea typeface="Cambria Math" panose="02040503050406030204" pitchFamily="18" charset="0"/>
              </a:rPr>
              <a:t>derivada</a:t>
            </a:r>
            <a:r>
              <a:rPr lang="en-US" sz="3200" dirty="0">
                <a:ea typeface="Cambria Math" panose="02040503050406030204" pitchFamily="18" charset="0"/>
              </a:rPr>
              <a:t> f’ é linear.</a:t>
            </a:r>
            <a:endParaRPr lang="pt-BR" sz="3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ACFD6-126D-4304-94E5-B49201F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113"/>
            <a:ext cx="8596668" cy="1028591"/>
          </a:xfrm>
        </p:spPr>
        <p:txBody>
          <a:bodyPr/>
          <a:lstStyle/>
          <a:p>
            <a:pPr algn="ctr"/>
            <a:r>
              <a:rPr lang="pt-BR" dirty="0"/>
              <a:t>Transformações Lineares</a:t>
            </a:r>
          </a:p>
        </p:txBody>
      </p:sp>
    </p:spTree>
    <p:extLst>
      <p:ext uri="{BB962C8B-B14F-4D97-AF65-F5344CB8AC3E}">
        <p14:creationId xmlns:p14="http://schemas.microsoft.com/office/powerpoint/2010/main" val="16960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77"/>
    </mc:Choice>
    <mc:Fallback xmlns="">
      <p:transition spd="slow" advTm="123777"/>
    </mc:Fallback>
  </mc:AlternateContent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3581</Words>
  <Application>Microsoft Office PowerPoint</Application>
  <PresentationFormat>Widescreen</PresentationFormat>
  <Paragraphs>440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5" baseType="lpstr">
      <vt:lpstr>Arial</vt:lpstr>
      <vt:lpstr>Cambria Math</vt:lpstr>
      <vt:lpstr>Times New Roman</vt:lpstr>
      <vt:lpstr>Trebuchet MS</vt:lpstr>
      <vt:lpstr>Wingdings 3</vt:lpstr>
      <vt:lpstr>Facetado</vt:lpstr>
      <vt:lpstr>Pós-Graduação  em  Ciência de Dados </vt:lpstr>
      <vt:lpstr>Transformações lineares</vt:lpstr>
      <vt:lpstr>Transformações Lineares</vt:lpstr>
      <vt:lpstr>Transformações Lineares</vt:lpstr>
      <vt:lpstr>Transformações Lineares </vt:lpstr>
      <vt:lpstr>Transformações Lineares</vt:lpstr>
      <vt:lpstr>Transformações Lineares</vt:lpstr>
      <vt:lpstr>Transformações Lineares</vt:lpstr>
      <vt:lpstr>Transformações Lineares</vt:lpstr>
      <vt:lpstr>Transformações Lineares</vt:lpstr>
      <vt:lpstr>Núcleo de uma transformação linear</vt:lpstr>
      <vt:lpstr>Núcleo de uma transformação linear</vt:lpstr>
      <vt:lpstr>Imagem de uma transformação linear</vt:lpstr>
      <vt:lpstr>Imagem de uma transformação linear</vt:lpstr>
      <vt:lpstr>Teorema do Núcleo e da Imagem</vt:lpstr>
      <vt:lpstr>Teorema do Núcleo e da Imagem</vt:lpstr>
      <vt:lpstr>Teorema do Núcleo e da Imagem</vt:lpstr>
      <vt:lpstr>Teorema do Núcleo e da Imagem</vt:lpstr>
      <vt:lpstr>Teorema do Núcleo e da Imagem</vt:lpstr>
      <vt:lpstr>Matriz de uma transformação linear</vt:lpstr>
      <vt:lpstr>Matriz de uma transformação linear</vt:lpstr>
      <vt:lpstr>Matriz de uma transformação linear</vt:lpstr>
      <vt:lpstr>Matriz de uma transformação linear</vt:lpstr>
      <vt:lpstr>Matriz de uma transformação linear</vt:lpstr>
      <vt:lpstr>Matriz de uma transformação linear</vt:lpstr>
      <vt:lpstr>Matriz de uma transformação linear</vt:lpstr>
      <vt:lpstr>Matriz de uma transformação linear</vt:lpstr>
      <vt:lpstr>Matriz de uma transformação linear</vt:lpstr>
      <vt:lpstr>Operações com transformações lineares</vt:lpstr>
      <vt:lpstr>Operações com transformações lineares</vt:lpstr>
      <vt:lpstr>Operações com transformações lineares</vt:lpstr>
      <vt:lpstr>Operações com transformações lineares</vt:lpstr>
      <vt:lpstr>Operações com transformações lineares</vt:lpstr>
      <vt:lpstr>Operações com transformações lineares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Planas</vt:lpstr>
      <vt:lpstr>Transformações Lineares no Espaço</vt:lpstr>
      <vt:lpstr>Transformações Lineares no Espaço</vt:lpstr>
      <vt:lpstr>Transformações Lineares no Espaço</vt:lpstr>
      <vt:lpstr>Transformações Lineares no Espaço</vt:lpstr>
      <vt:lpstr>Transformações Lineares no Espaço</vt:lpstr>
      <vt:lpstr>Transformações Lineares no Espaço</vt:lpstr>
      <vt:lpstr>Transformações Lineares Planas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Estudos para o ENEM e vestibulares</dc:title>
  <dc:creator>Aina Montessanti Selingardi</dc:creator>
  <cp:lastModifiedBy>Cecília Andrade</cp:lastModifiedBy>
  <cp:revision>117</cp:revision>
  <dcterms:created xsi:type="dcterms:W3CDTF">2020-05-11T18:26:13Z</dcterms:created>
  <dcterms:modified xsi:type="dcterms:W3CDTF">2021-06-17T12:19:30Z</dcterms:modified>
</cp:coreProperties>
</file>