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0050ad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0050ad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9b68b32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9b68b32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b68b32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b68b32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b68b32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9b68b32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9b68b326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9b68b32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9b68b32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9b68b32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9b68b32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9b68b32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b68b326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9b68b326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a necessidade de um dispositivo movel,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porque dos dois OS hoje dominarem o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 Windows Phone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Operacional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ao longo dos anos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85650"/>
            <a:ext cx="70389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Fragmentação de memória (década de 1960-1970)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Problema: Nos primeiros sistemas operacionais, a alocação de memória era ineficiente, levando à fragmentação e desperdício de recursos.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Solução: Foram desenvolvidos algoritmos de gerenciamento de memória, como paginação e segmentação, permitindo melhor uso da RAM e maior estabilidade.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Incompatibilidade entre hardware e software (década de 1980-1990)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Problema: Com o crescimento da indústria de computadores pessoais, diferentes fabricantes criavam hardware sem padronização, dificultando a compatibilidade com sistemas operacionais.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A criação de drivers universais e padrões como Plug and Play (PnP) ajudou a resolver esse problema, permitindo que sistemas operacionais reconhecessem dispositivos automaticamente.</a:t>
            </a:r>
            <a:endParaRPr sz="13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ao longo dos anos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85650"/>
            <a:ext cx="70389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Falhas de segurança e vulnerabilidades (anos 2000)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Com a popularização da internet, sistemas operacionais começaram a ser alvo de ataques cibernéticos, como vírus e malwares.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Solução: Empresas como Microsoft e Apple passaram a lançar atualizações de segurança regulares, além de integrar firewalls e antivírus nativos nos sistemas.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Atualizações problemáticas e instabilidade (anos 2010)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Algumas atualizações de sistemas operacionais, como as do Windows, causavam falhas inesperadas, tornando o sistema instável ou inutilizável.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Melhorias nos processos de testes beta e a implementação de restauração de sistema ajudaram a minimizar impactos negativos de atualizações.</a:t>
            </a:r>
            <a:endParaRPr sz="13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ao longo dos anos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85650"/>
            <a:ext cx="70389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Fim do suporte para versões antigas (anos 2020-2025)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Sistemas operacionais antigos, como o Windows 7 e 10, perderam suporte oficial, deixando milhões de usuários vulneráveis.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Empresas passaram a oferecer suporte estendido pago e incentivar a migração para versões mais recentes.</a:t>
            </a:r>
            <a:endParaRPr sz="131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ao longo dos anos - </a:t>
            </a:r>
            <a:r>
              <a:rPr lang="pt-BR"/>
              <a:t>Exercícios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628100"/>
            <a:ext cx="70389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Qual foi a solução desenvolvida para o problema de fragmentação de memória nas décadas de 1960 e 1970?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Como a criação de drivers universais e o Plug and Play ajudaram a resolver a incompatibilidade entre hardware e software nos anos 1980 e 1990?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O que levou os sistemas operacionais a implementarem firewalls e antivírus nativos nos anos 2000?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Qual recurso foi introduzido nos anos 2010 para minimizar os impactos negativos de atualizações problemáticas nos sistemas operacionais?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Como as empresas lidaram com o fim do suporte para sistemas operacionais antigos, como o Windows 7 e 10, nos anos 2020-2025?</a:t>
            </a:r>
            <a:endParaRPr sz="13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hoje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085650"/>
            <a:ext cx="70389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Segurança e vulnerabilidades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Sistemas operacionais estão sujeitos a ataques cibernéticos, como malwares e ransomwares.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Solução: Atualizações frequentes de segurança, uso de antivírus confiáveis e práticas como autenticação em dois fatores ajudam a minimizar riscos.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Compatibilidade de software e hardware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Programas e dispositivos mais antigos podem não funcionar corretamente após atualizações do sistema.</a:t>
            </a:r>
            <a:endParaRPr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Testes de compatibilidade antes da instalação de atualizações e o uso de máquinas virtuais podem garantir a continuidade do uso de programas antigos.</a:t>
            </a:r>
            <a:endParaRPr sz="13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hoje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085650"/>
            <a:ext cx="70389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Consumo excessivo de recursos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Sistemas modernos podem exigir muito processamento e memória, tornando o uso em computadores mais antigos difícil.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12"/>
              <a:t>	Solução: Otimizações no sistema, uso de versões mais leves e limpeza regular de arquivos inúteis ajudam a melhorar o desempenho.</a:t>
            </a:r>
            <a:endParaRPr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12"/>
          </a:p>
          <a:p>
            <a:pPr indent="45720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Atualizações problemáticas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Algumas atualizações causam bugs ou instabilidades, prejudicando a experiência do usuário.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Manter backups antes das atualizações e aguardar feedback da comunidade antes de instalar novas versões pode evitar problemas graves.</a:t>
            </a:r>
            <a:endParaRPr sz="13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hoje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085650"/>
            <a:ext cx="7038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12"/>
              <a:t>Privacidade e coleta de dados</a:t>
            </a:r>
            <a:endParaRPr b="1"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12"/>
              <a:t>	</a:t>
            </a:r>
            <a:r>
              <a:rPr lang="pt-BR" sz="1312"/>
              <a:t>Problema: Algumas empresas coletam informações dos usuários sem transparência suficiente.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	Solução: Configurações avançadas de privacidade e o uso de ferramentas como VPNs e bloqueadores de rastreamento ajudam a proteger os dados pessoais.</a:t>
            </a:r>
            <a:endParaRPr sz="131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171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- Problemas enfrentados hoje - Exercícios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628100"/>
            <a:ext cx="70389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são as principais ameaças de segurança enfrentadas pelos sistemas operacionais atualmente?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Como as atualizações podem afetar a compatibilidade de softwares e dispositivos mais antigos?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estratégias podem ser usadas para reduzir o consumo excessivo de recursos em sistemas operacionais?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De que maneira os usuários podem lidar com falhas e instabilidades causadas por atualizações problemáticas?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medidas podem ser tomadas para proteger a privacidade e limitar a coleta de dados pelos sistemas operacionais?</a:t>
            </a:r>
            <a:endParaRPr sz="13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