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68ebb7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68ebb7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c9996e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c9996e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c9996e2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c9996e2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c9996e2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c9996e2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c9996e2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c9996e2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c9996e2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c9996e2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c9996e2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c9996e2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c9996e2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c9996e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e manutenção de computadores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22/05/2025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do Computador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30050"/>
            <a:ext cx="70389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Nessa seção, iremos ver sobre os três principais componentes do computador: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CPU (Unidade Central de Processamento): É o "cérebro" do computador, responsável por executar instruções e realizar cálculos. Modelos modernos, como os da Intel e AMD, têm múltiplos núcleos, permitindo processamento paralelo e maior desempenho.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Placa-mãe: Funciona como a "espinha dorsal" do sistema, conectando todos os componentes. Ela contém slots para memória RAM, CPU, SSDs e GPUs, além de oferecer conexões para dispositivos externos. Modelos variam conforme o chipset, compatibilidade com processadores e recursos extras como Wi-Fi integrado.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SSD (Solid State Drive): Substitui os antigos discos rígidos mecânicos (HDD), oferecendo velocidade muito superior na leitura e gravação de dados. Isso melhora o tempo de inicialização do sistema, abertura de aplicativos e carregamento de jogos. Os SSDs podem usar interfaces SATA (mais lentos) ou NVMe (mais rápidos).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 Evolução da CPU: História, Desafios e Impacto Atual</a:t>
            </a:r>
            <a:endParaRPr sz="1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46200"/>
            <a:ext cx="70389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CPU (Unidade Central de Processamento) é o cérebro do computador, responsável por executar instruções e processar dados. Sua história remonta aos primórdios da computação e tem sido marcada por desafios e avanços significativos.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 Origem da CPU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conceito de processamento eletrônico de dados começou a se formar no início do século XX, mas foi com o desenvolvimento dos primeiros computadores digitais que a CPU tomou forma. O ENIAC, criado em 1946, é frequentemente citado como um dos primeiros computadores programáveis. Ele usava válvulas termiônicas para realizar cálculos e era enorme, ocupando uma sala inteira.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Na década de 1950, os transistores substituíram as válvulas, tornando os computadores menores, mais eficientes e confiáveis. Nos anos 1970, surgiu o primeiro microprocessador comercial, o Intel 4004, marcando o início da era dos computadores pessoais.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 Evolução da CPU: Primeiro processador INTEL</a:t>
            </a:r>
            <a:endParaRPr sz="16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25" y="1075700"/>
            <a:ext cx="5444049" cy="36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Desafios ao Longo do Tempo</a:t>
            </a:r>
            <a:endParaRPr sz="18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46200"/>
            <a:ext cx="70389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Os desafios enfrentados na evolução das CPUs foram diversos: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Miniaturização: Desde os gigantescos computadores com válvulas até os modernos chips com bilhões de transistores em um único circuito integrado.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Velocidade e Eficiência: A busca por CPUs mais rápidas gerou avanços em frequência de clock, paralelismo e arquiteturas multicore.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Consumo de Energia: O aumento do poder de processamento exigiu soluções para evitar superaquecimento e desperdício de energia.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Segurança: Com a crescente conectividade dos dispositivos, a proteção contra vulnerabilidades de hardware e software se tornou essencial.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Processadores ao longo do tempo</a:t>
            </a:r>
            <a:endParaRPr sz="18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88" y="931650"/>
            <a:ext cx="4513921" cy="39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Desafios Atuais</a:t>
            </a:r>
            <a:endParaRPr sz="21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946200"/>
            <a:ext cx="70389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Nos dias de hoje, a evolução da CPU continua enfrentando desafios como: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Limitações da Lei de Moore: A previsão de que o número de transistores dobraria a cada dois anos está se tornando cada vez mais difícil de manter.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Computação Quântica: A possibilidade de substituir CPUs tradicionais por processadores quânticos que podem revolucionar a computação.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Inteligência Artificial: A adaptação das CPUs para lidar melhor com cargas de trabalho específicas, como redes neurais e aprendizado de máquina.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CPU passou por transformações extraordinárias ao longo das décadas, impulsionando a inovação tecnológica e mudando a forma como interagimos com o mundo digital. Com os avanços em inteligência artificial e computação quântica, o futuro promete ainda mais mudanças radicais na maneira como processamos e utilizamos a informação.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CPU Atual - I9 14g</a:t>
            </a:r>
            <a:endParaRPr sz="21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75" y="1126825"/>
            <a:ext cx="5238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946200"/>
            <a:ext cx="70389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Explique o significado da sigla CPU e sua função principal em um computador.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Qual foi o primeiro microprocessador comercial lançado no mercado?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Descreva o papel das válvulas termiônicas nos primeiros computadores, como o ENIAC, e explique por que foram substituídas.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Qual foi o principal avanço tecnológico que substituiu as válvulas termiônicas nos computadores?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Quais são os principais desafios enfrentados pelas CPUs nos dias de hoje? Cite pelo menos dois e explique.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Explique o impacto do Intel 4004 no desenvolvimento dos computadores pessoais.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O que é a Lei de Moore e como ela está relacionada ao desenvolvimento das CPUs?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pt-BR" sz="1500">
                <a:latin typeface="Calibri"/>
                <a:ea typeface="Calibri"/>
                <a:cs typeface="Calibri"/>
                <a:sym typeface="Calibri"/>
              </a:rPr>
              <a:t>Por que o consumo de energia é um fator importante no design de CPUs modernas?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