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0050ad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e0050ad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Operacional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25/04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71550"/>
            <a:ext cx="7038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49900" y="857050"/>
            <a:ext cx="7038900" cy="3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Qual foi o impacto histórico dos sistemas operacionais móveis no mercado tecnológico?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Cite dois sistemas operacionais emblemáticos que surgiram antes de Android e iOS.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Quais são algumas vantagens dos sistemas operacionais para dispositivos móveis?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Quais desafios de segurança podem impactar os sistemas operacionais móveis?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Mencione uma limitação técnica que afeta o desempenho de sistemas operacionais móveis.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Cite um ponto positivo e um ponto negativo sobre dispositivos Android nos dias de hoje.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Cite um ponto positivo e um ponto negativo sobre dispositivos IOS (iPhone) nos dias de hoje.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O que levou os sistemas operacionais a implementarem firewalls e antivírus nativos nos anos 2000?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Qual recurso foi introduzido nos anos 2010 para minimizar os impactos negativos de atualizações problemáticas nos sistemas operacionais?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Como as empresas lidaram com o fim do suporte para sistemas operacionais antigos, como o Windows 7 e 10, nos anos 2020-2025?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Quais são as principais ameaças de segurança enfrentadas pelos sistemas operacionais atualmente?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AutoNum type="arabicPeriod"/>
            </a:pPr>
            <a:r>
              <a:rPr lang="pt-BR" sz="1312"/>
              <a:t>Como as atualizações podem afetar a compatibilidade de softwares e dispositivos mais antigos?</a:t>
            </a:r>
            <a:endParaRPr sz="13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