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7ee8b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27ee8b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129c29d3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129c29d3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129c29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129c29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29c29d3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129c29d3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129c29d3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129c29d3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129c29d3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129c29d3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129c29d3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129c29d3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29c29d3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129c29d3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425" y="1578400"/>
            <a:ext cx="5522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Empreendedorismo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04/06/2025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Branding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Construindo uma Identidade de Marca Forte</a:t>
            </a:r>
            <a:endParaRPr sz="1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421675" y="1364525"/>
            <a:ext cx="70389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branding é muito mais do que um logo bonito ou um nome impactante; ele é a alma de uma marca, a forma como ela se posiciona no mercado e se conecta emocionalmente com seu público. Desde o começo até a consolidação, o branding é essencial para criar uma identidade sólida e diferenciada.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3500" y="2677300"/>
            <a:ext cx="4055244" cy="22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485825" y="225375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Começo do Branding</a:t>
            </a:r>
            <a:endParaRPr sz="1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59625" y="928800"/>
            <a:ext cx="7038900" cy="11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Toda marca nasce de uma ideia e uma intenção. No início, definir valores, propósito e missão é fundamental para guiar todas as ações futuras. A identidade visual, voz da marca e experiência do cliente precisam estar alinhadas com esses princípios desde o início.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800" y="2060425"/>
            <a:ext cx="5278945" cy="271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471650" y="286425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investir em Branding?</a:t>
            </a:r>
            <a:endParaRPr sz="15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681400" y="1066300"/>
            <a:ext cx="70389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branding bem estruturado traz diversos benefícios: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Reconhecimento: Empresas com identidade forte são facilmente lembradas pelo público.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Fidelização: Clientes tendem a se conectar emocionalmente e a voltar a consumir da marca.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Diferenciação: Destaca-se dos concorrentes ao construir uma história e valores autênticos.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Credibilidade: Uma marca bem posicionada transmite confiança ao consumidor.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5025" y="3049875"/>
            <a:ext cx="2612158" cy="18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para um Branding Eficiente</a:t>
            </a:r>
            <a:endParaRPr sz="15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485875" y="1006650"/>
            <a:ext cx="70389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Defina sua identidade e valores: O que sua marca representa? Qual é a sua missão?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Conheça seu público-alvo: Entenda suas necessidades, desejos e expectativas.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Tenha consistência: Desde a comunicação visual até o tom de voz, tudo deve ser coerente.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Crie uma conexão emocional: Histórias envolventes ajudam a construir uma relação duradoura.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Seja autêntico: A originalidade gera credibilidade e aproxima o público.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Mantenha-se relevante: O mercado muda, e o branding deve evoluir com ele.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975" y="2935250"/>
            <a:ext cx="2898061" cy="20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Pontos-Chave para um Branding de Sucesso</a:t>
            </a:r>
            <a:endParaRPr sz="15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413325" y="1573950"/>
            <a:ext cx="5378700" cy="19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Propósito claro: Marcas bem-sucedidas sabem exatamente por que existem.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Experiência do consumidor: Além de um bom produto, a jornada do cliente deve ser excepcional.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Engajamento com o público: Redes sociais, eventos e interações genuínas fortalecem a conexão.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Adaptação e inovação: O mundo muda e sua marca precisa acompanhar essa evolução.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94450"/>
            <a:ext cx="2005083" cy="22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 sz="1500"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485875" y="1006650"/>
            <a:ext cx="7038900" cy="10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branding não é um processo instantâneo, mas um trabalho contínuo de construção e fortalecimento da marca. Ele define como o mercado vê sua empresa e influencia diretamente o sucesso do negócio. Investir nisso é garantir que sua marca tenha uma identidade única e memorável no coração dos consumidores.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450" y="2180775"/>
            <a:ext cx="4957005" cy="27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 (2)</a:t>
            </a:r>
            <a:endParaRPr sz="1500"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485875" y="1006650"/>
            <a:ext cx="70389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Qual é o primeiro passo no processo de branding?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Por que o branding é importante para uma marca?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O que significa criar uma conexão emocional no branding?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Qual é um dos principais benefícios de um branding bem estruturado?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Por que a consistência é importante no branding?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Como o branding deve se adaptar às mudanças do mercado?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 em Grupo (5)</a:t>
            </a:r>
            <a:endParaRPr sz="15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485875" y="1006650"/>
            <a:ext cx="70389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 Identidade da Marca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Os alunos devem escolher uma marca fictícia e definir seus valores, propósito e missão.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Em seguida, apresentar um pequeno texto explicando como esses elementos influenciam a construção da marca.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Citar pelo menos dois pontos de diferenciação dessa marca.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Cite os caminhos que essa marca usa para anunciar/propagar seu produto.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