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fab052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fab052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dfab052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dfab052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dfab052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dfab052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dfab0527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dfab0527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dfab0527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dfab0527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dfab0527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dfab052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dfab0527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dfab0527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47425" y="1578400"/>
            <a:ext cx="5522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Empreendedorismo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28/05/2025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Previsões Financeiras: A Chave para o Sucesso no Empreendedorismo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As previsões financeiras são estimativas baseadas em dados e tendências econômicas que ajudam empreendedores a planejar o futuro financeiro de seus negócios. Elas englobam a projeção de receitas, despesas, fluxo de caixa e possíveis investimentos, proporcionando uma visão estratégica e orientada para a tomada de decisões.</a:t>
            </a:r>
            <a:endParaRPr/>
          </a:p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417825" y="2571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importância das previsões financeiras no empreendedorismo</a:t>
            </a:r>
            <a:endParaRPr/>
          </a:p>
        </p:txBody>
      </p: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1297500" y="3485850"/>
            <a:ext cx="7038900" cy="11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 mundo dos negócios, a incerteza é uma constante. Ter previsões financeiras bem estruturadas permite que empreendedores reduzam riscos e se preparem para desafios antes mesmo que eles ocorram. Além disso, essas previsões facilitam o acesso a financiamentos, pois investidores e bancos valorizam empresas com planejamento financeiro sólido.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377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Outro ponto crucial é a melhoria da gestão interna. Com previsões financeiras precisas, os gestores podem definir metas realistas, ajustar estratégias e garantir a sustentabilidade do negócio a longo prazo.</a:t>
            </a:r>
            <a:endParaRPr/>
          </a:p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1352725"/>
            <a:ext cx="7038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 de estudar previsões financeiras</a:t>
            </a:r>
            <a:endParaRPr/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1297500" y="2086575"/>
            <a:ext cx="70389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Melhor tomada de decisões – Com um planejamento financeiro detalhado, os empreendedores têm maior clareza sobre investimentos e gastos essenciais.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Antecipação de desafios – Permite prever períodos de baixa rentabilidade e buscar soluções antes que problemas financeiros comprometam a empresa.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Otimização de recursos – Ajuda a evitar desperdícios e garante que os recursos sejam direcionados para áreas estratégicas.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Maior credibilidade no mercado – Empresas bem estruturadas financeiramente transmitem confiança a clientes e investidores.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 resumo, estudar previsões financeiras é um investimento essencial para qualquer empreendedor que deseja prosperar em um mercado competitivo. Esse conhecimento permite transformar desafios em oportunidades e garantir um crescimento sustentável do negócio.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910925"/>
            <a:ext cx="7038900" cy="24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Defina o conceito de previsões financeiras. Explique o que são previsões financeiras e como elas podem impactar o planejamento de um negócio.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Por que as previsões financeiras são essenciais no empreendedorismo? Descreva como essas previsões podem ajudar um empreendedor a reduzir riscos e se preparar para desafios futuros.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Liste e explique pelo menos dois benefícios de estudar previsões financeiras. Apresente vantagens de compreender esse tema e como isso pode influenciar a gestão do negócio.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Como as previsões financeiras podem aumentar a credibilidade de uma empresa no mercado? Analise de que forma uma empresa estruturada financeiramente transmite confiança para clientes e investidores.</a:t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1297500" y="209725"/>
            <a:ext cx="70389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 - Previsão Financeira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5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25" y="1453050"/>
            <a:ext cx="7038900" cy="14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Essa metodologia analisa as entradas e saídas de dinheiro da empresa ao longo do tempo. Baseia-se em dados históricos e considera fatores como sazonalidade, inadimplência e variação de custos.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Permite identificar períodos de déficit ou superávit.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Ajuda na tomada de decisões sobre investimentos e cortes de gastos.</a:t>
            </a:r>
            <a:endParaRPr/>
          </a:p>
        </p:txBody>
      </p:sp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25" y="923850"/>
            <a:ext cx="703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60"/>
              <a:t>Projeção de Fluxo de Dados</a:t>
            </a:r>
            <a:endParaRPr sz="1460"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407150" y="3615800"/>
            <a:ext cx="7038900" cy="12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como regressão linear, análise de tendências e séries temporais utilizam dados históricos para prever padrões futuros de receitas e despesas.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Aumenta a precisão das previsões, considerando flutuações do mercado.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Baseia-se em cálculos objetivos e reduz a influência de fatores subjetivos.</a:t>
            </a:r>
            <a:endParaRPr/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1407150" y="3086600"/>
            <a:ext cx="70389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460"/>
              <a:t> Modelos Estatísticos e Matemáticos</a:t>
            </a:r>
            <a:endParaRPr sz="146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25" y="650975"/>
            <a:ext cx="70389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uma loja de roupas precisa prever seu fluxo de caixa para os próximos três meses. Com base em dados históricos, o proprietário observa os seguintes padrões: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Receita média mensal: R$ 50.000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Custos fixos (aluguel, funcionários, contas): R$ 20.000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Custos variáveis (estoque, marketing, transporte): R$ 10.000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Sazonalidade: A loja vende mais em dezembro devido às festas de fim de ano.</a:t>
            </a:r>
            <a:endParaRPr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25" y="189900"/>
            <a:ext cx="703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60"/>
              <a:t>Loja de Roupas</a:t>
            </a:r>
            <a:endParaRPr sz="1860"/>
          </a:p>
        </p:txBody>
      </p:sp>
      <p:sp>
        <p:nvSpPr>
          <p:cNvPr id="172" name="Google Shape;172;p18"/>
          <p:cNvSpPr txBox="1"/>
          <p:nvPr>
            <p:ph type="title"/>
          </p:nvPr>
        </p:nvSpPr>
        <p:spPr>
          <a:xfrm>
            <a:off x="1297525" y="2427525"/>
            <a:ext cx="703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60"/>
              <a:t>Previsão de fluxo de caixa para três meses</a:t>
            </a:r>
            <a:endParaRPr sz="186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13" y="2985775"/>
            <a:ext cx="7691716" cy="1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25" y="650975"/>
            <a:ext cx="7038900" cy="16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uma loja de roupas precisa prever seu fluxo de caixa para os próximos três meses. Com base em dados históricos, o proprietário observa os seguintes padrões: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Receita média mensal: R$ 50.000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Custos fixos (aluguel, funcionários, contas): R$ 20.000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Custos variáveis (estoque, marketing, transporte): R$ 10.000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Sazonalidade: A loja vende mais em dezembro devido às festas de fim de ano.</a:t>
            </a:r>
            <a:endParaRPr/>
          </a:p>
        </p:txBody>
      </p:sp>
      <p:sp>
        <p:nvSpPr>
          <p:cNvPr id="179" name="Google Shape;179;p19"/>
          <p:cNvSpPr txBox="1"/>
          <p:nvPr>
            <p:ph type="title"/>
          </p:nvPr>
        </p:nvSpPr>
        <p:spPr>
          <a:xfrm>
            <a:off x="1297525" y="189900"/>
            <a:ext cx="703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60"/>
              <a:t>Loja de Roupas</a:t>
            </a:r>
            <a:endParaRPr sz="1860"/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25" y="2427525"/>
            <a:ext cx="703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60"/>
              <a:t>Previsão de fluxo de caixa para três meses</a:t>
            </a:r>
            <a:endParaRPr sz="1860"/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113" y="2985775"/>
            <a:ext cx="7691716" cy="1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idx="1" type="body"/>
          </p:nvPr>
        </p:nvSpPr>
        <p:spPr>
          <a:xfrm>
            <a:off x="1297525" y="650975"/>
            <a:ext cx="7038900" cy="23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Previsão otimista: O saldo final aumenta significativamente em dezembro devido ao aumento de vendas.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Ponto de atenção: Em novembro, há uma leve queda na margem de lucro devido ao aumento dos custos variáveis.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Decisão estratégica: A loja pode investir mais em marketing em novembro para impulsionar as vendas e garantir maior lucro em dezembro.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Essa projeção de fluxo de caixa permite ao empreendedor antecipar desafios e oportunidades, garantindo uma gestão financeira eficiente. Se quiser uma simulação com números específicos para seu negócio, posso te ajudar!</a:t>
            </a:r>
            <a:endParaRPr/>
          </a:p>
        </p:txBody>
      </p:sp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25" y="189900"/>
            <a:ext cx="7038900" cy="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60"/>
              <a:t>Análise e Ação</a:t>
            </a:r>
            <a:endParaRPr sz="18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