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129c29d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129c29d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86e82ad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86e82ad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425" y="1578400"/>
            <a:ext cx="5522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Empreendedorismo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16/06/2025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para Prova</a:t>
            </a:r>
            <a:endParaRPr sz="1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85875" y="1006650"/>
            <a:ext cx="70389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Receita Total: Se um negócio recebeu R$12.000 de vendas e R$3.500 de outros serviços, qual foi a receita total?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Planejamento de Despesas: Uma empresa possui um saldo inicial de R$15.000, prevê uma entrada de R$8.000 e uma saída de R$9.500.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empresa possui custos fixos de R$10.000, custos variáveis de R$100 por unidade e vende cada unidade por R$200. Quantas unidades precisam ser vendidas para atingir o ponto de equilíbrio?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Se uma pessoa tem despesas totais de R$12.000, sendo R$4.000 em alimentação, R$5.000 em aluguel e R$3.000 em transporte, qual é o percentual gasto com alimentação?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pessoa tem despesas totais de R$18.000, sendo R$6.000 em alimentação, R$8.000 em aluguel e R$4.000 em transporte. Qual é o percentual gasto com aluguel?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empresa tem gastos fixos de R$ 50.000, sendo R$ 15.000 em marketing, R$ 10.000 em serviços terceirizados, R$ 12.000 em insumos, R$ 8.000 em aluguel e R$ 5.000 em infraestrutura. Qual o percentual de cada categoria em relação ao total de gastos fixos?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empresa tem gastos fixos de R$ 40.000, sendo R$ 12.000 em marketing, R$ 8.000 em serviços terceirizados, R$ 10.000 em insumos, R$ 6.000 em aluguel e R$ 4.000 em infraestrutura. Qual o percentual de cada categoria em relação ao total de gastos fixos?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485875" y="1006650"/>
            <a:ext cx="70389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empresa tem gastos fixos de R$ 60.000, sendo R$ 18.000 em marketing, R$ 12.000 em serviços terceirizados, R$ 15.000 em insumos, R$ 9.000 em aluguel e R$ 6.000 em infraestrutura. Qual o percentual de cada categoria em relação ao total de gastos fixos?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empresa tem gastos fixos de R$ 35.000, sendo R$ 10.000 em marketing, R$ 7.000 em serviços terceirizados, R$ 8.000 em insumos, R$ 6.000 em aluguel e R$ 4.000 em infraestrutura. Qual o percentual de cada categoria em relação ao total de gastos fixos?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Uma empresa tem gastos fixos de R$ 25.000, sendo R$ 7.500 em marketing, R$ 5.000 em serviços terceirizados, R$ 6.000 em insumos, R$ 4.000 em aluguel e R$ 2.500 em infraestrutura. Qual o percentual de cada categoria em relação ao total de gastos fixos?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Explique com suas palavras o que que o Fluxo de Caixa representa e qual a principal finalidade disso no empreendedorismo.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Qual é o primeiro passo no processo de branding?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Por que o branding é importante para uma marca?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O que significa criar uma conexão emocional no branding?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Qual é um dos principais benefícios de um branding bem estruturado?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Por que a consistência é importante no branding?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pt-BR" sz="1200"/>
              <a:t>Como o branding deve se adaptar às mudanças do mercado?</a:t>
            </a:r>
            <a:endParaRPr sz="1200"/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para Prova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