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Inter"/>
      <p:regular r:id="rId16"/>
      <p:bold r:id="rId17"/>
      <p:italic r:id="rId18"/>
      <p:boldItalic r:id="rId19"/>
    </p:embeddedFont>
    <p:embeddedFont>
      <p:font typeface="Inter Medium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9Djx+8WIEzBcNe36hRBrUWzMd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Medium-regular.fntdata"/><Relationship Id="rId22" Type="http://schemas.openxmlformats.org/officeDocument/2006/relationships/font" Target="fonts/InterMedium-italic.fntdata"/><Relationship Id="rId21" Type="http://schemas.openxmlformats.org/officeDocument/2006/relationships/font" Target="fonts/InterMedium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InterMedium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8" Type="http://customschemas.google.com/relationships/presentationmetadata" Target="meta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19" Type="http://schemas.openxmlformats.org/officeDocument/2006/relationships/font" Target="fonts/Inter-boldItalic.fntdata"/><Relationship Id="rId18" Type="http://schemas.openxmlformats.org/officeDocument/2006/relationships/font" Target="fonts/Int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9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9"/>
          <p:cNvSpPr txBox="1"/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subTitle"/>
          </p:nvPr>
        </p:nvSpPr>
        <p:spPr>
          <a:xfrm>
            <a:off x="713226" y="3395547"/>
            <a:ext cx="63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4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3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1" name="Google Shape;61;p43"/>
          <p:cNvSpPr txBox="1"/>
          <p:nvPr>
            <p:ph hasCustomPrompt="1" type="title"/>
          </p:nvPr>
        </p:nvSpPr>
        <p:spPr>
          <a:xfrm>
            <a:off x="1284000" y="1288150"/>
            <a:ext cx="6576000" cy="15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43"/>
          <p:cNvSpPr txBox="1"/>
          <p:nvPr>
            <p:ph idx="1" type="subTitle"/>
          </p:nvPr>
        </p:nvSpPr>
        <p:spPr>
          <a:xfrm>
            <a:off x="1284000" y="2901800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5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0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30"/>
          <p:cNvSpPr txBox="1"/>
          <p:nvPr>
            <p:ph type="title"/>
          </p:nvPr>
        </p:nvSpPr>
        <p:spPr>
          <a:xfrm>
            <a:off x="722376" y="1861301"/>
            <a:ext cx="4131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0"/>
          <p:cNvSpPr txBox="1"/>
          <p:nvPr>
            <p:ph idx="2" type="title"/>
          </p:nvPr>
        </p:nvSpPr>
        <p:spPr>
          <a:xfrm>
            <a:off x="722376" y="984098"/>
            <a:ext cx="1235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0"/>
          <p:cNvSpPr txBox="1"/>
          <p:nvPr>
            <p:ph idx="1" type="subTitle"/>
          </p:nvPr>
        </p:nvSpPr>
        <p:spPr>
          <a:xfrm>
            <a:off x="722374" y="3431199"/>
            <a:ext cx="413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19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" type="subTitle"/>
          </p:nvPr>
        </p:nvSpPr>
        <p:spPr>
          <a:xfrm>
            <a:off x="720000" y="3318362"/>
            <a:ext cx="466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2" type="subTitle"/>
          </p:nvPr>
        </p:nvSpPr>
        <p:spPr>
          <a:xfrm>
            <a:off x="719975" y="1734787"/>
            <a:ext cx="466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3" type="subTitle"/>
          </p:nvPr>
        </p:nvSpPr>
        <p:spPr>
          <a:xfrm>
            <a:off x="719975" y="1379888"/>
            <a:ext cx="46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" name="Google Shape;23;p31"/>
          <p:cNvSpPr txBox="1"/>
          <p:nvPr>
            <p:ph idx="4" type="subTitle"/>
          </p:nvPr>
        </p:nvSpPr>
        <p:spPr>
          <a:xfrm>
            <a:off x="719975" y="2963463"/>
            <a:ext cx="46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4" name="Google Shape;24;p31"/>
          <p:cNvSpPr/>
          <p:nvPr>
            <p:ph idx="5" type="pic"/>
          </p:nvPr>
        </p:nvSpPr>
        <p:spPr>
          <a:xfrm>
            <a:off x="5696375" y="1379900"/>
            <a:ext cx="2727600" cy="286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0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27;p32"/>
          <p:cNvSpPr txBox="1"/>
          <p:nvPr>
            <p:ph idx="1" type="subTitle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9" name="Google Shape;29;p32"/>
          <p:cNvSpPr/>
          <p:nvPr>
            <p:ph idx="2" type="pic"/>
          </p:nvPr>
        </p:nvSpPr>
        <p:spPr>
          <a:xfrm>
            <a:off x="4709525" y="445775"/>
            <a:ext cx="3721200" cy="42519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" name="Google Shape;3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" type="subTitle"/>
          </p:nvPr>
        </p:nvSpPr>
        <p:spPr>
          <a:xfrm>
            <a:off x="713236" y="1841263"/>
            <a:ext cx="33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2" type="subTitle"/>
          </p:nvPr>
        </p:nvSpPr>
        <p:spPr>
          <a:xfrm>
            <a:off x="4398464" y="1841263"/>
            <a:ext cx="33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3" type="subTitle"/>
          </p:nvPr>
        </p:nvSpPr>
        <p:spPr>
          <a:xfrm>
            <a:off x="713236" y="3457887"/>
            <a:ext cx="33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4" type="subTitle"/>
          </p:nvPr>
        </p:nvSpPr>
        <p:spPr>
          <a:xfrm>
            <a:off x="4398464" y="3457887"/>
            <a:ext cx="332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5" type="subTitle"/>
          </p:nvPr>
        </p:nvSpPr>
        <p:spPr>
          <a:xfrm>
            <a:off x="713236" y="1240363"/>
            <a:ext cx="332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" name="Google Shape;38;p33"/>
          <p:cNvSpPr txBox="1"/>
          <p:nvPr>
            <p:ph idx="6" type="subTitle"/>
          </p:nvPr>
        </p:nvSpPr>
        <p:spPr>
          <a:xfrm>
            <a:off x="713236" y="2857000"/>
            <a:ext cx="332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" name="Google Shape;39;p33"/>
          <p:cNvSpPr txBox="1"/>
          <p:nvPr>
            <p:ph idx="7" type="subTitle"/>
          </p:nvPr>
        </p:nvSpPr>
        <p:spPr>
          <a:xfrm>
            <a:off x="4398441" y="1240363"/>
            <a:ext cx="332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0" name="Google Shape;40;p33"/>
          <p:cNvSpPr txBox="1"/>
          <p:nvPr>
            <p:ph idx="8" type="subTitle"/>
          </p:nvPr>
        </p:nvSpPr>
        <p:spPr>
          <a:xfrm>
            <a:off x="4398441" y="2857000"/>
            <a:ext cx="3322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p39"/>
          <p:cNvSpPr txBox="1"/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1" type="subTitle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8" name="Google Shape;48;p39"/>
          <p:cNvSpPr/>
          <p:nvPr>
            <p:ph idx="2" type="pic"/>
          </p:nvPr>
        </p:nvSpPr>
        <p:spPr>
          <a:xfrm>
            <a:off x="4709525" y="445775"/>
            <a:ext cx="3721200" cy="4251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0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4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1"/>
          <p:cNvSpPr/>
          <p:nvPr/>
        </p:nvSpPr>
        <p:spPr>
          <a:xfrm flipH="1" rot="10800000">
            <a:off x="117900" y="119100"/>
            <a:ext cx="8908200" cy="4731900"/>
          </a:xfrm>
          <a:prstGeom prst="roundRect">
            <a:avLst>
              <a:gd fmla="val 177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41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41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b="0" i="0" sz="2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b="0" i="0" sz="2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b="0" i="0" sz="2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b="0" i="0" sz="2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b="0" i="0" sz="2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b="0" i="0" sz="2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b="0" i="0" sz="2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b="0" i="0" sz="2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b="0" i="0" sz="2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Propuesta de proyecto</a:t>
            </a:r>
            <a:endParaRPr/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713226" y="3395547"/>
            <a:ext cx="6350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Integrantes: Diego Hernández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b="0"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b="0"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b="0"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2"/>
          <p:cNvSpPr txBox="1"/>
          <p:nvPr>
            <p:ph type="title"/>
          </p:nvPr>
        </p:nvSpPr>
        <p:spPr>
          <a:xfrm>
            <a:off x="722376" y="1861301"/>
            <a:ext cx="4131900" cy="903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Proyecto</a:t>
            </a:r>
            <a:endParaRPr/>
          </a:p>
        </p:txBody>
      </p:sp>
      <p:sp>
        <p:nvSpPr>
          <p:cNvPr id="82" name="Google Shape;82;p2"/>
          <p:cNvSpPr txBox="1"/>
          <p:nvPr>
            <p:ph idx="1" type="subTitle"/>
          </p:nvPr>
        </p:nvSpPr>
        <p:spPr>
          <a:xfrm>
            <a:off x="730500" y="2866496"/>
            <a:ext cx="4764026" cy="10215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1717"/>
              </a:buClr>
              <a:buSzPts val="1100"/>
              <a:buFont typeface="Arial"/>
              <a:buNone/>
            </a:pPr>
            <a:r>
              <a:rPr lang="en" sz="2000"/>
              <a:t>Desarrollo de aplicacion web de pedidos con fidelizacion de clientes y dashboard de gestion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3"/>
          <p:cNvSpPr txBox="1"/>
          <p:nvPr>
            <p:ph idx="4" type="subTitle"/>
          </p:nvPr>
        </p:nvSpPr>
        <p:spPr>
          <a:xfrm>
            <a:off x="719975" y="2790663"/>
            <a:ext cx="46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Problematica</a:t>
            </a:r>
            <a:endParaRPr b="1"/>
          </a:p>
        </p:txBody>
      </p:sp>
      <p:sp>
        <p:nvSpPr>
          <p:cNvPr id="91" name="Google Shape;91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Contexto y problema</a:t>
            </a:r>
            <a:endParaRPr/>
          </a:p>
        </p:txBody>
      </p:sp>
      <p:sp>
        <p:nvSpPr>
          <p:cNvPr id="92" name="Google Shape;92;p3"/>
          <p:cNvSpPr txBox="1"/>
          <p:nvPr>
            <p:ph idx="1" type="subTitle"/>
          </p:nvPr>
        </p:nvSpPr>
        <p:spPr>
          <a:xfrm>
            <a:off x="720000" y="3217562"/>
            <a:ext cx="466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Tiempos de espera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Falta de herramientas de gestion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No existen mecanismos de fidelizacion</a:t>
            </a:r>
            <a:endParaRPr/>
          </a:p>
        </p:txBody>
      </p:sp>
      <p:sp>
        <p:nvSpPr>
          <p:cNvPr id="93" name="Google Shape;93;p3"/>
          <p:cNvSpPr txBox="1"/>
          <p:nvPr>
            <p:ph idx="2" type="subTitle"/>
          </p:nvPr>
        </p:nvSpPr>
        <p:spPr>
          <a:xfrm>
            <a:off x="719975" y="1777987"/>
            <a:ext cx="466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Carrito de comida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Puente alto</a:t>
            </a:r>
            <a:endParaRPr/>
          </a:p>
        </p:txBody>
      </p:sp>
      <p:sp>
        <p:nvSpPr>
          <p:cNvPr id="94" name="Google Shape;94;p3"/>
          <p:cNvSpPr txBox="1"/>
          <p:nvPr>
            <p:ph idx="3" type="subTitle"/>
          </p:nvPr>
        </p:nvSpPr>
        <p:spPr>
          <a:xfrm>
            <a:off x="719975" y="1379888"/>
            <a:ext cx="466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Contexto</a:t>
            </a:r>
            <a:endParaRPr b="1"/>
          </a:p>
        </p:txBody>
      </p:sp>
      <p:pic>
        <p:nvPicPr>
          <p:cNvPr id="95" name="Google Shape;95;p3" title="color-year-illustrated.jpg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15040" l="0" r="0" t="15033"/>
          <a:stretch/>
        </p:blipFill>
        <p:spPr>
          <a:xfrm>
            <a:off x="5696375" y="1379900"/>
            <a:ext cx="2727600" cy="2861700"/>
          </a:xfrm>
          <a:prstGeom prst="roundRect">
            <a:avLst>
              <a:gd fmla="val 2821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4" title="color-year-illustrated.jp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1925" l="0" r="0" t="11918"/>
          <a:stretch/>
        </p:blipFill>
        <p:spPr>
          <a:xfrm>
            <a:off x="4709525" y="445775"/>
            <a:ext cx="3721200" cy="4251900"/>
          </a:xfrm>
          <a:prstGeom prst="roundRect">
            <a:avLst>
              <a:gd fmla="val 3001" name="adj"/>
            </a:avLst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4"/>
          <p:cNvSpPr txBox="1"/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105" name="Google Shape;105;p4"/>
          <p:cNvSpPr txBox="1"/>
          <p:nvPr>
            <p:ph idx="1" type="subTitle"/>
          </p:nvPr>
        </p:nvSpPr>
        <p:spPr>
          <a:xfrm>
            <a:off x="713225" y="1089324"/>
            <a:ext cx="3681300" cy="3512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Objetivo general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Desarrollar una aplicación web que integre pedidos en línea, un sistema de fidelización y un dashboard de gestión, con el fin de optimizar los procesos de atención al cliente y apoyar la toma de decisiones estratégicas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" sz="1400"/>
              <a:t>Objetivos específicos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Diseñar la arquitectura de la aplicación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Implementar la funcionalidad de pedidos en línea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Desarrollar un sistema de fidelización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Construir un dashboard de gestión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Relevancia del Proyecto</a:t>
            </a:r>
            <a:endParaRPr/>
          </a:p>
        </p:txBody>
      </p:sp>
      <p:sp>
        <p:nvSpPr>
          <p:cNvPr id="114" name="Google Shape;114;p5"/>
          <p:cNvSpPr txBox="1"/>
          <p:nvPr>
            <p:ph idx="5" type="subTitle"/>
          </p:nvPr>
        </p:nvSpPr>
        <p:spPr>
          <a:xfrm>
            <a:off x="730500" y="1317738"/>
            <a:ext cx="3150300" cy="89974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"/>
              <a:t>Responde a una problematica real</a:t>
            </a:r>
            <a:endParaRPr/>
          </a:p>
        </p:txBody>
      </p:sp>
      <p:sp>
        <p:nvSpPr>
          <p:cNvPr id="115" name="Google Shape;115;p5"/>
          <p:cNvSpPr txBox="1"/>
          <p:nvPr/>
        </p:nvSpPr>
        <p:spPr>
          <a:xfrm>
            <a:off x="2753700" y="2926014"/>
            <a:ext cx="2624700" cy="8251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Aporta valor a clientes y al nogocio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4898100" y="1317738"/>
            <a:ext cx="2467500" cy="104952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Uso de tecnologias accesibles, replicables en otros locales similares</a:t>
            </a:r>
            <a:endParaRPr/>
          </a:p>
        </p:txBody>
      </p:sp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7200" y="1408081"/>
            <a:ext cx="758188" cy="758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4800" y="3269226"/>
            <a:ext cx="1049528" cy="10495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carga iconos gratuitos de Tecnologia en PNG y SVG" id="119" name="Google Shape;11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09500" y="1289158"/>
            <a:ext cx="976800" cy="9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b="0" i="0" sz="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"/>
              <a:t>Metodologia – SCRUM</a:t>
            </a:r>
            <a:endParaRPr/>
          </a:p>
        </p:txBody>
      </p:sp>
      <p:sp>
        <p:nvSpPr>
          <p:cNvPr id="128" name="Google Shape;128;p6"/>
          <p:cNvSpPr txBox="1"/>
          <p:nvPr>
            <p:ph idx="5" type="subTitle"/>
          </p:nvPr>
        </p:nvSpPr>
        <p:spPr>
          <a:xfrm>
            <a:off x="730500" y="1317738"/>
            <a:ext cx="3035100" cy="139666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/>
              <a:t>Etapas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" sz="1400"/>
              <a:t>Planificacion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" sz="1400"/>
              <a:t>Ejecucion de sprint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" sz="1400"/>
              <a:t>Retrospectiva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Char char="•"/>
            </a:pPr>
            <a:r>
              <a:rPr lang="en" sz="1400"/>
              <a:t>Cierre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3012900" y="2926014"/>
            <a:ext cx="2624700" cy="1468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Roles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Product Owner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Scrum Master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Development Team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178900" y="1317738"/>
            <a:ext cx="2467500" cy="14686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Entregables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Backlog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Incrementos funcionales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Aplicacion final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/>
        </p:nvSpPr>
        <p:spPr>
          <a:xfrm>
            <a:off x="1343325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Feature Name/Product</a:t>
            </a:r>
            <a:endParaRPr b="0"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117900" y="4851000"/>
            <a:ext cx="1225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DD/MM/YYYY</a:t>
            </a:r>
            <a:endParaRPr b="0"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7800300" y="4851000"/>
            <a:ext cx="122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Your Company Name</a:t>
            </a:r>
            <a:endParaRPr b="0" i="0" sz="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" name="Google Shape;138;p7"/>
          <p:cNvSpPr txBox="1"/>
          <p:nvPr>
            <p:ph type="title"/>
          </p:nvPr>
        </p:nvSpPr>
        <p:spPr>
          <a:xfrm>
            <a:off x="152550" y="2121750"/>
            <a:ext cx="8838900" cy="8999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Muchas 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Diego Hernandez</dc:creator>
</cp:coreProperties>
</file>