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Discord-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ученик 2 курса </a:t>
            </a:r>
            <a:r>
              <a:rPr lang="ru-RU" dirty="0" err="1" smtClean="0"/>
              <a:t>Яндекс.Лицея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Терёхин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7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идея проекта – создать чат-бота на основе </a:t>
            </a:r>
            <a:r>
              <a:rPr lang="en-US" dirty="0" smtClean="0"/>
              <a:t>discord.py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47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функции: аудио воспроизведение с </a:t>
            </a:r>
            <a:r>
              <a:rPr lang="ru-RU" dirty="0" err="1" smtClean="0"/>
              <a:t>ютуба</a:t>
            </a:r>
            <a:r>
              <a:rPr lang="en-US" dirty="0" smtClean="0"/>
              <a:t>;</a:t>
            </a:r>
            <a:r>
              <a:rPr lang="ru-RU" dirty="0" smtClean="0"/>
              <a:t> игра в крестики-нолики</a:t>
            </a:r>
            <a:r>
              <a:rPr lang="en-US" dirty="0" smtClean="0"/>
              <a:t>;</a:t>
            </a:r>
            <a:r>
              <a:rPr lang="ru-RU" dirty="0" smtClean="0"/>
              <a:t> размещение </a:t>
            </a:r>
            <a:r>
              <a:rPr lang="ru-RU" dirty="0" err="1" smtClean="0"/>
              <a:t>вотермарки</a:t>
            </a:r>
            <a:r>
              <a:rPr lang="ru-RU" dirty="0" smtClean="0"/>
              <a:t> на фотографии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7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 использованные 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воспроизведения аудио я использую временный файл, в который загружается видео формата </a:t>
            </a:r>
            <a:r>
              <a:rPr lang="en-US" dirty="0" err="1" smtClean="0"/>
              <a:t>webm</a:t>
            </a:r>
            <a:r>
              <a:rPr lang="ru-RU" dirty="0" smtClean="0"/>
              <a:t>, которое заменяется при следующей загрузке на новое</a:t>
            </a:r>
            <a:r>
              <a:rPr lang="en-US" dirty="0" smtClean="0"/>
              <a:t>;</a:t>
            </a:r>
            <a:r>
              <a:rPr lang="ru-RU" dirty="0" smtClean="0"/>
              <a:t> также для добавления </a:t>
            </a:r>
            <a:r>
              <a:rPr lang="ru-RU" dirty="0" err="1" smtClean="0"/>
              <a:t>вотермарки</a:t>
            </a:r>
            <a:r>
              <a:rPr lang="ru-RU" dirty="0" smtClean="0"/>
              <a:t> на фото, я использую временную фотографию, которая удаляется по окончанию выполнения программы.</a:t>
            </a:r>
          </a:p>
          <a:p>
            <a:r>
              <a:rPr lang="ru-RU" dirty="0" smtClean="0"/>
              <a:t>Сам бот запускается с помощью </a:t>
            </a:r>
            <a:r>
              <a:rPr lang="en-US" dirty="0" smtClean="0"/>
              <a:t>bat</a:t>
            </a:r>
            <a:r>
              <a:rPr lang="ru-RU" dirty="0" smtClean="0"/>
              <a:t>-файла.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13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основе программы лежит модуль </a:t>
            </a:r>
            <a:r>
              <a:rPr lang="en-US" dirty="0" smtClean="0"/>
              <a:t>discord.py;</a:t>
            </a:r>
            <a:r>
              <a:rPr lang="ru-RU" dirty="0" smtClean="0"/>
              <a:t> важные функции также выполняют модули </a:t>
            </a:r>
            <a:r>
              <a:rPr lang="en-US" dirty="0" err="1" smtClean="0"/>
              <a:t>youtube</a:t>
            </a:r>
            <a:r>
              <a:rPr lang="en-US" dirty="0" smtClean="0"/>
              <a:t>-dl </a:t>
            </a:r>
            <a:r>
              <a:rPr lang="ru-RU" dirty="0" smtClean="0"/>
              <a:t>и </a:t>
            </a:r>
            <a:r>
              <a:rPr lang="en-US" dirty="0" smtClean="0"/>
              <a:t>PyNaCl.py</a:t>
            </a:r>
            <a:r>
              <a:rPr lang="ru-RU" dirty="0" smtClean="0"/>
              <a:t>, которые необходимы для обработки видео с </a:t>
            </a:r>
            <a:r>
              <a:rPr lang="ru-RU" dirty="0" err="1" smtClean="0"/>
              <a:t>ютуба</a:t>
            </a:r>
            <a:r>
              <a:rPr lang="ru-RU" dirty="0" smtClean="0"/>
              <a:t>. Также, модуль </a:t>
            </a:r>
            <a:r>
              <a:rPr lang="en-US" dirty="0" smtClean="0"/>
              <a:t>requests </a:t>
            </a:r>
            <a:r>
              <a:rPr lang="ru-RU" dirty="0" smtClean="0"/>
              <a:t>используется для обработки </a:t>
            </a:r>
            <a:r>
              <a:rPr lang="en-US" dirty="0" err="1" smtClean="0"/>
              <a:t>json</a:t>
            </a:r>
            <a:r>
              <a:rPr lang="en-US" dirty="0" smtClean="0"/>
              <a:t>-</a:t>
            </a:r>
            <a:r>
              <a:rPr lang="ru-RU" dirty="0" smtClean="0"/>
              <a:t>файлов, которые передают </a:t>
            </a:r>
            <a:r>
              <a:rPr lang="en-US" dirty="0" smtClean="0"/>
              <a:t>API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22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своем проекте я использовал 3 </a:t>
            </a:r>
            <a:r>
              <a:rPr lang="en-US" dirty="0" smtClean="0"/>
              <a:t>API: API </a:t>
            </a:r>
            <a:r>
              <a:rPr lang="ru-RU" dirty="0" smtClean="0"/>
              <a:t>для получения фотографии кошек, и точно такое же для получения собак, а также </a:t>
            </a:r>
            <a:r>
              <a:rPr lang="en-US" dirty="0" smtClean="0"/>
              <a:t>API</a:t>
            </a:r>
            <a:r>
              <a:rPr lang="ru-RU" dirty="0" smtClean="0"/>
              <a:t>, которое дает доступ к базе данных </a:t>
            </a:r>
            <a:r>
              <a:rPr lang="ru-RU" dirty="0" err="1" smtClean="0"/>
              <a:t>покемонов</a:t>
            </a:r>
            <a:r>
              <a:rPr lang="ru-RU" dirty="0" smtClean="0"/>
              <a:t>(</a:t>
            </a:r>
            <a:r>
              <a:rPr lang="en-US" dirty="0" err="1" smtClean="0"/>
              <a:t>PokeApi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2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Усовершенствование игры в крестики-нолики</a:t>
            </a:r>
            <a:r>
              <a:rPr lang="en-US" dirty="0" smtClean="0"/>
              <a:t>; </a:t>
            </a:r>
            <a:r>
              <a:rPr lang="ru-RU" dirty="0" smtClean="0"/>
              <a:t>добавление функции аудио в очередь</a:t>
            </a:r>
            <a:r>
              <a:rPr lang="en-US" dirty="0" smtClean="0"/>
              <a:t>; </a:t>
            </a:r>
            <a:r>
              <a:rPr lang="ru-RU" dirty="0" smtClean="0"/>
              <a:t>возможность изменения </a:t>
            </a:r>
            <a:r>
              <a:rPr lang="ru-RU" dirty="0" err="1" smtClean="0"/>
              <a:t>вотермарки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9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889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</TotalTime>
  <Words>188</Words>
  <Application>Microsoft Office PowerPoint</Application>
  <PresentationFormat>Экран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Discord-бот</vt:lpstr>
      <vt:lpstr>Введение</vt:lpstr>
      <vt:lpstr>Реализованные функции</vt:lpstr>
      <vt:lpstr>Реализация и использованные модули</vt:lpstr>
      <vt:lpstr>Модули</vt:lpstr>
      <vt:lpstr>Использованные API</vt:lpstr>
      <vt:lpstr>Возможные дополнения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Discord-бот</dc:title>
  <dc:creator>Katanaa</dc:creator>
  <cp:lastModifiedBy>Katanaa</cp:lastModifiedBy>
  <cp:revision>4</cp:revision>
  <dcterms:created xsi:type="dcterms:W3CDTF">2021-04-26T09:46:10Z</dcterms:created>
  <dcterms:modified xsi:type="dcterms:W3CDTF">2021-04-26T10:21:45Z</dcterms:modified>
</cp:coreProperties>
</file>