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522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24.01.2021</a:t>
            </a:fld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24.01.2021</a:t>
            </a:fld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24.01.2021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ru-RU" dirty="0" smtClean="0"/>
              <a:t>Работу выполнил ученик 2 курса </a:t>
            </a:r>
            <a:r>
              <a:rPr lang="ru-RU" dirty="0" err="1" smtClean="0"/>
              <a:t>Терёхин</a:t>
            </a:r>
            <a:r>
              <a:rPr lang="ru-RU" dirty="0" smtClean="0"/>
              <a:t> Андрей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Компьютерная игра формата </a:t>
            </a:r>
            <a:r>
              <a:rPr lang="en-US" dirty="0" smtClean="0"/>
              <a:t>top-down </a:t>
            </a:r>
            <a:r>
              <a:rPr lang="ru-RU" dirty="0" smtClean="0"/>
              <a:t>написанная на модуле </a:t>
            </a:r>
            <a:r>
              <a:rPr lang="en-US" dirty="0" err="1" smtClean="0"/>
              <a:t>PyGame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691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Основная идея проекта – создать игру используя модуль </a:t>
            </a:r>
            <a:r>
              <a:rPr lang="en-US" dirty="0" err="1" smtClean="0"/>
              <a:t>pygame</a:t>
            </a:r>
            <a:r>
              <a:rPr lang="ru-RU" dirty="0" smtClean="0"/>
              <a:t> и собственный дизайн(прорисовка карты и объектов).</a:t>
            </a:r>
          </a:p>
          <a:p>
            <a:r>
              <a:rPr lang="ru-RU" dirty="0" smtClean="0"/>
              <a:t>Данная игра несет развлекательный характер.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Введение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027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данной игре есть главное меню, в котором можно начать игру, зайти в настройки(модуль настройки звука и управления в разработке). Также в игре есть функция паузы.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Реализованные функции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097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Раздел реализации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699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создания меню я выделил отдельный </a:t>
            </a:r>
            <a:r>
              <a:rPr lang="en-US" dirty="0" err="1" smtClean="0"/>
              <a:t>py</a:t>
            </a:r>
            <a:r>
              <a:rPr lang="ru-RU" dirty="0" smtClean="0"/>
              <a:t>-файл, в котором прописал материнский класс создания Меню, а также 3 класса для создания под-классов.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меню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308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создания игры я создал основной </a:t>
            </a:r>
            <a:r>
              <a:rPr lang="en-US" dirty="0" err="1" smtClean="0"/>
              <a:t>py</a:t>
            </a:r>
            <a:r>
              <a:rPr lang="en-US" dirty="0" smtClean="0"/>
              <a:t>-</a:t>
            </a:r>
            <a:r>
              <a:rPr lang="ru-RU" dirty="0" smtClean="0"/>
              <a:t>файл </a:t>
            </a:r>
            <a:r>
              <a:rPr lang="en-US" dirty="0" smtClean="0"/>
              <a:t>main.py</a:t>
            </a:r>
            <a:r>
              <a:rPr lang="ru-RU" dirty="0" smtClean="0"/>
              <a:t>, в котором реализовал класс </a:t>
            </a:r>
            <a:r>
              <a:rPr lang="en-US" dirty="0" smtClean="0"/>
              <a:t>Game</a:t>
            </a:r>
            <a:r>
              <a:rPr lang="ru-RU" dirty="0" smtClean="0"/>
              <a:t>, а также </a:t>
            </a:r>
            <a:r>
              <a:rPr lang="en-US" dirty="0" smtClean="0"/>
              <a:t>4</a:t>
            </a:r>
            <a:r>
              <a:rPr lang="ru-RU" dirty="0" smtClean="0"/>
              <a:t> дополнительных </a:t>
            </a:r>
            <a:r>
              <a:rPr lang="en-US" dirty="0" err="1" smtClean="0"/>
              <a:t>py</a:t>
            </a:r>
            <a:r>
              <a:rPr lang="en-US" dirty="0" smtClean="0"/>
              <a:t>-</a:t>
            </a:r>
            <a:r>
              <a:rPr lang="ru-RU" dirty="0" smtClean="0"/>
              <a:t>файла: файл настроек(</a:t>
            </a:r>
            <a:r>
              <a:rPr lang="en-US" dirty="0" smtClean="0"/>
              <a:t>settings.py)</a:t>
            </a:r>
            <a:r>
              <a:rPr lang="ru-RU" dirty="0" smtClean="0"/>
              <a:t>, файл объектов</a:t>
            </a:r>
            <a:r>
              <a:rPr lang="en-US" dirty="0" smtClean="0"/>
              <a:t>(sprites.py), </a:t>
            </a:r>
            <a:r>
              <a:rPr lang="ru-RU" dirty="0" smtClean="0"/>
              <a:t>файл создания карты(</a:t>
            </a:r>
            <a:r>
              <a:rPr lang="en-US" dirty="0" smtClean="0"/>
              <a:t>tilemap.py)</a:t>
            </a:r>
            <a:r>
              <a:rPr lang="ru-RU" dirty="0"/>
              <a:t> </a:t>
            </a:r>
            <a:r>
              <a:rPr lang="ru-RU" dirty="0" smtClean="0"/>
              <a:t>и выше описанный файл </a:t>
            </a:r>
            <a:r>
              <a:rPr lang="en-US" dirty="0" smtClean="0"/>
              <a:t>menu.py.</a:t>
            </a:r>
            <a:endParaRPr lang="ru-RU" dirty="0" smtClean="0"/>
          </a:p>
          <a:p>
            <a:r>
              <a:rPr lang="ru-RU" dirty="0" smtClean="0"/>
              <a:t>Все использованные изображения были нарисованы собственноручно автором(мной).</a:t>
            </a:r>
          </a:p>
          <a:p>
            <a:r>
              <a:rPr lang="ru-RU" dirty="0" smtClean="0"/>
              <a:t>Для создания карты использовалось приложение </a:t>
            </a:r>
            <a:r>
              <a:rPr lang="en-US" dirty="0" smtClean="0"/>
              <a:t>Tiled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Все звуковые эффекты были взяты с сайта </a:t>
            </a:r>
            <a:r>
              <a:rPr lang="en-US" dirty="0" smtClean="0"/>
              <a:t>freesound.org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игры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104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Во время создания проекта я пользовался модулями </a:t>
            </a:r>
            <a:r>
              <a:rPr lang="en-US" dirty="0" err="1" smtClean="0"/>
              <a:t>pygame</a:t>
            </a:r>
            <a:r>
              <a:rPr lang="ru-RU" dirty="0" smtClean="0"/>
              <a:t> и </a:t>
            </a:r>
            <a:r>
              <a:rPr lang="en-US" dirty="0" err="1" smtClean="0"/>
              <a:t>pytmx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Использованные модули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476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Реализация меню настроек</a:t>
            </a:r>
            <a:r>
              <a:rPr lang="en-US" dirty="0" smtClean="0"/>
              <a:t>;</a:t>
            </a:r>
            <a:r>
              <a:rPr lang="ru-RU" dirty="0" smtClean="0"/>
              <a:t> магазин; дополнительные уровни.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Возможные дополнения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096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56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Сетка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Сетка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10</TotalTime>
  <Words>195</Words>
  <Application>Microsoft Office PowerPoint</Application>
  <PresentationFormat>Экран (4:3)</PresentationFormat>
  <Paragraphs>20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Сетка</vt:lpstr>
      <vt:lpstr>Компьютерная игра формата top-down написанная на модуле PyGame</vt:lpstr>
      <vt:lpstr>Введение</vt:lpstr>
      <vt:lpstr>Реализованные функции</vt:lpstr>
      <vt:lpstr>Раздел реализации</vt:lpstr>
      <vt:lpstr>Создание меню</vt:lpstr>
      <vt:lpstr>Создание игры</vt:lpstr>
      <vt:lpstr>Использованные модули</vt:lpstr>
      <vt:lpstr>Возможные дополнения</vt:lpstr>
      <vt:lpstr>Спасибо за внимание!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Компьютерная игра формата top-down написанная на модуле PyGame</dc:title>
  <dc:creator>Katanaa</dc:creator>
  <cp:lastModifiedBy>Katanaa</cp:lastModifiedBy>
  <cp:revision>3</cp:revision>
  <dcterms:created xsi:type="dcterms:W3CDTF">2021-01-24T15:00:36Z</dcterms:created>
  <dcterms:modified xsi:type="dcterms:W3CDTF">2021-01-24T15:21:24Z</dcterms:modified>
</cp:coreProperties>
</file>