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10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DE87F8-6E10-44B8-B113-C3E3E2CD11F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D9A347-FE60-4247-AD56-892B5DB4D19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CCEB27-FC19-41D6-A3F6-4C837CFD32D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25A39A-5844-45EA-8D66-84A45F5B8C5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DBE357-4B8B-4C53-ABDF-1F3E0EDCBED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C832B8-D71A-4D0D-B943-8C622324A91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B0F508-DC51-4A35-AD6D-072B87351E8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64EC12-9877-4A3B-910E-744F9A46D56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FB11C0-A9B9-48CF-BD99-CC2D8B7DE1A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17DC16-3FAF-4310-AB2D-B53CCDE5912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2A23F5-2EC1-4C6A-9F6A-04313ECAF2A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70E9D7-CDBC-47C5-9345-FB9F1369CBD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5B9AB4-9503-40C4-A628-FCCB167CEB9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3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3.jpeg"/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4;p13"/>
          <p:cNvGrpSpPr/>
          <p:nvPr/>
        </p:nvGrpSpPr>
        <p:grpSpPr>
          <a:xfrm>
            <a:off x="693720" y="1145880"/>
            <a:ext cx="7756200" cy="2438640"/>
            <a:chOff x="693720" y="1145880"/>
            <a:chExt cx="7756200" cy="2438640"/>
          </a:xfrm>
        </p:grpSpPr>
        <p:sp>
          <p:nvSpPr>
            <p:cNvPr id="40" name="Google Shape;55;p13"/>
            <p:cNvSpPr/>
            <p:nvPr/>
          </p:nvSpPr>
          <p:spPr>
            <a:xfrm>
              <a:off x="767880" y="1969200"/>
              <a:ext cx="7608240" cy="161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pt-BR" sz="2000" spc="-1" strike="noStrike">
                  <a:solidFill>
                    <a:srgbClr val="000000"/>
                  </a:solidFill>
                  <a:latin typeface="Montserrat"/>
                  <a:ea typeface="Montserrat"/>
                </a:rPr>
                <a:t>Instruções</a:t>
              </a:r>
              <a:endParaRPr b="0" lang="pt-BR" sz="2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BR" sz="2000" spc="-1" strike="noStrike">
                  <a:solidFill>
                    <a:srgbClr val="000000"/>
                  </a:solidFill>
                  <a:latin typeface="Montserrat"/>
                  <a:ea typeface="Montserrat"/>
                </a:rPr>
                <a:t>Considerando a ideia selecionada pelo grupo, estruture um protótipo que exemplifique como vai ser ocorrer a experiência planejada pelo grupo para o usuário final.</a:t>
              </a:r>
              <a:endParaRPr b="0" lang="pt-BR" sz="2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Google Shape;56;p13"/>
            <p:cNvSpPr/>
            <p:nvPr/>
          </p:nvSpPr>
          <p:spPr>
            <a:xfrm>
              <a:off x="693720" y="1145880"/>
              <a:ext cx="7756200" cy="71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pt-BR" sz="3500" spc="-1" strike="noStrike">
                  <a:solidFill>
                    <a:srgbClr val="2f5496"/>
                  </a:solidFill>
                  <a:latin typeface="Montserrat"/>
                  <a:ea typeface="Montserrat"/>
                </a:rPr>
                <a:t>Protótipo</a:t>
              </a:r>
              <a:endParaRPr b="0" lang="pt-BR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42" name="Google Shape;57;p1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027120" y="4246560"/>
            <a:ext cx="1285920" cy="58212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58;p13" descr=""/>
          <p:cNvPicPr/>
          <p:nvPr/>
        </p:nvPicPr>
        <p:blipFill>
          <a:blip r:embed="rId2"/>
          <a:srcRect l="0" t="0" r="76767" b="0"/>
          <a:stretch/>
        </p:blipFill>
        <p:spPr>
          <a:xfrm>
            <a:off x="7418160" y="4425480"/>
            <a:ext cx="1429560" cy="40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3;p14" descr=""/>
          <p:cNvPicPr/>
          <p:nvPr/>
        </p:nvPicPr>
        <p:blipFill>
          <a:blip r:embed="rId1"/>
          <a:stretch/>
        </p:blipFill>
        <p:spPr>
          <a:xfrm>
            <a:off x="368280" y="152280"/>
            <a:ext cx="2529000" cy="483840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64;p14" descr=""/>
          <p:cNvPicPr/>
          <p:nvPr/>
        </p:nvPicPr>
        <p:blipFill>
          <a:blip r:embed="rId2"/>
          <a:stretch/>
        </p:blipFill>
        <p:spPr>
          <a:xfrm>
            <a:off x="3307320" y="152280"/>
            <a:ext cx="2529000" cy="483840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65;p14" descr=""/>
          <p:cNvPicPr/>
          <p:nvPr/>
        </p:nvPicPr>
        <p:blipFill>
          <a:blip r:embed="rId3"/>
          <a:stretch/>
        </p:blipFill>
        <p:spPr>
          <a:xfrm>
            <a:off x="6246360" y="152280"/>
            <a:ext cx="2529000" cy="48384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612000" y="720000"/>
            <a:ext cx="2075040" cy="37800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3816000" y="1116000"/>
            <a:ext cx="14400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Ou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escolha sua cidade: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672000" y="540000"/>
            <a:ext cx="1800000" cy="54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ffffd7"/>
                </a:solidFill>
                <a:latin typeface="Arial Black"/>
              </a:rPr>
              <a:t>Clique para o confirmar sua cidade como: MANAUS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140000" y="1476360"/>
            <a:ext cx="900000" cy="318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Rio Branco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Maceió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Macapá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Manaus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Salvador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Fortaleza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Brasília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Vitória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Goiânia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São Luís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Cuiabá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Campo Grande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Belo Horizonte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Belém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João Pessoa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Curitiba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Recife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Teresina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Rio de Janeiro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Natal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Porto Alegre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Porto Velho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Boa Vista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Florianópolis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São Paulo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Aracaju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Palmas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6660000" y="540000"/>
            <a:ext cx="144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MANAUS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624000" y="772200"/>
            <a:ext cx="1799640" cy="1027800"/>
          </a:xfrm>
          <a:prstGeom prst="rect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800" spc="-1" strike="noStrike">
                <a:solidFill>
                  <a:srgbClr val="ffffd7"/>
                </a:solidFill>
                <a:latin typeface="Arial"/>
              </a:rPr>
              <a:t>Click para achar ma aula de ZUMBA por perto</a:t>
            </a:r>
            <a:endParaRPr b="0" lang="pt-BR" sz="1800" spc="-1" strike="noStrike">
              <a:solidFill>
                <a:srgbClr val="ffffd7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6634800" y="1980000"/>
            <a:ext cx="1753200" cy="7236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6621120" y="2880000"/>
            <a:ext cx="1802880" cy="7045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6657120" y="3780000"/>
            <a:ext cx="173088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70;p15" descr=""/>
          <p:cNvPicPr/>
          <p:nvPr/>
        </p:nvPicPr>
        <p:blipFill>
          <a:blip r:embed="rId1"/>
          <a:stretch/>
        </p:blipFill>
        <p:spPr>
          <a:xfrm>
            <a:off x="368280" y="152280"/>
            <a:ext cx="2529000" cy="48384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71;p15" descr=""/>
          <p:cNvPicPr/>
          <p:nvPr/>
        </p:nvPicPr>
        <p:blipFill>
          <a:blip r:embed="rId2"/>
          <a:stretch/>
        </p:blipFill>
        <p:spPr>
          <a:xfrm>
            <a:off x="3307320" y="152280"/>
            <a:ext cx="2529000" cy="48384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72;p15" descr=""/>
          <p:cNvPicPr/>
          <p:nvPr/>
        </p:nvPicPr>
        <p:blipFill>
          <a:blip r:embed="rId3"/>
          <a:stretch/>
        </p:blipFill>
        <p:spPr>
          <a:xfrm>
            <a:off x="6246360" y="152280"/>
            <a:ext cx="2529000" cy="48384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648000" y="504000"/>
            <a:ext cx="1980000" cy="41400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3600000" y="504000"/>
            <a:ext cx="1980000" cy="414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6516000" y="504000"/>
            <a:ext cx="198000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2023-04-13T15:54:16Z</dcterms:modified>
  <cp:revision>1</cp:revision>
  <dc:subject/>
  <dc:title/>
</cp:coreProperties>
</file>