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2" Type="http://schemas.openxmlformats.org/officeDocument/2006/relationships/font" Target="fonts/Montserrat-boldItalic.fntdata"/><Relationship Id="rId9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e1173d7ea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e1173d7ea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1173d7ea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1173d7ea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693750" y="1145763"/>
            <a:ext cx="7756500" cy="2455025"/>
            <a:chOff x="571050" y="1748425"/>
            <a:chExt cx="7756500" cy="2455025"/>
          </a:xfrm>
        </p:grpSpPr>
        <p:sp>
          <p:nvSpPr>
            <p:cNvPr id="55" name="Google Shape;55;p13"/>
            <p:cNvSpPr txBox="1"/>
            <p:nvPr/>
          </p:nvSpPr>
          <p:spPr>
            <a:xfrm>
              <a:off x="645000" y="2571750"/>
              <a:ext cx="7608600" cy="16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pt-BR" sz="2000">
                  <a:latin typeface="Montserrat"/>
                  <a:ea typeface="Montserrat"/>
                  <a:cs typeface="Montserrat"/>
                  <a:sym typeface="Montserrat"/>
                </a:rPr>
                <a:t>Instruções</a:t>
              </a:r>
              <a:endParaRPr b="1" sz="20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2000">
                  <a:latin typeface="Montserrat"/>
                  <a:ea typeface="Montserrat"/>
                  <a:cs typeface="Montserrat"/>
                  <a:sym typeface="Montserrat"/>
                </a:rPr>
                <a:t>Considerando a ideia selecionada pelo grupo, estruture um </a:t>
              </a:r>
              <a:r>
                <a:rPr lang="pt-BR" sz="2000">
                  <a:latin typeface="Montserrat"/>
                  <a:ea typeface="Montserrat"/>
                  <a:cs typeface="Montserrat"/>
                  <a:sym typeface="Montserrat"/>
                </a:rPr>
                <a:t>protótipo</a:t>
              </a:r>
              <a:r>
                <a:rPr lang="pt-BR" sz="2000">
                  <a:latin typeface="Montserrat"/>
                  <a:ea typeface="Montserrat"/>
                  <a:cs typeface="Montserrat"/>
                  <a:sym typeface="Montserrat"/>
                </a:rPr>
                <a:t> que exemplifique como vai ser ocorrer a experiência planejada pelo grupo para o usuário final.</a:t>
              </a:r>
              <a:endParaRPr sz="20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 txBox="1"/>
            <p:nvPr/>
          </p:nvSpPr>
          <p:spPr>
            <a:xfrm>
              <a:off x="571050" y="1748425"/>
              <a:ext cx="7756500" cy="7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500">
                  <a:solidFill>
                    <a:srgbClr val="2F549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Protótipo</a:t>
              </a:r>
              <a:endParaRPr b="1" sz="3500">
                <a:solidFill>
                  <a:srgbClr val="2F549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descr="Text&#10;&#10;Description automatically generated"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7150" y="4246700"/>
            <a:ext cx="1286283" cy="5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0" l="0" r="76777" t="0"/>
          <a:stretch/>
        </p:blipFill>
        <p:spPr>
          <a:xfrm>
            <a:off x="7418101" y="4425532"/>
            <a:ext cx="1430026" cy="403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188" y="152400"/>
            <a:ext cx="252932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7338" y="152400"/>
            <a:ext cx="252932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6488" y="152400"/>
            <a:ext cx="252932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188" y="152400"/>
            <a:ext cx="252932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7338" y="152400"/>
            <a:ext cx="252932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6488" y="152400"/>
            <a:ext cx="252932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