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0" r:id="rId4"/>
    <p:sldMasterId id="2147483681" r:id="rId5"/>
  </p:sldMasterIdLst>
  <p:notesMasterIdLst>
    <p:notesMasterId r:id="rId6"/>
  </p:notesMasterIdLst>
  <p:sldIdLst>
    <p:sldId id="256" r:id="rId7"/>
  </p:sldIdLst>
  <p:sldSz cy="5143500" cx="9144000"/>
  <p:notesSz cx="6858000" cy="9144000"/>
  <p:embeddedFontLst>
    <p:embeddedFont>
      <p:font typeface="Palatino Linotype"/>
      <p:regular r:id="rId8"/>
      <p:bold r:id="rId9"/>
      <p:italic r:id="rId10"/>
      <p:boldItalic r:id="rId11"/>
    </p:embeddedFont>
    <p:embeddedFont>
      <p:font typeface="Gill Sans"/>
      <p:regular r:id="rId12"/>
      <p:bold r:id="rId13"/>
    </p:embeddedFont>
    <p:embeddedFont>
      <p:font typeface="Century Gothic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alatinoLinotype-boldItalic.fntdata"/><Relationship Id="rId10" Type="http://schemas.openxmlformats.org/officeDocument/2006/relationships/font" Target="fonts/PalatinoLinotype-italic.fntdata"/><Relationship Id="rId13" Type="http://schemas.openxmlformats.org/officeDocument/2006/relationships/font" Target="fonts/GillSans-bold.fntdata"/><Relationship Id="rId12" Type="http://schemas.openxmlformats.org/officeDocument/2006/relationships/font" Target="fonts/GillSans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PalatinoLinotype-bold.fntdata"/><Relationship Id="rId15" Type="http://schemas.openxmlformats.org/officeDocument/2006/relationships/font" Target="fonts/CenturyGothic-bold.fntdata"/><Relationship Id="rId14" Type="http://schemas.openxmlformats.org/officeDocument/2006/relationships/font" Target="fonts/CenturyGothic-regular.fntdata"/><Relationship Id="rId17" Type="http://schemas.openxmlformats.org/officeDocument/2006/relationships/font" Target="fonts/CenturyGothic-boldItalic.fntdata"/><Relationship Id="rId16" Type="http://schemas.openxmlformats.org/officeDocument/2006/relationships/font" Target="fonts/CenturyGothic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font" Target="fonts/PalatinoLinotype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2d0db2abb5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2d0db2abb5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4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Relationship Id="rId3" Type="http://schemas.openxmlformats.org/officeDocument/2006/relationships/image" Target="../media/image14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Relationship Id="rId3" Type="http://schemas.openxmlformats.org/officeDocument/2006/relationships/image" Target="../media/image14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png"/><Relationship Id="rId3" Type="http://schemas.openxmlformats.org/officeDocument/2006/relationships/image" Target="../media/image8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제목 슬라이드" type="title">
  <p:cSld name="TITL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15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pSp>
        <p:nvGrpSpPr>
          <p:cNvPr id="64" name="Google Shape;64;p15"/>
          <p:cNvGrpSpPr/>
          <p:nvPr/>
        </p:nvGrpSpPr>
        <p:grpSpPr>
          <a:xfrm>
            <a:off x="0" y="0"/>
            <a:ext cx="9144563" cy="5144066"/>
            <a:chOff x="0" y="0"/>
            <a:chExt cx="24385500" cy="13717509"/>
          </a:xfrm>
        </p:grpSpPr>
        <p:sp>
          <p:nvSpPr>
            <p:cNvPr id="65" name="Google Shape;65;p15"/>
            <p:cNvSpPr/>
            <p:nvPr/>
          </p:nvSpPr>
          <p:spPr>
            <a:xfrm>
              <a:off x="0" y="0"/>
              <a:ext cx="24385500" cy="13717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6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pic>
          <p:nvPicPr>
            <p:cNvPr id="66" name="Google Shape;66;p15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1"/>
              <a:ext cx="24385500" cy="381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7" name="Google Shape;67;p15"/>
            <p:cNvSpPr/>
            <p:nvPr/>
          </p:nvSpPr>
          <p:spPr>
            <a:xfrm>
              <a:off x="0" y="0"/>
              <a:ext cx="24385500" cy="378000"/>
            </a:xfrm>
            <a:prstGeom prst="rect">
              <a:avLst/>
            </a:prstGeom>
            <a:solidFill>
              <a:srgbClr val="DDDDDD">
                <a:alpha val="39610"/>
              </a:srgbClr>
            </a:solidFill>
            <a:ln>
              <a:noFill/>
            </a:ln>
          </p:spPr>
          <p:txBody>
            <a:bodyPr anchorCtr="0" anchor="t" bIns="45675" lIns="91400" spcFirstLastPara="1" rIns="91400" wrap="square" tIns="456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6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pic>
          <p:nvPicPr>
            <p:cNvPr id="68" name="Google Shape;68;p1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12498309"/>
              <a:ext cx="24385500" cy="12192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9" name="Google Shape;69;p15"/>
          <p:cNvSpPr txBox="1"/>
          <p:nvPr>
            <p:ph type="ctrTitle"/>
          </p:nvPr>
        </p:nvSpPr>
        <p:spPr>
          <a:xfrm>
            <a:off x="58452" y="42532"/>
            <a:ext cx="9085500" cy="77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5"/>
          <p:cNvSpPr txBox="1"/>
          <p:nvPr>
            <p:ph idx="1" type="subTitle"/>
          </p:nvPr>
        </p:nvSpPr>
        <p:spPr>
          <a:xfrm>
            <a:off x="58452" y="648585"/>
            <a:ext cx="9085500" cy="5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001F67"/>
              </a:buClr>
              <a:buSzPts val="3200"/>
              <a:buFont typeface="Arial"/>
              <a:buNone/>
              <a:defRPr b="1" i="0" sz="2400" u="none" cap="none" strike="noStrike">
                <a:solidFill>
                  <a:srgbClr val="001F6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cid:image001.png@01CF5416.F8EC6790" id="71" name="Google Shape;71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57229" y="4742123"/>
            <a:ext cx="1869900" cy="3510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/>
        </p:nvSpPr>
        <p:spPr>
          <a:xfrm>
            <a:off x="-197376" y="4871436"/>
            <a:ext cx="3279300" cy="273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EA.jpg" id="73" name="Google Shape;73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84434" y="4795757"/>
            <a:ext cx="402300" cy="27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cean">
  <p:cSld name="TITLE_1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16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16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pSp>
        <p:nvGrpSpPr>
          <p:cNvPr id="78" name="Google Shape;78;p16"/>
          <p:cNvGrpSpPr/>
          <p:nvPr/>
        </p:nvGrpSpPr>
        <p:grpSpPr>
          <a:xfrm>
            <a:off x="0" y="0"/>
            <a:ext cx="9144563" cy="5144066"/>
            <a:chOff x="0" y="0"/>
            <a:chExt cx="24385500" cy="13717509"/>
          </a:xfrm>
        </p:grpSpPr>
        <p:sp>
          <p:nvSpPr>
            <p:cNvPr id="79" name="Google Shape;79;p16"/>
            <p:cNvSpPr/>
            <p:nvPr/>
          </p:nvSpPr>
          <p:spPr>
            <a:xfrm>
              <a:off x="0" y="0"/>
              <a:ext cx="24385500" cy="13717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6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pic>
          <p:nvPicPr>
            <p:cNvPr id="80" name="Google Shape;80;p16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1"/>
              <a:ext cx="24385500" cy="381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1" name="Google Shape;81;p16"/>
            <p:cNvSpPr/>
            <p:nvPr/>
          </p:nvSpPr>
          <p:spPr>
            <a:xfrm>
              <a:off x="0" y="0"/>
              <a:ext cx="24385500" cy="378000"/>
            </a:xfrm>
            <a:prstGeom prst="rect">
              <a:avLst/>
            </a:prstGeom>
            <a:solidFill>
              <a:srgbClr val="DDDDDD">
                <a:alpha val="39610"/>
              </a:srgbClr>
            </a:solidFill>
            <a:ln>
              <a:noFill/>
            </a:ln>
          </p:spPr>
          <p:txBody>
            <a:bodyPr anchorCtr="0" anchor="t" bIns="45675" lIns="91400" spcFirstLastPara="1" rIns="91400" wrap="square" tIns="456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6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pic>
          <p:nvPicPr>
            <p:cNvPr id="82" name="Google Shape;82;p1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12498309"/>
              <a:ext cx="24385500" cy="12192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3" name="Google Shape;83;p16"/>
          <p:cNvSpPr txBox="1"/>
          <p:nvPr>
            <p:ph type="ctrTitle"/>
          </p:nvPr>
        </p:nvSpPr>
        <p:spPr>
          <a:xfrm>
            <a:off x="58452" y="42532"/>
            <a:ext cx="9085500" cy="77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4" name="Google Shape;84;p16"/>
          <p:cNvSpPr txBox="1"/>
          <p:nvPr>
            <p:ph idx="1" type="subTitle"/>
          </p:nvPr>
        </p:nvSpPr>
        <p:spPr>
          <a:xfrm>
            <a:off x="58452" y="648585"/>
            <a:ext cx="9085500" cy="5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001F67"/>
              </a:buClr>
              <a:buSzPts val="3200"/>
              <a:buFont typeface="Arial"/>
              <a:buNone/>
              <a:defRPr b="1" i="0" sz="2400" u="none" cap="none" strike="noStrike">
                <a:solidFill>
                  <a:srgbClr val="001F6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cid:image001.png@01CF5416.F8EC6790" id="85" name="Google Shape;85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57229" y="4742123"/>
            <a:ext cx="1869900" cy="3510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/>
        </p:nvSpPr>
        <p:spPr>
          <a:xfrm>
            <a:off x="-197376" y="4871436"/>
            <a:ext cx="3279300" cy="273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Copyright © 2016 SAMSUNG All rights reserved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EA.jpg" id="87" name="Google Shape;87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84434" y="4795757"/>
            <a:ext cx="402300" cy="27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 1">
  <p:cSld name="CUSTOM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>
  <p:cSld name="제목 슬라이드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18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918" y="0"/>
            <a:ext cx="91458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8"/>
          <p:cNvSpPr txBox="1"/>
          <p:nvPr>
            <p:ph idx="1" type="subTitle"/>
          </p:nvPr>
        </p:nvSpPr>
        <p:spPr>
          <a:xfrm>
            <a:off x="2728769" y="1710798"/>
            <a:ext cx="6296400" cy="20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Arial"/>
              <a:buNone/>
              <a:defRPr b="1" i="0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Google Shape;96;p18"/>
          <p:cNvSpPr txBox="1"/>
          <p:nvPr>
            <p:ph type="ctrTitle"/>
          </p:nvPr>
        </p:nvSpPr>
        <p:spPr>
          <a:xfrm>
            <a:off x="1552128" y="483518"/>
            <a:ext cx="75918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id="97" name="Google Shape;9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772024"/>
            <a:ext cx="2638500" cy="37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제목 슬라이드">
  <p:cSld name="2_제목 슬라이드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Google Shape;100;p19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Google Shape;101;p19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pSp>
        <p:nvGrpSpPr>
          <p:cNvPr id="102" name="Google Shape;102;p19"/>
          <p:cNvGrpSpPr/>
          <p:nvPr/>
        </p:nvGrpSpPr>
        <p:grpSpPr>
          <a:xfrm>
            <a:off x="1" y="5"/>
            <a:ext cx="9144563" cy="5144065"/>
            <a:chOff x="0" y="4"/>
            <a:chExt cx="24385500" cy="13717505"/>
          </a:xfrm>
        </p:grpSpPr>
        <p:pic>
          <p:nvPicPr>
            <p:cNvPr id="103" name="Google Shape;103;p19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4" y="4"/>
              <a:ext cx="24384000" cy="7581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4" name="Google Shape;104;p19"/>
            <p:cNvSpPr/>
            <p:nvPr/>
          </p:nvSpPr>
          <p:spPr>
            <a:xfrm>
              <a:off x="4" y="3771905"/>
              <a:ext cx="24384000" cy="3810000"/>
            </a:xfrm>
            <a:prstGeom prst="rect">
              <a:avLst/>
            </a:prstGeom>
            <a:solidFill>
              <a:srgbClr val="FFFFFF">
                <a:alpha val="8941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6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pic>
          <p:nvPicPr>
            <p:cNvPr id="105" name="Google Shape;105;p1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12498309"/>
              <a:ext cx="24385500" cy="12192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6" name="Google Shape;106;p19"/>
          <p:cNvSpPr txBox="1"/>
          <p:nvPr>
            <p:ph idx="1" type="subTitle"/>
          </p:nvPr>
        </p:nvSpPr>
        <p:spPr>
          <a:xfrm>
            <a:off x="640438" y="2856624"/>
            <a:ext cx="8503500" cy="18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Arial"/>
              <a:buNone/>
              <a:defRPr b="1" i="0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" name="Google Shape;107;p19"/>
          <p:cNvSpPr txBox="1"/>
          <p:nvPr>
            <p:ph type="ctrTitle"/>
          </p:nvPr>
        </p:nvSpPr>
        <p:spPr>
          <a:xfrm>
            <a:off x="2307509" y="1987137"/>
            <a:ext cx="68355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722313" y="3305176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Google Shape;111;p20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2" name="Google Shape;112;p20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3" name="Google Shape;113;p20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457200" y="900113"/>
            <a:ext cx="4038600" cy="25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Google Shape;117;p21"/>
          <p:cNvSpPr txBox="1"/>
          <p:nvPr>
            <p:ph idx="2" type="body"/>
          </p:nvPr>
        </p:nvSpPr>
        <p:spPr>
          <a:xfrm>
            <a:off x="4648200" y="900113"/>
            <a:ext cx="4038600" cy="25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Google Shape;118;p21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9" name="Google Shape;119;p21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0" name="Google Shape;120;p21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457200" y="1151335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4" name="Google Shape;124;p22"/>
          <p:cNvSpPr txBox="1"/>
          <p:nvPr>
            <p:ph idx="2" type="body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5" name="Google Shape;125;p22"/>
          <p:cNvSpPr txBox="1"/>
          <p:nvPr>
            <p:ph idx="3" type="body"/>
          </p:nvPr>
        </p:nvSpPr>
        <p:spPr>
          <a:xfrm>
            <a:off x="4645026" y="1151335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6" name="Google Shape;126;p22"/>
          <p:cNvSpPr txBox="1"/>
          <p:nvPr>
            <p:ph idx="4" type="body"/>
          </p:nvPr>
        </p:nvSpPr>
        <p:spPr>
          <a:xfrm>
            <a:off x="4645026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7" name="Google Shape;127;p22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8" name="Google Shape;128;p22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9" name="Google Shape;129;p22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2" name="Google Shape;132;p2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3" name="Google Shape;133;p2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4" name="Google Shape;134;p2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457201" y="204787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8" name="Google Shape;138;p24"/>
          <p:cNvSpPr txBox="1"/>
          <p:nvPr>
            <p:ph idx="2" type="body"/>
          </p:nvPr>
        </p:nvSpPr>
        <p:spPr>
          <a:xfrm>
            <a:off x="457201" y="1076326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9" name="Google Shape;139;p24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0" name="Google Shape;140;p24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1" name="Google Shape;141;p24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4" name="Google Shape;144;p25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5" name="Google Shape;145;p25"/>
          <p:cNvSpPr txBox="1"/>
          <p:nvPr>
            <p:ph idx="1" type="body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6" name="Google Shape;146;p25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7" name="Google Shape;147;p25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8" name="Google Shape;148;p25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1" name="Google Shape;151;p26"/>
          <p:cNvSpPr txBox="1"/>
          <p:nvPr>
            <p:ph idx="1" type="body"/>
          </p:nvPr>
        </p:nvSpPr>
        <p:spPr>
          <a:xfrm rot="5400000">
            <a:off x="2874750" y="-1217399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2" name="Google Shape;152;p26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3" name="Google Shape;153;p26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4" name="Google Shape;154;p26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>
            <p:ph type="title"/>
          </p:nvPr>
        </p:nvSpPr>
        <p:spPr>
          <a:xfrm rot="5400000">
            <a:off x="6012600" y="771581"/>
            <a:ext cx="32910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7" name="Google Shape;157;p27"/>
          <p:cNvSpPr txBox="1"/>
          <p:nvPr>
            <p:ph idx="1" type="body"/>
          </p:nvPr>
        </p:nvSpPr>
        <p:spPr>
          <a:xfrm rot="5400000">
            <a:off x="1821600" y="-1209619"/>
            <a:ext cx="32910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8" name="Google Shape;158;p27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9" name="Google Shape;159;p27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0" name="Google Shape;160;p27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type="title"/>
          </p:nvPr>
        </p:nvSpPr>
        <p:spPr>
          <a:xfrm>
            <a:off x="457200" y="0"/>
            <a:ext cx="8229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20833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latino Linotype"/>
              <a:buNone/>
              <a:defRPr b="0" i="0" sz="4800" u="none" cap="none" strike="noStrike">
                <a:solidFill>
                  <a:schemeClr val="dk2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63" name="Google Shape;163;p28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ourier New"/>
              <a:buChar char="o"/>
              <a:defRPr b="0" i="0" sz="16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ourier New"/>
              <a:buChar char="o"/>
              <a:defRPr b="0" i="0" sz="16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4" name="Google Shape;164;p28"/>
          <p:cNvSpPr txBox="1"/>
          <p:nvPr>
            <p:ph idx="10" type="dt"/>
          </p:nvPr>
        </p:nvSpPr>
        <p:spPr>
          <a:xfrm>
            <a:off x="6363347" y="4767263"/>
            <a:ext cx="2085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165" name="Google Shape;165;p28"/>
          <p:cNvSpPr txBox="1"/>
          <p:nvPr>
            <p:ph idx="11" type="ftr"/>
          </p:nvPr>
        </p:nvSpPr>
        <p:spPr>
          <a:xfrm>
            <a:off x="659165" y="4767263"/>
            <a:ext cx="284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166" name="Google Shape;166;p28"/>
          <p:cNvSpPr txBox="1"/>
          <p:nvPr>
            <p:ph idx="12" type="sldNum"/>
          </p:nvPr>
        </p:nvSpPr>
        <p:spPr>
          <a:xfrm>
            <a:off x="8543278" y="4767263"/>
            <a:ext cx="561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HEADER_1">
  <p:cSld name="SECTION_HEADER_1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/>
          <p:nvPr/>
        </p:nvSpPr>
        <p:spPr>
          <a:xfrm>
            <a:off x="61625" y="4824050"/>
            <a:ext cx="3759300" cy="2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CCCCCC"/>
                </a:solidFill>
                <a:highlight>
                  <a:srgbClr val="FFFFFF"/>
                </a:highlight>
              </a:rPr>
              <a:t>Copyright © Samsung Electronics 2018. All Rights Reserved</a:t>
            </a:r>
            <a:endParaRPr sz="900">
              <a:solidFill>
                <a:srgbClr val="CCCC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9" name="Google Shape;169;p29"/>
          <p:cNvGrpSpPr/>
          <p:nvPr/>
        </p:nvGrpSpPr>
        <p:grpSpPr>
          <a:xfrm>
            <a:off x="-287" y="-287"/>
            <a:ext cx="9144563" cy="142875"/>
            <a:chOff x="0" y="0"/>
            <a:chExt cx="24385500" cy="381001"/>
          </a:xfrm>
        </p:grpSpPr>
        <p:pic>
          <p:nvPicPr>
            <p:cNvPr id="170" name="Google Shape;170;p29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1"/>
              <a:ext cx="24385500" cy="381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1" name="Google Shape;171;p29"/>
            <p:cNvSpPr/>
            <p:nvPr/>
          </p:nvSpPr>
          <p:spPr>
            <a:xfrm>
              <a:off x="0" y="0"/>
              <a:ext cx="24385500" cy="378000"/>
            </a:xfrm>
            <a:prstGeom prst="rect">
              <a:avLst/>
            </a:prstGeom>
            <a:solidFill>
              <a:srgbClr val="DDDDDD">
                <a:alpha val="39610"/>
              </a:srgbClr>
            </a:solidFill>
            <a:ln>
              <a:noFill/>
            </a:ln>
          </p:spPr>
          <p:txBody>
            <a:bodyPr anchorCtr="0" anchor="t" bIns="45675" lIns="91400" spcFirstLastPara="1" rIns="91400" wrap="square" tIns="456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6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pic>
        <p:nvPicPr>
          <p:cNvPr id="172" name="Google Shape;17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4183" y="4769206"/>
            <a:ext cx="2829889" cy="26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HEADER_2">
  <p:cSld name="SECTION_HEADER_2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/>
          <p:nvPr/>
        </p:nvSpPr>
        <p:spPr>
          <a:xfrm>
            <a:off x="61625" y="4824050"/>
            <a:ext cx="3759300" cy="2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CCCCCC"/>
                </a:solidFill>
                <a:highlight>
                  <a:srgbClr val="FFFFFF"/>
                </a:highlight>
              </a:rPr>
              <a:t>Copyright © Samsung Electronics 2018. All Rights Reserved</a:t>
            </a:r>
            <a:endParaRPr sz="900">
              <a:solidFill>
                <a:srgbClr val="CCCC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5" name="Google Shape;175;p30"/>
          <p:cNvGrpSpPr/>
          <p:nvPr/>
        </p:nvGrpSpPr>
        <p:grpSpPr>
          <a:xfrm>
            <a:off x="-287" y="-287"/>
            <a:ext cx="9144563" cy="142875"/>
            <a:chOff x="0" y="0"/>
            <a:chExt cx="24385500" cy="381001"/>
          </a:xfrm>
        </p:grpSpPr>
        <p:pic>
          <p:nvPicPr>
            <p:cNvPr id="176" name="Google Shape;176;p30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1"/>
              <a:ext cx="24385500" cy="381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7" name="Google Shape;177;p30"/>
            <p:cNvSpPr/>
            <p:nvPr/>
          </p:nvSpPr>
          <p:spPr>
            <a:xfrm>
              <a:off x="0" y="0"/>
              <a:ext cx="24385500" cy="378000"/>
            </a:xfrm>
            <a:prstGeom prst="rect">
              <a:avLst/>
            </a:prstGeom>
            <a:solidFill>
              <a:srgbClr val="DDDDDD">
                <a:alpha val="39610"/>
              </a:srgbClr>
            </a:solidFill>
            <a:ln>
              <a:noFill/>
            </a:ln>
          </p:spPr>
          <p:txBody>
            <a:bodyPr anchorCtr="0" anchor="t" bIns="45675" lIns="91400" spcFirstLastPara="1" rIns="91400" wrap="square" tIns="456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6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pic>
        <p:nvPicPr>
          <p:cNvPr id="178" name="Google Shape;17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9525" y="4789350"/>
            <a:ext cx="2829849" cy="26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HEADER_3">
  <p:cSld name="SECTION_HEADER_3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711876" y="4820658"/>
            <a:ext cx="2275074" cy="2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31"/>
          <p:cNvSpPr txBox="1"/>
          <p:nvPr/>
        </p:nvSpPr>
        <p:spPr>
          <a:xfrm>
            <a:off x="61625" y="4824050"/>
            <a:ext cx="3759300" cy="2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CCCCCC"/>
                </a:solidFill>
                <a:highlight>
                  <a:srgbClr val="FFFFFF"/>
                </a:highlight>
              </a:rPr>
              <a:t>Copyright © Samsung Electronics 2018. All Rights Reserved</a:t>
            </a:r>
            <a:endParaRPr sz="900">
              <a:solidFill>
                <a:srgbClr val="CCCC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2" name="Google Shape;182;p31"/>
          <p:cNvGrpSpPr/>
          <p:nvPr/>
        </p:nvGrpSpPr>
        <p:grpSpPr>
          <a:xfrm>
            <a:off x="-287" y="-287"/>
            <a:ext cx="9144563" cy="142875"/>
            <a:chOff x="0" y="0"/>
            <a:chExt cx="24385500" cy="381001"/>
          </a:xfrm>
        </p:grpSpPr>
        <p:pic>
          <p:nvPicPr>
            <p:cNvPr id="183" name="Google Shape;183;p3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1"/>
              <a:ext cx="24385500" cy="381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4" name="Google Shape;184;p31"/>
            <p:cNvSpPr/>
            <p:nvPr/>
          </p:nvSpPr>
          <p:spPr>
            <a:xfrm>
              <a:off x="0" y="0"/>
              <a:ext cx="24385500" cy="378000"/>
            </a:xfrm>
            <a:prstGeom prst="rect">
              <a:avLst/>
            </a:prstGeom>
            <a:solidFill>
              <a:srgbClr val="DDDDDD">
                <a:alpha val="39610"/>
              </a:srgbClr>
            </a:solidFill>
            <a:ln>
              <a:noFill/>
            </a:ln>
          </p:spPr>
          <p:txBody>
            <a:bodyPr anchorCtr="0" anchor="t" bIns="45675" lIns="91400" spcFirstLastPara="1" rIns="91400" wrap="square" tIns="456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6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>
  <p:cSld name="Título e conteúdo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1">
  <p:cSld name="CAPTION_ONLY_1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22.xml"/><Relationship Id="rId22" Type="http://schemas.openxmlformats.org/officeDocument/2006/relationships/theme" Target="../theme/theme3.xml"/><Relationship Id="rId10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30.xml"/><Relationship Id="rId6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9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5"/>
          <p:cNvSpPr/>
          <p:nvPr/>
        </p:nvSpPr>
        <p:spPr>
          <a:xfrm>
            <a:off x="543200" y="1177575"/>
            <a:ext cx="977400" cy="5922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35"/>
          <p:cNvSpPr/>
          <p:nvPr/>
        </p:nvSpPr>
        <p:spPr>
          <a:xfrm>
            <a:off x="543200" y="1985925"/>
            <a:ext cx="977400" cy="5922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35"/>
          <p:cNvSpPr/>
          <p:nvPr/>
        </p:nvSpPr>
        <p:spPr>
          <a:xfrm>
            <a:off x="1908800" y="2963100"/>
            <a:ext cx="977400" cy="592200"/>
          </a:xfrm>
          <a:prstGeom prst="rect">
            <a:avLst/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35"/>
          <p:cNvSpPr/>
          <p:nvPr/>
        </p:nvSpPr>
        <p:spPr>
          <a:xfrm>
            <a:off x="1869200" y="2009750"/>
            <a:ext cx="977400" cy="592200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35"/>
          <p:cNvSpPr/>
          <p:nvPr/>
        </p:nvSpPr>
        <p:spPr>
          <a:xfrm>
            <a:off x="1908800" y="1177575"/>
            <a:ext cx="977400" cy="5922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35"/>
          <p:cNvSpPr/>
          <p:nvPr/>
        </p:nvSpPr>
        <p:spPr>
          <a:xfrm>
            <a:off x="543200" y="2963100"/>
            <a:ext cx="977400" cy="5922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35"/>
          <p:cNvSpPr txBox="1"/>
          <p:nvPr/>
        </p:nvSpPr>
        <p:spPr>
          <a:xfrm>
            <a:off x="543200" y="455925"/>
            <a:ext cx="5360700" cy="5055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Brainstorming de </a:t>
            </a:r>
            <a:r>
              <a:rPr b="1" lang="pt-BR" sz="2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Solução</a:t>
            </a:r>
            <a:endParaRPr b="1" sz="2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99" name="Google Shape;199;p35"/>
          <p:cNvSpPr/>
          <p:nvPr/>
        </p:nvSpPr>
        <p:spPr>
          <a:xfrm>
            <a:off x="6713425" y="3631975"/>
            <a:ext cx="1372200" cy="874200"/>
          </a:xfrm>
          <a:prstGeom prst="wedgeRoundRectCallout">
            <a:avLst>
              <a:gd fmla="val -10182" name="adj1"/>
              <a:gd fmla="val -109474" name="adj2"/>
              <a:gd fmla="val 0" name="adj3"/>
            </a:avLst>
          </a:prstGeom>
          <a:solidFill>
            <a:srgbClr val="D5D5D5"/>
          </a:solidFill>
          <a:ln cap="flat" cmpd="sng" w="9525">
            <a:solidFill>
              <a:srgbClr val="5E5E5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Arraste aqui a solução incrível escolhida</a:t>
            </a:r>
            <a:endParaRPr/>
          </a:p>
        </p:txBody>
      </p:sp>
      <p:sp>
        <p:nvSpPr>
          <p:cNvPr id="200" name="Google Shape;200;p35"/>
          <p:cNvSpPr txBox="1"/>
          <p:nvPr/>
        </p:nvSpPr>
        <p:spPr>
          <a:xfrm>
            <a:off x="6940475" y="501675"/>
            <a:ext cx="1767300" cy="4596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900">
                <a:solidFill>
                  <a:schemeClr val="lt1"/>
                </a:solidFill>
              </a:rPr>
              <a:t>Priorização</a:t>
            </a:r>
            <a:endParaRPr b="1" sz="1900">
              <a:solidFill>
                <a:schemeClr val="lt1"/>
              </a:solidFill>
            </a:endParaRPr>
          </a:p>
        </p:txBody>
      </p:sp>
      <p:sp>
        <p:nvSpPr>
          <p:cNvPr id="201" name="Google Shape;201;p35"/>
          <p:cNvSpPr/>
          <p:nvPr/>
        </p:nvSpPr>
        <p:spPr>
          <a:xfrm>
            <a:off x="3274400" y="1177575"/>
            <a:ext cx="977400" cy="5922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35"/>
          <p:cNvSpPr/>
          <p:nvPr/>
        </p:nvSpPr>
        <p:spPr>
          <a:xfrm>
            <a:off x="3195200" y="2929325"/>
            <a:ext cx="977400" cy="5922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35"/>
          <p:cNvSpPr/>
          <p:nvPr/>
        </p:nvSpPr>
        <p:spPr>
          <a:xfrm>
            <a:off x="3274400" y="2085675"/>
            <a:ext cx="977400" cy="5922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35"/>
          <p:cNvSpPr/>
          <p:nvPr/>
        </p:nvSpPr>
        <p:spPr>
          <a:xfrm>
            <a:off x="4808125" y="2419375"/>
            <a:ext cx="1372200" cy="661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5" name="Google Shape;205;p35"/>
          <p:cNvCxnSpPr/>
          <p:nvPr/>
        </p:nvCxnSpPr>
        <p:spPr>
          <a:xfrm>
            <a:off x="6338275" y="247450"/>
            <a:ext cx="49500" cy="464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6" name="Google Shape;206;p35"/>
          <p:cNvSpPr/>
          <p:nvPr/>
        </p:nvSpPr>
        <p:spPr>
          <a:xfrm>
            <a:off x="3218625" y="3772975"/>
            <a:ext cx="977400" cy="5922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35"/>
          <p:cNvSpPr/>
          <p:nvPr/>
        </p:nvSpPr>
        <p:spPr>
          <a:xfrm>
            <a:off x="1869200" y="3832200"/>
            <a:ext cx="977400" cy="5922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35"/>
          <p:cNvSpPr/>
          <p:nvPr/>
        </p:nvSpPr>
        <p:spPr>
          <a:xfrm>
            <a:off x="593075" y="3733475"/>
            <a:ext cx="977400" cy="5922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