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503" r:id="rId2"/>
    <p:sldId id="448" r:id="rId3"/>
    <p:sldId id="404" r:id="rId4"/>
    <p:sldId id="405" r:id="rId5"/>
    <p:sldId id="521" r:id="rId6"/>
    <p:sldId id="523" r:id="rId7"/>
    <p:sldId id="522" r:id="rId8"/>
    <p:sldId id="524" r:id="rId9"/>
    <p:sldId id="51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6197" autoAdjust="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64BDF-5172-4C3A-A14D-CF14AEC78180}" type="datetimeFigureOut">
              <a:rPr lang="en-US" smtClean="0"/>
              <a:pPr/>
              <a:t>4/13/23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EC561-EF7B-446D-B64D-D5DD5A28F57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99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4B33-458E-4E70-BD88-B458AD0C7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A4CE1-9118-4F4C-A568-2BB9811E2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8AF42-CCF9-4F03-8285-F63B18AD8E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62F699-A40C-4126-A2D1-F1ABCAE46278}" type="datetimeFigureOut">
              <a:rPr lang="en-US" smtClean="0"/>
              <a:pPr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5DC6F-0D29-4FFA-92CA-31104AED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E611A-8DEE-4037-848E-682A815A0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0646C2-B5BD-42B2-A4CB-B5FF2D0ADF7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5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F36FB-5145-4788-AB82-2284B4764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60E08-EDF7-41AE-B82B-11831B22C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11CB7-B538-48E4-9561-730E539E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62F699-A40C-4126-A2D1-F1ABCAE46278}" type="datetimeFigureOut">
              <a:rPr lang="en-US" smtClean="0"/>
              <a:pPr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1C844-BC30-4190-A8AA-0FD21714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CEDDF-55C5-45A8-864C-18E440AA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0646C2-B5BD-42B2-A4CB-B5FF2D0ADF7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6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9C84E2-58C6-44B4-A2F5-99A0F34786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EF55B-0609-4E86-8FDF-78F5658D2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1EDDE-9308-4FF6-98D2-DEE38711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62F699-A40C-4126-A2D1-F1ABCAE46278}" type="datetimeFigureOut">
              <a:rPr lang="en-US" smtClean="0"/>
              <a:pPr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387F5-1C67-445B-9CC9-B554F767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07555-6CED-4627-94E3-A27E63B9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0646C2-B5BD-42B2-A4CB-B5FF2D0ADF7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2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66E0-AC34-4441-91C9-720A8F05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5609C-FA9C-42F4-845B-2B493FB0D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CF5C8-B195-463F-B8AC-145776F5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62F699-A40C-4126-A2D1-F1ABCAE46278}" type="datetimeFigureOut">
              <a:rPr lang="en-US" smtClean="0"/>
              <a:pPr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FA718-6E07-4B2E-8342-58A8B3FE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394B9-64AF-4D03-9D26-83669B42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0646C2-B5BD-42B2-A4CB-B5FF2D0ADF7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1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D116-D846-4FBF-8CA3-CAF86C4F4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4D960-AC5F-4AA1-9F2C-03527D71B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CCC38-312D-4A59-8B45-4B5F4F8A11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62F699-A40C-4126-A2D1-F1ABCAE46278}" type="datetimeFigureOut">
              <a:rPr lang="en-US" smtClean="0"/>
              <a:pPr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03525-D1E0-45B8-8A13-3776300D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EBB8F-48FD-482C-8F68-FA382B3A4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0646C2-B5BD-42B2-A4CB-B5FF2D0ADF7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1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F66B-F082-444C-8ECC-A7B3EB98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0EAB3-683E-4B1E-B185-015A262EF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B8AA3-C9D5-4667-B7D5-E037102FB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78F9F-E3C6-4148-BC85-C9406EC7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62F699-A40C-4126-A2D1-F1ABCAE46278}" type="datetimeFigureOut">
              <a:rPr lang="en-US" smtClean="0"/>
              <a:pPr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AAA65-E89F-4F1C-AF96-7CD252E20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DE791-A325-4823-AC14-82E7FDCD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0646C2-B5BD-42B2-A4CB-B5FF2D0ADF7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AA8B-0B3B-417A-A178-B4AB25DB2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B0814-391C-4148-ABB7-40396F682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D1F8D-051B-451A-8693-F57AB201A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740F9-1A4D-4950-B8D7-1E7FBE98C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2527FA-F0AA-4794-BCBB-8769A27FF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9D16B-313E-4B10-AD24-375F6503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62F699-A40C-4126-A2D1-F1ABCAE46278}" type="datetimeFigureOut">
              <a:rPr lang="en-US" smtClean="0"/>
              <a:pPr/>
              <a:t>4/13/23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5EB2E2-9AD9-4206-A95C-C2104AA9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193917-50F7-402D-A6AE-4FAA59AD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0646C2-B5BD-42B2-A4CB-B5FF2D0ADF7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5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D0A0-3472-4383-B390-87312CE7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23284-C36D-4DF7-8D0F-D02B4874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62F699-A40C-4126-A2D1-F1ABCAE46278}" type="datetimeFigureOut">
              <a:rPr lang="en-US" smtClean="0"/>
              <a:pPr/>
              <a:t>4/13/23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49EDF5-D7A5-4B03-ADCF-74645E76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317B1-E93E-4B80-A5C2-C440A217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0646C2-B5BD-42B2-A4CB-B5FF2D0ADF7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9D4ED-2CB8-44BD-83A5-DBC55268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62F699-A40C-4126-A2D1-F1ABCAE46278}" type="datetimeFigureOut">
              <a:rPr lang="en-US" smtClean="0"/>
              <a:pPr/>
              <a:t>4/13/23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C780E-821E-479E-A1CA-34166CEF4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3AE25-1AE6-4941-959F-AD8270D3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0646C2-B5BD-42B2-A4CB-B5FF2D0ADF7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6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7E8C-09DB-431A-B11D-11012B4B3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E0904-F8F1-494F-86F3-4028401AF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7A214-03BA-4FE1-9C92-5D162AF9D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1CC0E-E203-4992-8FAA-B4D9FC7168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62F699-A40C-4126-A2D1-F1ABCAE46278}" type="datetimeFigureOut">
              <a:rPr lang="en-US" smtClean="0"/>
              <a:pPr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A6625-2F5A-4431-B5B3-4C0313AD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C838C-7C32-4149-9FFD-456ABD37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0646C2-B5BD-42B2-A4CB-B5FF2D0ADF7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5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03F6-2D8D-4C08-9422-83FED8BF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18FC9-FFAF-4D32-A106-135ACBC03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5DBBA-883E-4092-90D1-BA52BDCF2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4DCD6-98EB-474C-98EE-83F8B130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62F699-A40C-4126-A2D1-F1ABCAE46278}" type="datetimeFigureOut">
              <a:rPr lang="en-US" smtClean="0"/>
              <a:pPr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6BD45-9C82-480B-828D-67E3CF57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54D0B-BDC6-46EB-92A1-64EF6BCD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0646C2-B5BD-42B2-A4CB-B5FF2D0ADF7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9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0BBA44-F91F-4B53-B1C0-653FE5188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85517-74C4-4B96-BA6B-4B176BE19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8" name="Imagem 15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90500"/>
          </a:xfrm>
          <a:prstGeom prst="rect">
            <a:avLst/>
          </a:prstGeom>
        </p:spPr>
      </p:pic>
      <p:sp>
        <p:nvSpPr>
          <p:cNvPr id="19" name="CaixaDeTexto 16"/>
          <p:cNvSpPr txBox="1"/>
          <p:nvPr userDrawn="1"/>
        </p:nvSpPr>
        <p:spPr>
          <a:xfrm>
            <a:off x="107946" y="6518377"/>
            <a:ext cx="3358612" cy="26930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pt-BR" sz="1150" dirty="0">
                <a:solidFill>
                  <a:schemeClr val="bg1">
                    <a:lumMod val="65000"/>
                  </a:schemeClr>
                </a:solidFill>
              </a:rPr>
              <a:t>Copyright @1995-2022 SAMSUNG All rights reserved</a:t>
            </a:r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121" y="6541414"/>
            <a:ext cx="899230" cy="219988"/>
          </a:xfrm>
          <a:prstGeom prst="rect">
            <a:avLst/>
          </a:prstGeom>
        </p:spPr>
      </p:pic>
      <p:pic>
        <p:nvPicPr>
          <p:cNvPr id="21" name="Imagem 2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980" y="6579597"/>
            <a:ext cx="617862" cy="138111"/>
          </a:xfrm>
          <a:prstGeom prst="rect">
            <a:avLst/>
          </a:prstGeom>
        </p:spPr>
      </p:pic>
      <p:cxnSp>
        <p:nvCxnSpPr>
          <p:cNvPr id="22" name="Conexão reta 23"/>
          <p:cNvCxnSpPr/>
          <p:nvPr userDrawn="1"/>
        </p:nvCxnSpPr>
        <p:spPr>
          <a:xfrm>
            <a:off x="11228369" y="6519368"/>
            <a:ext cx="0" cy="2585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30"/>
          <p:cNvCxnSpPr/>
          <p:nvPr userDrawn="1"/>
        </p:nvCxnSpPr>
        <p:spPr>
          <a:xfrm>
            <a:off x="9207780" y="6519368"/>
            <a:ext cx="0" cy="2585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ta 35"/>
          <p:cNvCxnSpPr/>
          <p:nvPr userDrawn="1"/>
        </p:nvCxnSpPr>
        <p:spPr>
          <a:xfrm>
            <a:off x="10643675" y="6521633"/>
            <a:ext cx="0" cy="2585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m 14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8" t="25188" r="25188" b="25188"/>
          <a:stretch/>
        </p:blipFill>
        <p:spPr>
          <a:xfrm>
            <a:off x="5111230" y="6425818"/>
            <a:ext cx="1193121" cy="44981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605" y="6497543"/>
            <a:ext cx="428035" cy="321026"/>
          </a:xfrm>
          <a:prstGeom prst="rect">
            <a:avLst/>
          </a:prstGeom>
        </p:spPr>
      </p:pic>
      <p:sp>
        <p:nvSpPr>
          <p:cNvPr id="27" name="Retângulo 27"/>
          <p:cNvSpPr/>
          <p:nvPr userDrawn="1"/>
        </p:nvSpPr>
        <p:spPr>
          <a:xfrm>
            <a:off x="8939247" y="6494069"/>
            <a:ext cx="1248508" cy="295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noProof="0" dirty="0">
                <a:solidFill>
                  <a:srgbClr val="092B85"/>
                </a:solidFill>
                <a:latin typeface="Samsung Sans" panose="020B0503020203020204" pitchFamily="34" charset="0"/>
                <a:ea typeface="Samsung Sans" panose="020B0503020203020204" pitchFamily="34" charset="0"/>
                <a:cs typeface="Calibri"/>
                <a:sym typeface="Calibri"/>
              </a:rPr>
              <a:t>Parceiros:</a:t>
            </a:r>
          </a:p>
        </p:txBody>
      </p:sp>
      <p:grpSp>
        <p:nvGrpSpPr>
          <p:cNvPr id="28" name="Grupo 29"/>
          <p:cNvGrpSpPr/>
          <p:nvPr userDrawn="1"/>
        </p:nvGrpSpPr>
        <p:grpSpPr>
          <a:xfrm>
            <a:off x="10256545" y="6487624"/>
            <a:ext cx="313156" cy="388011"/>
            <a:chOff x="10149052" y="5973584"/>
            <a:chExt cx="450786" cy="558540"/>
          </a:xfrm>
        </p:grpSpPr>
        <p:pic>
          <p:nvPicPr>
            <p:cNvPr id="29" name="Picture 2" descr="https://www.virandobixo.com.br/img/unicamp.png"/>
            <p:cNvPicPr>
              <a:picLocks noChangeAspect="1" noChangeArrowheads="1"/>
            </p:cNvPicPr>
            <p:nvPr userDrawn="1"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078"/>
            <a:stretch/>
          </p:blipFill>
          <p:spPr bwMode="auto">
            <a:xfrm>
              <a:off x="10149052" y="5973584"/>
              <a:ext cx="424137" cy="39956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https://www.virandobixo.com.br/img/unicamp.png"/>
            <p:cNvPicPr>
              <a:picLocks noChangeAspect="1" noChangeArrowheads="1"/>
            </p:cNvPicPr>
            <p:nvPr userDrawn="1"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667"/>
            <a:stretch/>
          </p:blipFill>
          <p:spPr bwMode="auto">
            <a:xfrm>
              <a:off x="10159343" y="6268785"/>
              <a:ext cx="440495" cy="26333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4095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3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478" r="31508"/>
          <a:stretch/>
        </p:blipFill>
        <p:spPr bwMode="auto">
          <a:xfrm>
            <a:off x="1" y="183444"/>
            <a:ext cx="6716888" cy="668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546274" y="2838922"/>
            <a:ext cx="562263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4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Atividade</a:t>
            </a:r>
          </a:p>
          <a:p>
            <a:pPr algn="ctr"/>
            <a:endParaRPr lang="pt-BR" sz="3400" b="1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algn="ctr"/>
            <a:r>
              <a:rPr lang="pt-BR" sz="3400" b="1" dirty="0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Roadmap</a:t>
            </a:r>
            <a:r>
              <a:rPr lang="pt-BR" sz="34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da Vida</a:t>
            </a:r>
            <a:endParaRPr lang="pt-BR" sz="2200" b="1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452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93749" y="2216291"/>
            <a:ext cx="11132706" cy="401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defRPr/>
            </a:pPr>
            <a:r>
              <a:rPr lang="pt-BR" dirty="0">
                <a:solidFill>
                  <a:srgbClr val="000000"/>
                </a:solidFill>
                <a:latin typeface="Arial"/>
                <a:cs typeface="Arial"/>
              </a:rPr>
              <a:t>Nós vamos desenvolver ___Aplicativo_________ (categoria do produto, serviço, app, sistema, experiência)</a:t>
            </a:r>
          </a:p>
          <a:p>
            <a:pPr>
              <a:spcBef>
                <a:spcPts val="1000"/>
              </a:spcBef>
              <a:defRPr/>
            </a:pPr>
            <a:r>
              <a:rPr lang="pt-BR" sz="1800" dirty="0">
                <a:solidFill>
                  <a:srgbClr val="000000"/>
                </a:solidFill>
                <a:latin typeface="Arial"/>
                <a:cs typeface="Arial"/>
              </a:rPr>
              <a:t>Para ______beneficiar as pessoas com + de 60 anos__________________ (segmento de mercado)</a:t>
            </a:r>
          </a:p>
          <a:p>
            <a:pPr>
              <a:spcBef>
                <a:spcPts val="1000"/>
              </a:spcBef>
              <a:defRPr/>
            </a:pPr>
            <a:r>
              <a:rPr lang="pt-BR" dirty="0">
                <a:solidFill>
                  <a:srgbClr val="000000"/>
                </a:solidFill>
                <a:latin typeface="Arial"/>
                <a:cs typeface="Arial"/>
              </a:rPr>
              <a:t>Porque _________________________________ (oportunidade)</a:t>
            </a:r>
          </a:p>
          <a:p>
            <a:pPr>
              <a:spcBef>
                <a:spcPts val="1000"/>
              </a:spcBef>
              <a:defRPr/>
            </a:pPr>
            <a:r>
              <a:rPr lang="pt-BR" dirty="0">
                <a:solidFill>
                  <a:srgbClr val="000000"/>
                </a:solidFill>
                <a:latin typeface="Arial"/>
                <a:cs typeface="Arial"/>
              </a:rPr>
              <a:t>Que se beneficiam de __________________________(forças locais – nacionais - globais).</a:t>
            </a:r>
          </a:p>
          <a:p>
            <a:pPr>
              <a:spcBef>
                <a:spcPts val="1000"/>
              </a:spcBef>
              <a:defRPr/>
            </a:pPr>
            <a:endParaRPr lang="pt-BR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spcBef>
                <a:spcPts val="1000"/>
              </a:spcBef>
              <a:defRPr/>
            </a:pPr>
            <a:r>
              <a:rPr lang="pt-BR" dirty="0">
                <a:solidFill>
                  <a:srgbClr val="000000"/>
                </a:solidFill>
                <a:latin typeface="Arial"/>
                <a:cs typeface="Arial"/>
              </a:rPr>
              <a:t>Nosso time tem as competências  ___________ , _____________ , ______________</a:t>
            </a:r>
          </a:p>
          <a:p>
            <a:pPr>
              <a:spcBef>
                <a:spcPts val="1000"/>
              </a:spcBef>
              <a:defRPr/>
            </a:pPr>
            <a:r>
              <a:rPr lang="pt-BR" dirty="0">
                <a:solidFill>
                  <a:srgbClr val="000000"/>
                </a:solidFill>
                <a:latin typeface="Arial"/>
                <a:cs typeface="Arial"/>
              </a:rPr>
              <a:t>Necessárias para desenvolver as tecnologias  _______, __________, _________</a:t>
            </a:r>
          </a:p>
          <a:p>
            <a:pPr>
              <a:spcBef>
                <a:spcPts val="1000"/>
              </a:spcBef>
              <a:defRPr/>
            </a:pPr>
            <a:endParaRPr lang="pt-BR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spcBef>
                <a:spcPts val="1000"/>
              </a:spcBef>
              <a:defRPr/>
            </a:pPr>
            <a:endParaRPr lang="pt-BR" sz="18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spcBef>
                <a:spcPts val="1000"/>
              </a:spcBef>
              <a:defRPr/>
            </a:pPr>
            <a:endParaRPr lang="pt-BR" sz="18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272" y="581147"/>
            <a:ext cx="6802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Descrevendo a oportunidade</a:t>
            </a:r>
          </a:p>
        </p:txBody>
      </p:sp>
    </p:spTree>
    <p:extLst>
      <p:ext uri="{BB962C8B-B14F-4D97-AF65-F5344CB8AC3E}">
        <p14:creationId xmlns:p14="http://schemas.microsoft.com/office/powerpoint/2010/main" val="255210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7"/>
          <p:cNvSpPr txBox="1">
            <a:spLocks/>
          </p:cNvSpPr>
          <p:nvPr/>
        </p:nvSpPr>
        <p:spPr>
          <a:xfrm>
            <a:off x="612000" y="1319392"/>
            <a:ext cx="10973222" cy="54360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pt-BR" sz="1800" b="1" dirty="0">
                <a:solidFill>
                  <a:srgbClr val="000000"/>
                </a:solidFill>
                <a:latin typeface="Arial"/>
                <a:cs typeface="Arial"/>
              </a:rPr>
              <a:t>Liste os principais acontecimentos da sua história de vida</a:t>
            </a:r>
          </a:p>
          <a:p>
            <a:pPr algn="just">
              <a:defRPr/>
            </a:pPr>
            <a:r>
              <a:rPr lang="pt-BR" sz="1800" dirty="0">
                <a:solidFill>
                  <a:srgbClr val="000000"/>
                </a:solidFill>
                <a:latin typeface="Arial"/>
                <a:cs typeface="Arial"/>
              </a:rPr>
              <a:t>1 acontecimento por post-it com uma breve descrição, incluindo a respectiva data (pelo menos o ano)</a:t>
            </a:r>
          </a:p>
          <a:p>
            <a:pPr algn="just">
              <a:defRPr/>
            </a:pPr>
            <a:r>
              <a:rPr lang="pt-BR" sz="1800" dirty="0">
                <a:solidFill>
                  <a:srgbClr val="000000"/>
                </a:solidFill>
                <a:latin typeface="Arial"/>
                <a:cs typeface="Arial"/>
              </a:rPr>
              <a:t>No mínimo 10 e no máximo 15 post-its</a:t>
            </a:r>
          </a:p>
          <a:p>
            <a:pPr algn="just">
              <a:defRPr/>
            </a:pPr>
            <a:r>
              <a:rPr lang="pt-BR" sz="1800" dirty="0">
                <a:solidFill>
                  <a:srgbClr val="000000"/>
                </a:solidFill>
                <a:latin typeface="Arial"/>
                <a:cs typeface="Arial"/>
              </a:rPr>
              <a:t>Post-it obrigatório:</a:t>
            </a:r>
          </a:p>
        </p:txBody>
      </p:sp>
      <p:pic>
        <p:nvPicPr>
          <p:cNvPr id="4" name="Picture 2" descr="http://blogdede.com.br/wp-content/uploads/2012/07/post-it-note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765" t="9091" r="19579" b="15152"/>
          <a:stretch>
            <a:fillRect/>
          </a:stretch>
        </p:blipFill>
        <p:spPr bwMode="auto">
          <a:xfrm>
            <a:off x="1806547" y="3240281"/>
            <a:ext cx="1695827" cy="153221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085585" y="3621901"/>
            <a:ext cx="1311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Conclusão</a:t>
            </a:r>
          </a:p>
          <a:p>
            <a:r>
              <a:rPr lang="pt-BR" sz="1600" dirty="0"/>
              <a:t>Ensino médio</a:t>
            </a:r>
          </a:p>
          <a:p>
            <a:r>
              <a:rPr lang="pt-BR" sz="1600" dirty="0"/>
              <a:t>2001</a:t>
            </a:r>
          </a:p>
        </p:txBody>
      </p:sp>
      <p:sp>
        <p:nvSpPr>
          <p:cNvPr id="8" name="Rectangle 7"/>
          <p:cNvSpPr/>
          <p:nvPr/>
        </p:nvSpPr>
        <p:spPr>
          <a:xfrm>
            <a:off x="323272" y="581147"/>
            <a:ext cx="6802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Roadmapping</a:t>
            </a:r>
            <a:r>
              <a:rPr lang="pt-BR" sz="24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da Vida</a:t>
            </a:r>
          </a:p>
        </p:txBody>
      </p:sp>
      <p:pic>
        <p:nvPicPr>
          <p:cNvPr id="9" name="Picture 2" descr="http://blogdede.com.br/wp-content/uploads/2012/07/post-it-note.jpg">
            <a:extLst>
              <a:ext uri="{FF2B5EF4-FFF2-40B4-BE49-F238E27FC236}">
                <a16:creationId xmlns:a16="http://schemas.microsoft.com/office/drawing/2014/main" id="{0198D144-6D32-BB2C-5400-25A4ECE84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765" t="9091" r="19579" b="15152"/>
          <a:stretch>
            <a:fillRect/>
          </a:stretch>
        </p:blipFill>
        <p:spPr bwMode="auto">
          <a:xfrm>
            <a:off x="3488084" y="3240281"/>
            <a:ext cx="1695827" cy="1532212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E3E589-9B83-D485-E46A-44295F8E3B56}"/>
              </a:ext>
            </a:extLst>
          </p:cNvPr>
          <p:cNvSpPr txBox="1"/>
          <p:nvPr/>
        </p:nvSpPr>
        <p:spPr>
          <a:xfrm>
            <a:off x="3853878" y="3837110"/>
            <a:ext cx="1027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Faculdade</a:t>
            </a:r>
          </a:p>
          <a:p>
            <a:r>
              <a:rPr lang="pt-BR" sz="1600" dirty="0"/>
              <a:t>2011</a:t>
            </a:r>
          </a:p>
        </p:txBody>
      </p:sp>
      <p:pic>
        <p:nvPicPr>
          <p:cNvPr id="11" name="Picture 2" descr="http://blogdede.com.br/wp-content/uploads/2012/07/post-it-note.jpg">
            <a:extLst>
              <a:ext uri="{FF2B5EF4-FFF2-40B4-BE49-F238E27FC236}">
                <a16:creationId xmlns:a16="http://schemas.microsoft.com/office/drawing/2014/main" id="{AE347662-D58B-542B-A7B1-868F80CDD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765" t="9091" r="19579" b="15152"/>
          <a:stretch>
            <a:fillRect/>
          </a:stretch>
        </p:blipFill>
        <p:spPr bwMode="auto">
          <a:xfrm>
            <a:off x="5145056" y="3240281"/>
            <a:ext cx="1695827" cy="1532212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E5A588-4C93-1F38-736E-73E93D48A7EA}"/>
              </a:ext>
            </a:extLst>
          </p:cNvPr>
          <p:cNvSpPr txBox="1"/>
          <p:nvPr/>
        </p:nvSpPr>
        <p:spPr>
          <a:xfrm>
            <a:off x="5510850" y="3837110"/>
            <a:ext cx="1095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Rock in Rio</a:t>
            </a:r>
          </a:p>
          <a:p>
            <a:r>
              <a:rPr lang="pt-BR" sz="1600" dirty="0"/>
              <a:t>2015</a:t>
            </a:r>
          </a:p>
        </p:txBody>
      </p:sp>
      <p:pic>
        <p:nvPicPr>
          <p:cNvPr id="13" name="Picture 2" descr="http://blogdede.com.br/wp-content/uploads/2012/07/post-it-note.jpg">
            <a:extLst>
              <a:ext uri="{FF2B5EF4-FFF2-40B4-BE49-F238E27FC236}">
                <a16:creationId xmlns:a16="http://schemas.microsoft.com/office/drawing/2014/main" id="{F46B44C7-00A2-2692-9625-9E201049A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765" t="9091" r="19579" b="15152"/>
          <a:stretch>
            <a:fillRect/>
          </a:stretch>
        </p:blipFill>
        <p:spPr bwMode="auto">
          <a:xfrm>
            <a:off x="6778811" y="3240281"/>
            <a:ext cx="1695827" cy="1532212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220F40-7F4D-5367-7110-38810F00DA9E}"/>
              </a:ext>
            </a:extLst>
          </p:cNvPr>
          <p:cNvSpPr txBox="1"/>
          <p:nvPr/>
        </p:nvSpPr>
        <p:spPr>
          <a:xfrm>
            <a:off x="7144605" y="3837110"/>
            <a:ext cx="1276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Coreia do Sul</a:t>
            </a:r>
          </a:p>
          <a:p>
            <a:r>
              <a:rPr lang="pt-BR" sz="1600" dirty="0"/>
              <a:t>2017</a:t>
            </a:r>
          </a:p>
        </p:txBody>
      </p:sp>
      <p:pic>
        <p:nvPicPr>
          <p:cNvPr id="15" name="Picture 2" descr="http://blogdede.com.br/wp-content/uploads/2012/07/post-it-note.jpg">
            <a:extLst>
              <a:ext uri="{FF2B5EF4-FFF2-40B4-BE49-F238E27FC236}">
                <a16:creationId xmlns:a16="http://schemas.microsoft.com/office/drawing/2014/main" id="{528EAEF2-6FF9-ED85-7C9C-EFE855A3F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765" t="9091" r="19579" b="15152"/>
          <a:stretch>
            <a:fillRect/>
          </a:stretch>
        </p:blipFill>
        <p:spPr bwMode="auto">
          <a:xfrm>
            <a:off x="178153" y="3240281"/>
            <a:ext cx="1695827" cy="1532212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2DB1836-686D-FC71-88D0-38CE9CF1044A}"/>
              </a:ext>
            </a:extLst>
          </p:cNvPr>
          <p:cNvSpPr txBox="1"/>
          <p:nvPr/>
        </p:nvSpPr>
        <p:spPr>
          <a:xfrm>
            <a:off x="558235" y="3837110"/>
            <a:ext cx="1176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Nascimento</a:t>
            </a:r>
          </a:p>
          <a:p>
            <a:r>
              <a:rPr lang="pt-BR" sz="1600" dirty="0"/>
              <a:t> 1894</a:t>
            </a:r>
          </a:p>
        </p:txBody>
      </p:sp>
      <p:pic>
        <p:nvPicPr>
          <p:cNvPr id="17" name="Picture 2" descr="http://blogdede.com.br/wp-content/uploads/2012/07/post-it-note.jpg">
            <a:extLst>
              <a:ext uri="{FF2B5EF4-FFF2-40B4-BE49-F238E27FC236}">
                <a16:creationId xmlns:a16="http://schemas.microsoft.com/office/drawing/2014/main" id="{728FCF54-0411-03D6-97A3-93055B2EE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765" t="9091" r="19579" b="15152"/>
          <a:stretch>
            <a:fillRect/>
          </a:stretch>
        </p:blipFill>
        <p:spPr bwMode="auto">
          <a:xfrm>
            <a:off x="8448347" y="3240281"/>
            <a:ext cx="1695827" cy="1532212"/>
          </a:xfrm>
          <a:prstGeom prst="rect">
            <a:avLst/>
          </a:prstGeom>
          <a:noFill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9CDCF03-0EB9-2AA5-2456-F2AFD8688F51}"/>
              </a:ext>
            </a:extLst>
          </p:cNvPr>
          <p:cNvSpPr txBox="1"/>
          <p:nvPr/>
        </p:nvSpPr>
        <p:spPr>
          <a:xfrm>
            <a:off x="8814141" y="3837110"/>
            <a:ext cx="1116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Casamento</a:t>
            </a:r>
          </a:p>
          <a:p>
            <a:r>
              <a:rPr lang="pt-BR" sz="1600" dirty="0"/>
              <a:t>2013</a:t>
            </a:r>
          </a:p>
        </p:txBody>
      </p:sp>
      <p:pic>
        <p:nvPicPr>
          <p:cNvPr id="19" name="Picture 2" descr="http://blogdede.com.br/wp-content/uploads/2012/07/post-it-note.jpg">
            <a:extLst>
              <a:ext uri="{FF2B5EF4-FFF2-40B4-BE49-F238E27FC236}">
                <a16:creationId xmlns:a16="http://schemas.microsoft.com/office/drawing/2014/main" id="{AA5FE14D-F2F0-57C9-4DAC-3C93F3583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765" t="9091" r="19579" b="15152"/>
          <a:stretch>
            <a:fillRect/>
          </a:stretch>
        </p:blipFill>
        <p:spPr bwMode="auto">
          <a:xfrm>
            <a:off x="1750932" y="4897832"/>
            <a:ext cx="1695827" cy="1532212"/>
          </a:xfrm>
          <a:prstGeom prst="rect">
            <a:avLst/>
          </a:prstGeom>
          <a:noFill/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4171A28-7DA3-B9E5-59A3-D32D55EEF665}"/>
              </a:ext>
            </a:extLst>
          </p:cNvPr>
          <p:cNvSpPr txBox="1"/>
          <p:nvPr/>
        </p:nvSpPr>
        <p:spPr>
          <a:xfrm>
            <a:off x="2116726" y="5494661"/>
            <a:ext cx="602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Amy </a:t>
            </a:r>
          </a:p>
          <a:p>
            <a:r>
              <a:rPr lang="pt-BR" sz="1600" dirty="0"/>
              <a:t>2015</a:t>
            </a:r>
          </a:p>
        </p:txBody>
      </p:sp>
      <p:pic>
        <p:nvPicPr>
          <p:cNvPr id="21" name="Picture 2" descr="http://blogdede.com.br/wp-content/uploads/2012/07/post-it-note.jpg">
            <a:extLst>
              <a:ext uri="{FF2B5EF4-FFF2-40B4-BE49-F238E27FC236}">
                <a16:creationId xmlns:a16="http://schemas.microsoft.com/office/drawing/2014/main" id="{90921344-3719-B918-28AE-58182FEA6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765" t="9091" r="19579" b="15152"/>
          <a:stretch>
            <a:fillRect/>
          </a:stretch>
        </p:blipFill>
        <p:spPr bwMode="auto">
          <a:xfrm>
            <a:off x="3432469" y="4897832"/>
            <a:ext cx="1695827" cy="1532212"/>
          </a:xfrm>
          <a:prstGeom prst="rect">
            <a:avLst/>
          </a:prstGeom>
          <a:noFill/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B1BDFEA-3849-22DA-F3C9-353C00CB983B}"/>
              </a:ext>
            </a:extLst>
          </p:cNvPr>
          <p:cNvSpPr txBox="1"/>
          <p:nvPr/>
        </p:nvSpPr>
        <p:spPr>
          <a:xfrm>
            <a:off x="3798263" y="5494661"/>
            <a:ext cx="964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Evento10</a:t>
            </a:r>
          </a:p>
          <a:p>
            <a:r>
              <a:rPr lang="pt-BR" sz="1600" dirty="0"/>
              <a:t>Ano</a:t>
            </a:r>
          </a:p>
        </p:txBody>
      </p:sp>
      <p:pic>
        <p:nvPicPr>
          <p:cNvPr id="23" name="Picture 2" descr="http://blogdede.com.br/wp-content/uploads/2012/07/post-it-note.jpg">
            <a:extLst>
              <a:ext uri="{FF2B5EF4-FFF2-40B4-BE49-F238E27FC236}">
                <a16:creationId xmlns:a16="http://schemas.microsoft.com/office/drawing/2014/main" id="{458B512F-EC2D-CDFD-F4B2-657774534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765" t="9091" r="19579" b="15152"/>
          <a:stretch>
            <a:fillRect/>
          </a:stretch>
        </p:blipFill>
        <p:spPr bwMode="auto">
          <a:xfrm>
            <a:off x="5089441" y="4897832"/>
            <a:ext cx="1695827" cy="1532212"/>
          </a:xfrm>
          <a:prstGeom prst="rect">
            <a:avLst/>
          </a:prstGeom>
          <a:noFill/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50FB082-0EEF-0149-5B94-B091BB5155AA}"/>
              </a:ext>
            </a:extLst>
          </p:cNvPr>
          <p:cNvSpPr txBox="1"/>
          <p:nvPr/>
        </p:nvSpPr>
        <p:spPr>
          <a:xfrm>
            <a:off x="5455235" y="5494661"/>
            <a:ext cx="964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Evento11</a:t>
            </a:r>
          </a:p>
          <a:p>
            <a:r>
              <a:rPr lang="pt-BR" sz="1600" dirty="0"/>
              <a:t>Ano</a:t>
            </a:r>
          </a:p>
        </p:txBody>
      </p:sp>
      <p:pic>
        <p:nvPicPr>
          <p:cNvPr id="25" name="Picture 2" descr="http://blogdede.com.br/wp-content/uploads/2012/07/post-it-note.jpg">
            <a:extLst>
              <a:ext uri="{FF2B5EF4-FFF2-40B4-BE49-F238E27FC236}">
                <a16:creationId xmlns:a16="http://schemas.microsoft.com/office/drawing/2014/main" id="{7E6DE685-E0CA-DA88-E538-856381FFF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765" t="9091" r="19579" b="15152"/>
          <a:stretch>
            <a:fillRect/>
          </a:stretch>
        </p:blipFill>
        <p:spPr bwMode="auto">
          <a:xfrm>
            <a:off x="6723196" y="4897832"/>
            <a:ext cx="1695827" cy="1532212"/>
          </a:xfrm>
          <a:prstGeom prst="rect">
            <a:avLst/>
          </a:prstGeom>
          <a:noFill/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60EDEAE-CCC8-2533-6AE8-5C4D1ABCC298}"/>
              </a:ext>
            </a:extLst>
          </p:cNvPr>
          <p:cNvSpPr txBox="1"/>
          <p:nvPr/>
        </p:nvSpPr>
        <p:spPr>
          <a:xfrm>
            <a:off x="7088990" y="5494661"/>
            <a:ext cx="964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Evento12</a:t>
            </a:r>
          </a:p>
          <a:p>
            <a:r>
              <a:rPr lang="pt-BR" sz="1600" dirty="0"/>
              <a:t>Ano</a:t>
            </a:r>
          </a:p>
        </p:txBody>
      </p:sp>
      <p:pic>
        <p:nvPicPr>
          <p:cNvPr id="27" name="Picture 2" descr="http://blogdede.com.br/wp-content/uploads/2012/07/post-it-note.jpg">
            <a:extLst>
              <a:ext uri="{FF2B5EF4-FFF2-40B4-BE49-F238E27FC236}">
                <a16:creationId xmlns:a16="http://schemas.microsoft.com/office/drawing/2014/main" id="{3F4C4CCB-13FC-7342-83E8-60FCC1E90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765" t="9091" r="19579" b="15152"/>
          <a:stretch>
            <a:fillRect/>
          </a:stretch>
        </p:blipFill>
        <p:spPr bwMode="auto">
          <a:xfrm>
            <a:off x="122538" y="4897832"/>
            <a:ext cx="1695827" cy="1532212"/>
          </a:xfrm>
          <a:prstGeom prst="rect">
            <a:avLst/>
          </a:prstGeom>
          <a:noFill/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822619A-4C51-DFC5-8494-A67B20777AF4}"/>
              </a:ext>
            </a:extLst>
          </p:cNvPr>
          <p:cNvSpPr txBox="1"/>
          <p:nvPr/>
        </p:nvSpPr>
        <p:spPr>
          <a:xfrm>
            <a:off x="488332" y="5494661"/>
            <a:ext cx="1010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Início Pós </a:t>
            </a:r>
          </a:p>
          <a:p>
            <a:r>
              <a:rPr lang="pt-BR" sz="1600" dirty="0"/>
              <a:t>2020</a:t>
            </a:r>
          </a:p>
        </p:txBody>
      </p:sp>
      <p:pic>
        <p:nvPicPr>
          <p:cNvPr id="29" name="Picture 2" descr="http://blogdede.com.br/wp-content/uploads/2012/07/post-it-note.jpg">
            <a:extLst>
              <a:ext uri="{FF2B5EF4-FFF2-40B4-BE49-F238E27FC236}">
                <a16:creationId xmlns:a16="http://schemas.microsoft.com/office/drawing/2014/main" id="{35C2F2B4-48B5-C4A0-91B4-47DF4B7E6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765" t="9091" r="19579" b="15152"/>
          <a:stretch>
            <a:fillRect/>
          </a:stretch>
        </p:blipFill>
        <p:spPr bwMode="auto">
          <a:xfrm>
            <a:off x="8392732" y="4897832"/>
            <a:ext cx="1695827" cy="1532212"/>
          </a:xfrm>
          <a:prstGeom prst="rect">
            <a:avLst/>
          </a:prstGeom>
          <a:noFill/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49951D3-9A2F-1686-5B01-111A4BF16345}"/>
              </a:ext>
            </a:extLst>
          </p:cNvPr>
          <p:cNvSpPr txBox="1"/>
          <p:nvPr/>
        </p:nvSpPr>
        <p:spPr>
          <a:xfrm>
            <a:off x="8772814" y="5494661"/>
            <a:ext cx="964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Evento13</a:t>
            </a:r>
          </a:p>
          <a:p>
            <a:r>
              <a:rPr lang="pt-BR" sz="1600" dirty="0"/>
              <a:t>Ano</a:t>
            </a:r>
          </a:p>
        </p:txBody>
      </p:sp>
      <p:pic>
        <p:nvPicPr>
          <p:cNvPr id="60" name="Picture 2" descr="http://blogdede.com.br/wp-content/uploads/2012/07/post-it-note.jpg">
            <a:extLst>
              <a:ext uri="{FF2B5EF4-FFF2-40B4-BE49-F238E27FC236}">
                <a16:creationId xmlns:a16="http://schemas.microsoft.com/office/drawing/2014/main" id="{E5353054-12FD-5DF0-ACB9-3D9F1C0A6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765" t="9091" r="19579" b="15152"/>
          <a:stretch>
            <a:fillRect/>
          </a:stretch>
        </p:blipFill>
        <p:spPr bwMode="auto">
          <a:xfrm>
            <a:off x="10129511" y="3221228"/>
            <a:ext cx="1695827" cy="1532212"/>
          </a:xfrm>
          <a:prstGeom prst="rect">
            <a:avLst/>
          </a:prstGeom>
          <a:noFill/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0046B63-CDED-24A3-098E-55C6F07CBDA2}"/>
              </a:ext>
            </a:extLst>
          </p:cNvPr>
          <p:cNvSpPr txBox="1"/>
          <p:nvPr/>
        </p:nvSpPr>
        <p:spPr>
          <a:xfrm>
            <a:off x="10495305" y="3818057"/>
            <a:ext cx="898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US-VISA </a:t>
            </a:r>
          </a:p>
          <a:p>
            <a:r>
              <a:rPr lang="pt-BR" sz="1600" dirty="0"/>
              <a:t>2018</a:t>
            </a:r>
          </a:p>
        </p:txBody>
      </p:sp>
      <p:pic>
        <p:nvPicPr>
          <p:cNvPr id="62" name="Picture 2" descr="http://blogdede.com.br/wp-content/uploads/2012/07/post-it-note.jpg">
            <a:extLst>
              <a:ext uri="{FF2B5EF4-FFF2-40B4-BE49-F238E27FC236}">
                <a16:creationId xmlns:a16="http://schemas.microsoft.com/office/drawing/2014/main" id="{9BF36B3F-7FF8-0AF3-9692-C7244D65E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765" t="9091" r="19579" b="15152"/>
          <a:stretch>
            <a:fillRect/>
          </a:stretch>
        </p:blipFill>
        <p:spPr bwMode="auto">
          <a:xfrm>
            <a:off x="10073896" y="4878779"/>
            <a:ext cx="1695827" cy="1532212"/>
          </a:xfrm>
          <a:prstGeom prst="rect">
            <a:avLst/>
          </a:prstGeom>
          <a:noFill/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6E76D54-492D-127F-0253-412C3523B011}"/>
              </a:ext>
            </a:extLst>
          </p:cNvPr>
          <p:cNvSpPr txBox="1"/>
          <p:nvPr/>
        </p:nvSpPr>
        <p:spPr>
          <a:xfrm>
            <a:off x="10439690" y="5475608"/>
            <a:ext cx="964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Evento14</a:t>
            </a:r>
          </a:p>
          <a:p>
            <a:r>
              <a:rPr lang="pt-BR" sz="1600" dirty="0"/>
              <a:t>Ano</a:t>
            </a:r>
          </a:p>
        </p:txBody>
      </p:sp>
    </p:spTree>
    <p:extLst>
      <p:ext uri="{BB962C8B-B14F-4D97-AF65-F5344CB8AC3E}">
        <p14:creationId xmlns:p14="http://schemas.microsoft.com/office/powerpoint/2010/main" val="397059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7"/>
          <p:cNvSpPr txBox="1">
            <a:spLocks/>
          </p:cNvSpPr>
          <p:nvPr/>
        </p:nvSpPr>
        <p:spPr>
          <a:xfrm>
            <a:off x="597711" y="406585"/>
            <a:ext cx="11410667" cy="54360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pt-BR" sz="1800" b="1" dirty="0">
                <a:solidFill>
                  <a:srgbClr val="000000"/>
                </a:solidFill>
                <a:latin typeface="Arial"/>
                <a:cs typeface="Arial"/>
              </a:rPr>
              <a:t>Sequencie os post-its em ordem cronológica</a:t>
            </a:r>
            <a:endParaRPr lang="pt-BR" sz="18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6" name="Straight Arrow Connector 33"/>
          <p:cNvCxnSpPr>
            <a:cxnSpLocks/>
          </p:cNvCxnSpPr>
          <p:nvPr/>
        </p:nvCxnSpPr>
        <p:spPr>
          <a:xfrm>
            <a:off x="11208" y="1399419"/>
            <a:ext cx="1218079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34"/>
          <p:cNvSpPr txBox="1"/>
          <p:nvPr/>
        </p:nvSpPr>
        <p:spPr>
          <a:xfrm>
            <a:off x="10619663" y="928547"/>
            <a:ext cx="9746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Tempo</a:t>
            </a:r>
            <a:endParaRPr lang="pt-BR" sz="2200" b="1" dirty="0"/>
          </a:p>
        </p:txBody>
      </p:sp>
      <p:pic>
        <p:nvPicPr>
          <p:cNvPr id="2" name="Picture 2" descr="http://blogdede.com.br/wp-content/uploads/2012/07/post-it-note.jpg">
            <a:extLst>
              <a:ext uri="{FF2B5EF4-FFF2-40B4-BE49-F238E27FC236}">
                <a16:creationId xmlns:a16="http://schemas.microsoft.com/office/drawing/2014/main" id="{A20CDFC0-8418-BDA4-874F-551DD733F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765" t="9091" r="19579" b="15152"/>
          <a:stretch>
            <a:fillRect/>
          </a:stretch>
        </p:blipFill>
        <p:spPr bwMode="auto">
          <a:xfrm>
            <a:off x="1787091" y="2530161"/>
            <a:ext cx="1695827" cy="1532212"/>
          </a:xfrm>
          <a:prstGeom prst="rect">
            <a:avLst/>
          </a:prstGeom>
          <a:noFill/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36F0CF66-27D0-FEA8-BBEA-62FEE47B91DB}"/>
              </a:ext>
            </a:extLst>
          </p:cNvPr>
          <p:cNvSpPr txBox="1"/>
          <p:nvPr/>
        </p:nvSpPr>
        <p:spPr>
          <a:xfrm>
            <a:off x="2066129" y="2911781"/>
            <a:ext cx="1311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Conclusão</a:t>
            </a:r>
          </a:p>
          <a:p>
            <a:r>
              <a:rPr lang="pt-BR" sz="1600" dirty="0"/>
              <a:t>Ensino médio</a:t>
            </a:r>
          </a:p>
          <a:p>
            <a:r>
              <a:rPr lang="pt-BR" sz="1600" dirty="0"/>
              <a:t>2001</a:t>
            </a:r>
          </a:p>
        </p:txBody>
      </p:sp>
      <p:pic>
        <p:nvPicPr>
          <p:cNvPr id="4" name="Picture 2" descr="http://blogdede.com.br/wp-content/uploads/2012/07/post-it-note.jpg">
            <a:extLst>
              <a:ext uri="{FF2B5EF4-FFF2-40B4-BE49-F238E27FC236}">
                <a16:creationId xmlns:a16="http://schemas.microsoft.com/office/drawing/2014/main" id="{855935A9-88C4-D6F3-0A56-AB6360080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765" t="9091" r="19579" b="15152"/>
          <a:stretch>
            <a:fillRect/>
          </a:stretch>
        </p:blipFill>
        <p:spPr bwMode="auto">
          <a:xfrm>
            <a:off x="3468628" y="2530161"/>
            <a:ext cx="1695827" cy="1532212"/>
          </a:xfrm>
          <a:prstGeom prst="rect">
            <a:avLst/>
          </a:prstGeom>
          <a:noFill/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B3747E76-20DC-E429-FE42-4AEE5B1A800F}"/>
              </a:ext>
            </a:extLst>
          </p:cNvPr>
          <p:cNvSpPr txBox="1"/>
          <p:nvPr/>
        </p:nvSpPr>
        <p:spPr>
          <a:xfrm>
            <a:off x="3834422" y="3126990"/>
            <a:ext cx="1027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Faculdade</a:t>
            </a:r>
          </a:p>
          <a:p>
            <a:r>
              <a:rPr lang="pt-BR" sz="1600" dirty="0"/>
              <a:t>2011</a:t>
            </a:r>
          </a:p>
        </p:txBody>
      </p:sp>
      <p:pic>
        <p:nvPicPr>
          <p:cNvPr id="7" name="Picture 2" descr="http://blogdede.com.br/wp-content/uploads/2012/07/post-it-note.jpg">
            <a:extLst>
              <a:ext uri="{FF2B5EF4-FFF2-40B4-BE49-F238E27FC236}">
                <a16:creationId xmlns:a16="http://schemas.microsoft.com/office/drawing/2014/main" id="{83A9E99A-DE97-C0B2-BC8B-3925D5FDD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765" t="9091" r="19579" b="15152"/>
          <a:stretch>
            <a:fillRect/>
          </a:stretch>
        </p:blipFill>
        <p:spPr bwMode="auto">
          <a:xfrm>
            <a:off x="5125600" y="2530161"/>
            <a:ext cx="1695827" cy="1532212"/>
          </a:xfrm>
          <a:prstGeom prst="rect">
            <a:avLst/>
          </a:prstGeom>
          <a:noFill/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id="{81BB22EC-F5F4-7332-7FD2-BA954399F4C0}"/>
              </a:ext>
            </a:extLst>
          </p:cNvPr>
          <p:cNvSpPr txBox="1"/>
          <p:nvPr/>
        </p:nvSpPr>
        <p:spPr>
          <a:xfrm>
            <a:off x="5491394" y="3126990"/>
            <a:ext cx="1095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Rock in Rio</a:t>
            </a:r>
          </a:p>
          <a:p>
            <a:r>
              <a:rPr lang="pt-BR" sz="1600" dirty="0"/>
              <a:t>2015</a:t>
            </a:r>
          </a:p>
        </p:txBody>
      </p:sp>
      <p:pic>
        <p:nvPicPr>
          <p:cNvPr id="9" name="Picture 2" descr="http://blogdede.com.br/wp-content/uploads/2012/07/post-it-note.jpg">
            <a:extLst>
              <a:ext uri="{FF2B5EF4-FFF2-40B4-BE49-F238E27FC236}">
                <a16:creationId xmlns:a16="http://schemas.microsoft.com/office/drawing/2014/main" id="{0BDEB16E-5EBA-FEE3-F265-C2E6946E2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765" t="9091" r="19579" b="15152"/>
          <a:stretch>
            <a:fillRect/>
          </a:stretch>
        </p:blipFill>
        <p:spPr bwMode="auto">
          <a:xfrm>
            <a:off x="6545012" y="4100127"/>
            <a:ext cx="1695827" cy="1532212"/>
          </a:xfrm>
          <a:prstGeom prst="rect">
            <a:avLst/>
          </a:prstGeom>
          <a:noFill/>
        </p:spPr>
      </p:pic>
      <p:sp>
        <p:nvSpPr>
          <p:cNvPr id="10" name="TextBox 13">
            <a:extLst>
              <a:ext uri="{FF2B5EF4-FFF2-40B4-BE49-F238E27FC236}">
                <a16:creationId xmlns:a16="http://schemas.microsoft.com/office/drawing/2014/main" id="{E98943F4-99B0-21B1-74E3-B12F468A47EC}"/>
              </a:ext>
            </a:extLst>
          </p:cNvPr>
          <p:cNvSpPr txBox="1"/>
          <p:nvPr/>
        </p:nvSpPr>
        <p:spPr>
          <a:xfrm>
            <a:off x="6910806" y="4696956"/>
            <a:ext cx="1276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Coreia do Sul</a:t>
            </a:r>
          </a:p>
          <a:p>
            <a:r>
              <a:rPr lang="pt-BR" sz="1600" dirty="0"/>
              <a:t>2017</a:t>
            </a:r>
          </a:p>
        </p:txBody>
      </p:sp>
      <p:pic>
        <p:nvPicPr>
          <p:cNvPr id="11" name="Picture 2" descr="http://blogdede.com.br/wp-content/uploads/2012/07/post-it-note.jpg">
            <a:extLst>
              <a:ext uri="{FF2B5EF4-FFF2-40B4-BE49-F238E27FC236}">
                <a16:creationId xmlns:a16="http://schemas.microsoft.com/office/drawing/2014/main" id="{99BBB70A-7131-2B57-CBF1-3DE15A03E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765" t="9091" r="19579" b="15152"/>
          <a:stretch>
            <a:fillRect/>
          </a:stretch>
        </p:blipFill>
        <p:spPr bwMode="auto">
          <a:xfrm>
            <a:off x="158697" y="2530161"/>
            <a:ext cx="1695827" cy="1532212"/>
          </a:xfrm>
          <a:prstGeom prst="rect">
            <a:avLst/>
          </a:prstGeom>
          <a:noFill/>
        </p:spPr>
      </p:pic>
      <p:sp>
        <p:nvSpPr>
          <p:cNvPr id="12" name="TextBox 15">
            <a:extLst>
              <a:ext uri="{FF2B5EF4-FFF2-40B4-BE49-F238E27FC236}">
                <a16:creationId xmlns:a16="http://schemas.microsoft.com/office/drawing/2014/main" id="{7FE4D964-A3A9-ED40-32FB-1D4C49E9BE05}"/>
              </a:ext>
            </a:extLst>
          </p:cNvPr>
          <p:cNvSpPr txBox="1"/>
          <p:nvPr/>
        </p:nvSpPr>
        <p:spPr>
          <a:xfrm>
            <a:off x="538779" y="3126990"/>
            <a:ext cx="1176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Nascimento</a:t>
            </a:r>
          </a:p>
          <a:p>
            <a:r>
              <a:rPr lang="pt-BR" sz="1600" dirty="0"/>
              <a:t> 1894</a:t>
            </a:r>
          </a:p>
        </p:txBody>
      </p:sp>
      <p:pic>
        <p:nvPicPr>
          <p:cNvPr id="13" name="Picture 2" descr="http://blogdede.com.br/wp-content/uploads/2012/07/post-it-note.jpg">
            <a:extLst>
              <a:ext uri="{FF2B5EF4-FFF2-40B4-BE49-F238E27FC236}">
                <a16:creationId xmlns:a16="http://schemas.microsoft.com/office/drawing/2014/main" id="{21ACA3A3-B266-CFA7-197A-5FE21A9EC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765" t="9091" r="19579" b="15152"/>
          <a:stretch>
            <a:fillRect/>
          </a:stretch>
        </p:blipFill>
        <p:spPr bwMode="auto">
          <a:xfrm>
            <a:off x="3324047" y="4218267"/>
            <a:ext cx="1695827" cy="1532212"/>
          </a:xfrm>
          <a:prstGeom prst="rect">
            <a:avLst/>
          </a:prstGeom>
          <a:noFill/>
        </p:spPr>
      </p:pic>
      <p:sp>
        <p:nvSpPr>
          <p:cNvPr id="14" name="TextBox 17">
            <a:extLst>
              <a:ext uri="{FF2B5EF4-FFF2-40B4-BE49-F238E27FC236}">
                <a16:creationId xmlns:a16="http://schemas.microsoft.com/office/drawing/2014/main" id="{3D794310-6B79-6074-8DA7-D32342505D0D}"/>
              </a:ext>
            </a:extLst>
          </p:cNvPr>
          <p:cNvSpPr txBox="1"/>
          <p:nvPr/>
        </p:nvSpPr>
        <p:spPr>
          <a:xfrm>
            <a:off x="3689841" y="4815096"/>
            <a:ext cx="1116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Casamento</a:t>
            </a:r>
          </a:p>
          <a:p>
            <a:r>
              <a:rPr lang="pt-BR" sz="1600" dirty="0"/>
              <a:t>2013</a:t>
            </a:r>
          </a:p>
        </p:txBody>
      </p:sp>
      <p:pic>
        <p:nvPicPr>
          <p:cNvPr id="15" name="Picture 2" descr="http://blogdede.com.br/wp-content/uploads/2012/07/post-it-note.jpg">
            <a:extLst>
              <a:ext uri="{FF2B5EF4-FFF2-40B4-BE49-F238E27FC236}">
                <a16:creationId xmlns:a16="http://schemas.microsoft.com/office/drawing/2014/main" id="{4A4A1348-55F0-A8C4-D2F2-DCBDCE58C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765" t="9091" r="19579" b="15152"/>
          <a:stretch>
            <a:fillRect/>
          </a:stretch>
        </p:blipFill>
        <p:spPr bwMode="auto">
          <a:xfrm>
            <a:off x="4990242" y="4187712"/>
            <a:ext cx="1695827" cy="1532212"/>
          </a:xfrm>
          <a:prstGeom prst="rect">
            <a:avLst/>
          </a:prstGeom>
          <a:noFill/>
        </p:spPr>
      </p:pic>
      <p:sp>
        <p:nvSpPr>
          <p:cNvPr id="18" name="TextBox 19">
            <a:extLst>
              <a:ext uri="{FF2B5EF4-FFF2-40B4-BE49-F238E27FC236}">
                <a16:creationId xmlns:a16="http://schemas.microsoft.com/office/drawing/2014/main" id="{07B2A896-E295-E3A2-546F-5AE843845523}"/>
              </a:ext>
            </a:extLst>
          </p:cNvPr>
          <p:cNvSpPr txBox="1"/>
          <p:nvPr/>
        </p:nvSpPr>
        <p:spPr>
          <a:xfrm>
            <a:off x="5356036" y="4784541"/>
            <a:ext cx="602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Amy </a:t>
            </a:r>
          </a:p>
          <a:p>
            <a:r>
              <a:rPr lang="pt-BR" sz="1600" dirty="0"/>
              <a:t>2015</a:t>
            </a:r>
          </a:p>
        </p:txBody>
      </p:sp>
      <p:pic>
        <p:nvPicPr>
          <p:cNvPr id="25" name="Picture 2" descr="http://blogdede.com.br/wp-content/uploads/2012/07/post-it-note.jpg">
            <a:extLst>
              <a:ext uri="{FF2B5EF4-FFF2-40B4-BE49-F238E27FC236}">
                <a16:creationId xmlns:a16="http://schemas.microsoft.com/office/drawing/2014/main" id="{32C0261A-76DD-85E0-61B4-A73FC328B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765" t="9091" r="19579" b="15152"/>
          <a:stretch>
            <a:fillRect/>
          </a:stretch>
        </p:blipFill>
        <p:spPr bwMode="auto">
          <a:xfrm>
            <a:off x="9851079" y="4109654"/>
            <a:ext cx="1695827" cy="1532212"/>
          </a:xfrm>
          <a:prstGeom prst="rect">
            <a:avLst/>
          </a:prstGeom>
          <a:noFill/>
        </p:spPr>
      </p:pic>
      <p:sp>
        <p:nvSpPr>
          <p:cNvPr id="26" name="TextBox 27">
            <a:extLst>
              <a:ext uri="{FF2B5EF4-FFF2-40B4-BE49-F238E27FC236}">
                <a16:creationId xmlns:a16="http://schemas.microsoft.com/office/drawing/2014/main" id="{20C3F5B8-F814-3B28-6631-676BF0656F05}"/>
              </a:ext>
            </a:extLst>
          </p:cNvPr>
          <p:cNvSpPr txBox="1"/>
          <p:nvPr/>
        </p:nvSpPr>
        <p:spPr>
          <a:xfrm>
            <a:off x="10216873" y="4706483"/>
            <a:ext cx="1010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Início Pós </a:t>
            </a:r>
          </a:p>
          <a:p>
            <a:r>
              <a:rPr lang="pt-BR" sz="1600" dirty="0"/>
              <a:t>2020</a:t>
            </a:r>
          </a:p>
        </p:txBody>
      </p:sp>
      <p:pic>
        <p:nvPicPr>
          <p:cNvPr id="29" name="Picture 2" descr="http://blogdede.com.br/wp-content/uploads/2012/07/post-it-note.jpg">
            <a:extLst>
              <a:ext uri="{FF2B5EF4-FFF2-40B4-BE49-F238E27FC236}">
                <a16:creationId xmlns:a16="http://schemas.microsoft.com/office/drawing/2014/main" id="{E595516B-3BC8-5418-7C61-FCBC357D5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765" t="9091" r="19579" b="15152"/>
          <a:stretch>
            <a:fillRect/>
          </a:stretch>
        </p:blipFill>
        <p:spPr bwMode="auto">
          <a:xfrm>
            <a:off x="8181575" y="4092525"/>
            <a:ext cx="1695827" cy="1532212"/>
          </a:xfrm>
          <a:prstGeom prst="rect">
            <a:avLst/>
          </a:prstGeom>
          <a:noFill/>
        </p:spPr>
      </p:pic>
      <p:sp>
        <p:nvSpPr>
          <p:cNvPr id="30" name="TextBox 60">
            <a:extLst>
              <a:ext uri="{FF2B5EF4-FFF2-40B4-BE49-F238E27FC236}">
                <a16:creationId xmlns:a16="http://schemas.microsoft.com/office/drawing/2014/main" id="{EB27BE6F-A61B-2E8B-4923-69E420155572}"/>
              </a:ext>
            </a:extLst>
          </p:cNvPr>
          <p:cNvSpPr txBox="1"/>
          <p:nvPr/>
        </p:nvSpPr>
        <p:spPr>
          <a:xfrm>
            <a:off x="8547369" y="4689354"/>
            <a:ext cx="898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US-VISA </a:t>
            </a:r>
          </a:p>
          <a:p>
            <a:r>
              <a:rPr lang="pt-BR" sz="1600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97059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7"/>
          <p:cNvSpPr txBox="1">
            <a:spLocks/>
          </p:cNvSpPr>
          <p:nvPr/>
        </p:nvSpPr>
        <p:spPr>
          <a:xfrm>
            <a:off x="597711" y="406585"/>
            <a:ext cx="11410667" cy="54360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pt-BR" sz="1800" b="1" dirty="0">
                <a:solidFill>
                  <a:srgbClr val="000000"/>
                </a:solidFill>
                <a:latin typeface="Arial"/>
                <a:cs typeface="Arial"/>
              </a:rPr>
              <a:t>Divida o eixo temporal em fases</a:t>
            </a:r>
          </a:p>
        </p:txBody>
      </p:sp>
      <p:cxnSp>
        <p:nvCxnSpPr>
          <p:cNvPr id="16" name="Straight Arrow Connector 33"/>
          <p:cNvCxnSpPr>
            <a:cxnSpLocks/>
          </p:cNvCxnSpPr>
          <p:nvPr/>
        </p:nvCxnSpPr>
        <p:spPr>
          <a:xfrm>
            <a:off x="11208" y="1399419"/>
            <a:ext cx="1218079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34"/>
          <p:cNvSpPr txBox="1"/>
          <p:nvPr/>
        </p:nvSpPr>
        <p:spPr>
          <a:xfrm>
            <a:off x="10619663" y="928547"/>
            <a:ext cx="9746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Tempo</a:t>
            </a:r>
            <a:endParaRPr lang="pt-BR" sz="2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19894E-E18E-BA74-B0CF-CA90AA56022D}"/>
              </a:ext>
            </a:extLst>
          </p:cNvPr>
          <p:cNvSpPr txBox="1"/>
          <p:nvPr/>
        </p:nvSpPr>
        <p:spPr>
          <a:xfrm>
            <a:off x="1112202" y="814644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Fase 1</a:t>
            </a:r>
          </a:p>
          <a:p>
            <a:pPr algn="ctr"/>
            <a:r>
              <a:rPr lang="pt-BR" b="1" dirty="0"/>
              <a:t>(1984– 2001)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50BF16-87F3-38B5-FB26-3FE844F49D53}"/>
              </a:ext>
            </a:extLst>
          </p:cNvPr>
          <p:cNvSpPr txBox="1"/>
          <p:nvPr/>
        </p:nvSpPr>
        <p:spPr>
          <a:xfrm>
            <a:off x="3850648" y="814644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Fase 2</a:t>
            </a:r>
          </a:p>
          <a:p>
            <a:pPr algn="ctr"/>
            <a:r>
              <a:rPr lang="pt-BR" b="1" dirty="0"/>
              <a:t>(2001– 2015)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A3642-5FBE-B267-D255-2072306D8EE4}"/>
              </a:ext>
            </a:extLst>
          </p:cNvPr>
          <p:cNvSpPr txBox="1"/>
          <p:nvPr/>
        </p:nvSpPr>
        <p:spPr>
          <a:xfrm>
            <a:off x="6641378" y="814644"/>
            <a:ext cx="198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Fase 3</a:t>
            </a:r>
          </a:p>
          <a:p>
            <a:pPr algn="ctr"/>
            <a:r>
              <a:rPr lang="pt-BR" b="1" dirty="0"/>
              <a:t>(2016 – em diante)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A6638E-C80E-3887-8EB0-D0E09B476DDB}"/>
              </a:ext>
            </a:extLst>
          </p:cNvPr>
          <p:cNvCxnSpPr>
            <a:cxnSpLocks/>
          </p:cNvCxnSpPr>
          <p:nvPr/>
        </p:nvCxnSpPr>
        <p:spPr>
          <a:xfrm flipV="1">
            <a:off x="6269942" y="884147"/>
            <a:ext cx="0" cy="59309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9711EF-F3B0-7CC7-6A61-EF7105D74ABF}"/>
              </a:ext>
            </a:extLst>
          </p:cNvPr>
          <p:cNvCxnSpPr>
            <a:cxnSpLocks/>
          </p:cNvCxnSpPr>
          <p:nvPr/>
        </p:nvCxnSpPr>
        <p:spPr>
          <a:xfrm flipV="1">
            <a:off x="2864757" y="884146"/>
            <a:ext cx="0" cy="59309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http://blogdede.com.br/wp-content/uploads/2012/07/post-it-note.jpg">
            <a:extLst>
              <a:ext uri="{FF2B5EF4-FFF2-40B4-BE49-F238E27FC236}">
                <a16:creationId xmlns:a16="http://schemas.microsoft.com/office/drawing/2014/main" id="{9F3699A7-B444-CBCD-D254-CC0D7AD98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765" t="9091" r="19579" b="15152"/>
          <a:stretch>
            <a:fillRect/>
          </a:stretch>
        </p:blipFill>
        <p:spPr bwMode="auto">
          <a:xfrm>
            <a:off x="648288" y="3421606"/>
            <a:ext cx="1695827" cy="1532212"/>
          </a:xfrm>
          <a:prstGeom prst="rect">
            <a:avLst/>
          </a:prstGeom>
          <a:noFill/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F4C30428-A38D-329D-F401-A7165D37BE79}"/>
              </a:ext>
            </a:extLst>
          </p:cNvPr>
          <p:cNvSpPr txBox="1"/>
          <p:nvPr/>
        </p:nvSpPr>
        <p:spPr>
          <a:xfrm>
            <a:off x="927326" y="3803226"/>
            <a:ext cx="1311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Conclusão</a:t>
            </a:r>
          </a:p>
          <a:p>
            <a:r>
              <a:rPr lang="pt-BR" sz="1600" dirty="0"/>
              <a:t>Ensino médio</a:t>
            </a:r>
          </a:p>
          <a:p>
            <a:r>
              <a:rPr lang="pt-BR" sz="1600" dirty="0"/>
              <a:t>2001</a:t>
            </a:r>
          </a:p>
        </p:txBody>
      </p:sp>
      <p:pic>
        <p:nvPicPr>
          <p:cNvPr id="4" name="Picture 2" descr="http://blogdede.com.br/wp-content/uploads/2012/07/post-it-note.jpg">
            <a:extLst>
              <a:ext uri="{FF2B5EF4-FFF2-40B4-BE49-F238E27FC236}">
                <a16:creationId xmlns:a16="http://schemas.microsoft.com/office/drawing/2014/main" id="{D98E7DAA-AD76-EB58-0266-C55773696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765" t="9091" r="19579" b="15152"/>
          <a:stretch>
            <a:fillRect/>
          </a:stretch>
        </p:blipFill>
        <p:spPr bwMode="auto">
          <a:xfrm>
            <a:off x="2895707" y="1594778"/>
            <a:ext cx="1695827" cy="1532212"/>
          </a:xfrm>
          <a:prstGeom prst="rect">
            <a:avLst/>
          </a:prstGeom>
          <a:noFill/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A3D144AF-A1B0-D1DD-D8FD-E3D4CE76A23B}"/>
              </a:ext>
            </a:extLst>
          </p:cNvPr>
          <p:cNvSpPr txBox="1"/>
          <p:nvPr/>
        </p:nvSpPr>
        <p:spPr>
          <a:xfrm>
            <a:off x="3261501" y="2191607"/>
            <a:ext cx="1027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Faculdade</a:t>
            </a:r>
          </a:p>
          <a:p>
            <a:r>
              <a:rPr lang="pt-BR" sz="1600" dirty="0"/>
              <a:t>2011</a:t>
            </a:r>
          </a:p>
        </p:txBody>
      </p:sp>
      <p:pic>
        <p:nvPicPr>
          <p:cNvPr id="7" name="Picture 2" descr="http://blogdede.com.br/wp-content/uploads/2012/07/post-it-note.jpg">
            <a:extLst>
              <a:ext uri="{FF2B5EF4-FFF2-40B4-BE49-F238E27FC236}">
                <a16:creationId xmlns:a16="http://schemas.microsoft.com/office/drawing/2014/main" id="{A41F9FA9-42E2-704B-0329-6C4D143D5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765" t="9091" r="19579" b="15152"/>
          <a:stretch>
            <a:fillRect/>
          </a:stretch>
        </p:blipFill>
        <p:spPr bwMode="auto">
          <a:xfrm>
            <a:off x="4582825" y="3498467"/>
            <a:ext cx="1695827" cy="1532212"/>
          </a:xfrm>
          <a:prstGeom prst="rect">
            <a:avLst/>
          </a:prstGeom>
          <a:noFill/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id="{D30E2BED-1A07-B090-554B-6E7765FF91FD}"/>
              </a:ext>
            </a:extLst>
          </p:cNvPr>
          <p:cNvSpPr txBox="1"/>
          <p:nvPr/>
        </p:nvSpPr>
        <p:spPr>
          <a:xfrm>
            <a:off x="4948619" y="4095296"/>
            <a:ext cx="1095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Rock in Rio</a:t>
            </a:r>
          </a:p>
          <a:p>
            <a:r>
              <a:rPr lang="pt-BR" sz="1600" dirty="0"/>
              <a:t>2015</a:t>
            </a:r>
          </a:p>
        </p:txBody>
      </p:sp>
      <p:pic>
        <p:nvPicPr>
          <p:cNvPr id="9" name="Picture 2" descr="http://blogdede.com.br/wp-content/uploads/2012/07/post-it-note.jpg">
            <a:extLst>
              <a:ext uri="{FF2B5EF4-FFF2-40B4-BE49-F238E27FC236}">
                <a16:creationId xmlns:a16="http://schemas.microsoft.com/office/drawing/2014/main" id="{BD58C515-36BB-CD0F-9E95-90FA69E2E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765" t="9091" r="19579" b="15152"/>
          <a:stretch>
            <a:fillRect/>
          </a:stretch>
        </p:blipFill>
        <p:spPr bwMode="auto">
          <a:xfrm>
            <a:off x="6807137" y="2111011"/>
            <a:ext cx="1695827" cy="1532212"/>
          </a:xfrm>
          <a:prstGeom prst="rect">
            <a:avLst/>
          </a:prstGeom>
          <a:noFill/>
        </p:spPr>
      </p:pic>
      <p:sp>
        <p:nvSpPr>
          <p:cNvPr id="10" name="TextBox 13">
            <a:extLst>
              <a:ext uri="{FF2B5EF4-FFF2-40B4-BE49-F238E27FC236}">
                <a16:creationId xmlns:a16="http://schemas.microsoft.com/office/drawing/2014/main" id="{BD35319B-1F95-83D9-3349-A07BED7D60AA}"/>
              </a:ext>
            </a:extLst>
          </p:cNvPr>
          <p:cNvSpPr txBox="1"/>
          <p:nvPr/>
        </p:nvSpPr>
        <p:spPr>
          <a:xfrm>
            <a:off x="7172931" y="2707840"/>
            <a:ext cx="1276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Coreia do Sul</a:t>
            </a:r>
          </a:p>
          <a:p>
            <a:r>
              <a:rPr lang="pt-BR" sz="1600" dirty="0"/>
              <a:t>2017</a:t>
            </a:r>
          </a:p>
        </p:txBody>
      </p:sp>
      <p:pic>
        <p:nvPicPr>
          <p:cNvPr id="11" name="Picture 2" descr="http://blogdede.com.br/wp-content/uploads/2012/07/post-it-note.jpg">
            <a:extLst>
              <a:ext uri="{FF2B5EF4-FFF2-40B4-BE49-F238E27FC236}">
                <a16:creationId xmlns:a16="http://schemas.microsoft.com/office/drawing/2014/main" id="{F21F6A54-EF79-D303-E121-42F50EC92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765" t="9091" r="19579" b="15152"/>
          <a:stretch>
            <a:fillRect/>
          </a:stretch>
        </p:blipFill>
        <p:spPr bwMode="auto">
          <a:xfrm>
            <a:off x="186680" y="1733659"/>
            <a:ext cx="1695827" cy="1532212"/>
          </a:xfrm>
          <a:prstGeom prst="rect">
            <a:avLst/>
          </a:prstGeom>
          <a:noFill/>
        </p:spPr>
      </p:pic>
      <p:sp>
        <p:nvSpPr>
          <p:cNvPr id="19" name="TextBox 15">
            <a:extLst>
              <a:ext uri="{FF2B5EF4-FFF2-40B4-BE49-F238E27FC236}">
                <a16:creationId xmlns:a16="http://schemas.microsoft.com/office/drawing/2014/main" id="{C1AAAFBA-B29C-3F4A-139D-247A001DF5C3}"/>
              </a:ext>
            </a:extLst>
          </p:cNvPr>
          <p:cNvSpPr txBox="1"/>
          <p:nvPr/>
        </p:nvSpPr>
        <p:spPr>
          <a:xfrm>
            <a:off x="566762" y="2330488"/>
            <a:ext cx="1176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Nascimento</a:t>
            </a:r>
          </a:p>
          <a:p>
            <a:r>
              <a:rPr lang="pt-BR" sz="1600" dirty="0"/>
              <a:t> 1894</a:t>
            </a:r>
          </a:p>
        </p:txBody>
      </p:sp>
      <p:pic>
        <p:nvPicPr>
          <p:cNvPr id="20" name="Picture 2" descr="http://blogdede.com.br/wp-content/uploads/2012/07/post-it-note.jpg">
            <a:extLst>
              <a:ext uri="{FF2B5EF4-FFF2-40B4-BE49-F238E27FC236}">
                <a16:creationId xmlns:a16="http://schemas.microsoft.com/office/drawing/2014/main" id="{6100DBBA-21A8-58C0-9179-A3ED7816E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765" t="9091" r="19579" b="15152"/>
          <a:stretch>
            <a:fillRect/>
          </a:stretch>
        </p:blipFill>
        <p:spPr bwMode="auto">
          <a:xfrm>
            <a:off x="4574115" y="1533223"/>
            <a:ext cx="1695827" cy="1532212"/>
          </a:xfrm>
          <a:prstGeom prst="rect">
            <a:avLst/>
          </a:prstGeom>
          <a:noFill/>
        </p:spPr>
      </p:pic>
      <p:sp>
        <p:nvSpPr>
          <p:cNvPr id="21" name="TextBox 17">
            <a:extLst>
              <a:ext uri="{FF2B5EF4-FFF2-40B4-BE49-F238E27FC236}">
                <a16:creationId xmlns:a16="http://schemas.microsoft.com/office/drawing/2014/main" id="{4FB6594B-134E-7688-C965-D11698D2AADD}"/>
              </a:ext>
            </a:extLst>
          </p:cNvPr>
          <p:cNvSpPr txBox="1"/>
          <p:nvPr/>
        </p:nvSpPr>
        <p:spPr>
          <a:xfrm>
            <a:off x="4939909" y="2130052"/>
            <a:ext cx="1116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Casamento</a:t>
            </a:r>
          </a:p>
          <a:p>
            <a:r>
              <a:rPr lang="pt-BR" sz="1600" dirty="0"/>
              <a:t>2013</a:t>
            </a:r>
          </a:p>
        </p:txBody>
      </p:sp>
      <p:pic>
        <p:nvPicPr>
          <p:cNvPr id="22" name="Picture 2" descr="http://blogdede.com.br/wp-content/uploads/2012/07/post-it-note.jpg">
            <a:extLst>
              <a:ext uri="{FF2B5EF4-FFF2-40B4-BE49-F238E27FC236}">
                <a16:creationId xmlns:a16="http://schemas.microsoft.com/office/drawing/2014/main" id="{2E472C1C-78CF-D07E-6A3B-5B39DBCE4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765" t="9091" r="19579" b="15152"/>
          <a:stretch>
            <a:fillRect/>
          </a:stretch>
        </p:blipFill>
        <p:spPr bwMode="auto">
          <a:xfrm>
            <a:off x="3001252" y="3560022"/>
            <a:ext cx="1695827" cy="1532212"/>
          </a:xfrm>
          <a:prstGeom prst="rect">
            <a:avLst/>
          </a:prstGeom>
          <a:noFill/>
        </p:spPr>
      </p:pic>
      <p:sp>
        <p:nvSpPr>
          <p:cNvPr id="23" name="TextBox 19">
            <a:extLst>
              <a:ext uri="{FF2B5EF4-FFF2-40B4-BE49-F238E27FC236}">
                <a16:creationId xmlns:a16="http://schemas.microsoft.com/office/drawing/2014/main" id="{D07046B9-B2D2-4B4D-D391-8F17E2C681E9}"/>
              </a:ext>
            </a:extLst>
          </p:cNvPr>
          <p:cNvSpPr txBox="1"/>
          <p:nvPr/>
        </p:nvSpPr>
        <p:spPr>
          <a:xfrm>
            <a:off x="3367046" y="4156851"/>
            <a:ext cx="602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Amy </a:t>
            </a:r>
          </a:p>
          <a:p>
            <a:r>
              <a:rPr lang="pt-BR" sz="1600" dirty="0"/>
              <a:t>2015</a:t>
            </a:r>
          </a:p>
        </p:txBody>
      </p:sp>
      <p:pic>
        <p:nvPicPr>
          <p:cNvPr id="24" name="Picture 2" descr="http://blogdede.com.br/wp-content/uploads/2012/07/post-it-note.jpg">
            <a:extLst>
              <a:ext uri="{FF2B5EF4-FFF2-40B4-BE49-F238E27FC236}">
                <a16:creationId xmlns:a16="http://schemas.microsoft.com/office/drawing/2014/main" id="{43ADBBA8-A3A8-4985-201B-D27B4F596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765" t="9091" r="19579" b="15152"/>
          <a:stretch>
            <a:fillRect/>
          </a:stretch>
        </p:blipFill>
        <p:spPr bwMode="auto">
          <a:xfrm>
            <a:off x="10113204" y="2120538"/>
            <a:ext cx="1695827" cy="1532212"/>
          </a:xfrm>
          <a:prstGeom prst="rect">
            <a:avLst/>
          </a:prstGeom>
          <a:noFill/>
        </p:spPr>
      </p:pic>
      <p:sp>
        <p:nvSpPr>
          <p:cNvPr id="25" name="TextBox 27">
            <a:extLst>
              <a:ext uri="{FF2B5EF4-FFF2-40B4-BE49-F238E27FC236}">
                <a16:creationId xmlns:a16="http://schemas.microsoft.com/office/drawing/2014/main" id="{041B1B80-C6E3-4CEA-BD30-35E0B934CD35}"/>
              </a:ext>
            </a:extLst>
          </p:cNvPr>
          <p:cNvSpPr txBox="1"/>
          <p:nvPr/>
        </p:nvSpPr>
        <p:spPr>
          <a:xfrm>
            <a:off x="10478998" y="2717367"/>
            <a:ext cx="1010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Início Pós </a:t>
            </a:r>
          </a:p>
          <a:p>
            <a:r>
              <a:rPr lang="pt-BR" sz="1600" dirty="0"/>
              <a:t>2020</a:t>
            </a:r>
          </a:p>
        </p:txBody>
      </p:sp>
      <p:pic>
        <p:nvPicPr>
          <p:cNvPr id="26" name="Picture 2" descr="http://blogdede.com.br/wp-content/uploads/2012/07/post-it-note.jpg">
            <a:extLst>
              <a:ext uri="{FF2B5EF4-FFF2-40B4-BE49-F238E27FC236}">
                <a16:creationId xmlns:a16="http://schemas.microsoft.com/office/drawing/2014/main" id="{B66DC41E-AEB9-8804-14E0-652A766DF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765" t="9091" r="19579" b="15152"/>
          <a:stretch>
            <a:fillRect/>
          </a:stretch>
        </p:blipFill>
        <p:spPr bwMode="auto">
          <a:xfrm>
            <a:off x="8443700" y="2103409"/>
            <a:ext cx="1695827" cy="1532212"/>
          </a:xfrm>
          <a:prstGeom prst="rect">
            <a:avLst/>
          </a:prstGeom>
          <a:noFill/>
        </p:spPr>
      </p:pic>
      <p:sp>
        <p:nvSpPr>
          <p:cNvPr id="27" name="TextBox 60">
            <a:extLst>
              <a:ext uri="{FF2B5EF4-FFF2-40B4-BE49-F238E27FC236}">
                <a16:creationId xmlns:a16="http://schemas.microsoft.com/office/drawing/2014/main" id="{A4FA8595-40E6-5603-FDB8-A4B6DD685E31}"/>
              </a:ext>
            </a:extLst>
          </p:cNvPr>
          <p:cNvSpPr txBox="1"/>
          <p:nvPr/>
        </p:nvSpPr>
        <p:spPr>
          <a:xfrm>
            <a:off x="8809494" y="2700238"/>
            <a:ext cx="898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US-VISA </a:t>
            </a:r>
          </a:p>
          <a:p>
            <a:r>
              <a:rPr lang="pt-BR" sz="1600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247736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7"/>
          <p:cNvSpPr txBox="1">
            <a:spLocks/>
          </p:cNvSpPr>
          <p:nvPr/>
        </p:nvSpPr>
        <p:spPr>
          <a:xfrm>
            <a:off x="583423" y="320857"/>
            <a:ext cx="11410667" cy="54360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pt-BR" sz="1800" b="1" dirty="0">
                <a:solidFill>
                  <a:srgbClr val="000000"/>
                </a:solidFill>
                <a:latin typeface="Arial"/>
                <a:cs typeface="Arial"/>
              </a:rPr>
              <a:t>Elabore as categorias e posicione os </a:t>
            </a:r>
            <a:r>
              <a:rPr lang="pt-BR" sz="1800" b="1" dirty="0" err="1">
                <a:solidFill>
                  <a:srgbClr val="000000"/>
                </a:solidFill>
                <a:latin typeface="Arial"/>
                <a:cs typeface="Arial"/>
              </a:rPr>
              <a:t>postits</a:t>
            </a:r>
            <a:endParaRPr lang="pt-BR" sz="18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6" name="Straight Arrow Connector 33"/>
          <p:cNvCxnSpPr>
            <a:cxnSpLocks/>
          </p:cNvCxnSpPr>
          <p:nvPr/>
        </p:nvCxnSpPr>
        <p:spPr>
          <a:xfrm>
            <a:off x="11208" y="1399419"/>
            <a:ext cx="1218079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34"/>
          <p:cNvSpPr txBox="1"/>
          <p:nvPr/>
        </p:nvSpPr>
        <p:spPr>
          <a:xfrm>
            <a:off x="10619663" y="928547"/>
            <a:ext cx="9746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Tempo</a:t>
            </a:r>
            <a:endParaRPr lang="pt-BR" sz="2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5FCE2-2659-4D2F-BBB3-36B49FE0DE98}"/>
              </a:ext>
            </a:extLst>
          </p:cNvPr>
          <p:cNvSpPr txBox="1"/>
          <p:nvPr/>
        </p:nvSpPr>
        <p:spPr>
          <a:xfrm>
            <a:off x="138325" y="1984194"/>
            <a:ext cx="817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/>
              <a:t>Pessoal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C14C7E-FA9A-6A92-F148-9396DD7EEB6F}"/>
              </a:ext>
            </a:extLst>
          </p:cNvPr>
          <p:cNvSpPr txBox="1"/>
          <p:nvPr/>
        </p:nvSpPr>
        <p:spPr>
          <a:xfrm>
            <a:off x="123383" y="3962310"/>
            <a:ext cx="847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/>
              <a:t>Estudos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0163B-DE87-4247-AE79-F78D0A992274}"/>
              </a:ext>
            </a:extLst>
          </p:cNvPr>
          <p:cNvSpPr txBox="1"/>
          <p:nvPr/>
        </p:nvSpPr>
        <p:spPr>
          <a:xfrm>
            <a:off x="35933" y="5940425"/>
            <a:ext cx="1176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/>
              <a:t>Profissional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FA982B-4789-D391-B2C2-CC3E1737C9A4}"/>
              </a:ext>
            </a:extLst>
          </p:cNvPr>
          <p:cNvCxnSpPr>
            <a:cxnSpLocks/>
          </p:cNvCxnSpPr>
          <p:nvPr/>
        </p:nvCxnSpPr>
        <p:spPr>
          <a:xfrm>
            <a:off x="84494" y="3142529"/>
            <a:ext cx="1174555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CF3A45-994E-D011-08A2-141E2AECBF01}"/>
              </a:ext>
            </a:extLst>
          </p:cNvPr>
          <p:cNvCxnSpPr>
            <a:cxnSpLocks/>
          </p:cNvCxnSpPr>
          <p:nvPr/>
        </p:nvCxnSpPr>
        <p:spPr>
          <a:xfrm>
            <a:off x="84494" y="5120645"/>
            <a:ext cx="1192388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96FB860-0D78-A56F-453D-F7D4DC9718F9}"/>
              </a:ext>
            </a:extLst>
          </p:cNvPr>
          <p:cNvSpPr txBox="1"/>
          <p:nvPr/>
        </p:nvSpPr>
        <p:spPr>
          <a:xfrm>
            <a:off x="991174" y="814644"/>
            <a:ext cx="1675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Fase 1</a:t>
            </a:r>
          </a:p>
          <a:p>
            <a:pPr algn="ctr"/>
            <a:r>
              <a:rPr lang="pt-BR" b="1" dirty="0"/>
              <a:t>(Ano X – Ano 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BF7C80-80BB-03C7-1552-A4CC2874246A}"/>
              </a:ext>
            </a:extLst>
          </p:cNvPr>
          <p:cNvSpPr txBox="1"/>
          <p:nvPr/>
        </p:nvSpPr>
        <p:spPr>
          <a:xfrm>
            <a:off x="3737635" y="814644"/>
            <a:ext cx="1659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Fase 2</a:t>
            </a:r>
          </a:p>
          <a:p>
            <a:pPr algn="ctr"/>
            <a:r>
              <a:rPr lang="pt-BR" b="1" dirty="0"/>
              <a:t>(Ano Y – Ano Z)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951D8F-3BAB-D251-1C78-8973FBC7BBB7}"/>
              </a:ext>
            </a:extLst>
          </p:cNvPr>
          <p:cNvSpPr txBox="1"/>
          <p:nvPr/>
        </p:nvSpPr>
        <p:spPr>
          <a:xfrm>
            <a:off x="6757531" y="814644"/>
            <a:ext cx="1749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Fase 3</a:t>
            </a:r>
          </a:p>
          <a:p>
            <a:pPr algn="ctr"/>
            <a:r>
              <a:rPr lang="pt-BR" b="1" dirty="0"/>
              <a:t>(Ano Z – Ano W)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0F5C80-F75E-A518-D192-9B5FF97F8C1B}"/>
              </a:ext>
            </a:extLst>
          </p:cNvPr>
          <p:cNvCxnSpPr>
            <a:cxnSpLocks/>
          </p:cNvCxnSpPr>
          <p:nvPr/>
        </p:nvCxnSpPr>
        <p:spPr>
          <a:xfrm flipV="1">
            <a:off x="6269942" y="884147"/>
            <a:ext cx="0" cy="59309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8E4AA7F-D260-A1D6-5860-427797467164}"/>
              </a:ext>
            </a:extLst>
          </p:cNvPr>
          <p:cNvCxnSpPr>
            <a:cxnSpLocks/>
          </p:cNvCxnSpPr>
          <p:nvPr/>
        </p:nvCxnSpPr>
        <p:spPr>
          <a:xfrm flipV="1">
            <a:off x="2864757" y="884146"/>
            <a:ext cx="0" cy="59309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12420641-BED4-8703-1489-CFE2B1FB2B27}"/>
              </a:ext>
            </a:extLst>
          </p:cNvPr>
          <p:cNvGrpSpPr/>
          <p:nvPr/>
        </p:nvGrpSpPr>
        <p:grpSpPr>
          <a:xfrm>
            <a:off x="1019317" y="3243943"/>
            <a:ext cx="1695827" cy="1532212"/>
            <a:chOff x="1019317" y="3243943"/>
            <a:chExt cx="1695827" cy="1532212"/>
          </a:xfrm>
        </p:grpSpPr>
        <p:pic>
          <p:nvPicPr>
            <p:cNvPr id="2" name="Picture 2" descr="http://blogdede.com.br/wp-content/uploads/2012/07/post-it-note.jpg">
              <a:extLst>
                <a:ext uri="{FF2B5EF4-FFF2-40B4-BE49-F238E27FC236}">
                  <a16:creationId xmlns:a16="http://schemas.microsoft.com/office/drawing/2014/main" id="{EC346738-D469-0221-AA4D-01D1F24414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765" t="9091" r="19579" b="15152"/>
            <a:stretch>
              <a:fillRect/>
            </a:stretch>
          </p:blipFill>
          <p:spPr bwMode="auto">
            <a:xfrm>
              <a:off x="1019317" y="3243943"/>
              <a:ext cx="1695827" cy="1532212"/>
            </a:xfrm>
            <a:prstGeom prst="rect">
              <a:avLst/>
            </a:prstGeom>
            <a:noFill/>
          </p:spPr>
        </p:pic>
        <p:sp>
          <p:nvSpPr>
            <p:cNvPr id="3" name="TextBox 4">
              <a:extLst>
                <a:ext uri="{FF2B5EF4-FFF2-40B4-BE49-F238E27FC236}">
                  <a16:creationId xmlns:a16="http://schemas.microsoft.com/office/drawing/2014/main" id="{384F6CC9-B27E-CCC9-4A73-589A5463AE72}"/>
                </a:ext>
              </a:extLst>
            </p:cNvPr>
            <p:cNvSpPr txBox="1"/>
            <p:nvPr/>
          </p:nvSpPr>
          <p:spPr>
            <a:xfrm>
              <a:off x="1298355" y="3625563"/>
              <a:ext cx="13115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Conclusão</a:t>
              </a:r>
            </a:p>
            <a:p>
              <a:r>
                <a:rPr lang="pt-BR" sz="1600" dirty="0"/>
                <a:t>Ensino médio</a:t>
              </a:r>
            </a:p>
            <a:p>
              <a:r>
                <a:rPr lang="pt-BR" sz="1600" dirty="0"/>
                <a:t>2001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623FE02-0661-01D7-252D-0146DF659541}"/>
              </a:ext>
            </a:extLst>
          </p:cNvPr>
          <p:cNvGrpSpPr/>
          <p:nvPr/>
        </p:nvGrpSpPr>
        <p:grpSpPr>
          <a:xfrm>
            <a:off x="2940718" y="3315093"/>
            <a:ext cx="1695827" cy="1532212"/>
            <a:chOff x="2940718" y="3315093"/>
            <a:chExt cx="1695827" cy="1532212"/>
          </a:xfrm>
        </p:grpSpPr>
        <p:pic>
          <p:nvPicPr>
            <p:cNvPr id="4" name="Picture 2" descr="http://blogdede.com.br/wp-content/uploads/2012/07/post-it-note.jpg">
              <a:extLst>
                <a:ext uri="{FF2B5EF4-FFF2-40B4-BE49-F238E27FC236}">
                  <a16:creationId xmlns:a16="http://schemas.microsoft.com/office/drawing/2014/main" id="{E91A1691-8009-A1A4-48E3-3106A45E11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765" t="9091" r="19579" b="15152"/>
            <a:stretch>
              <a:fillRect/>
            </a:stretch>
          </p:blipFill>
          <p:spPr bwMode="auto">
            <a:xfrm>
              <a:off x="2940718" y="3315093"/>
              <a:ext cx="1695827" cy="1532212"/>
            </a:xfrm>
            <a:prstGeom prst="rect">
              <a:avLst/>
            </a:prstGeom>
            <a:noFill/>
          </p:spPr>
        </p:pic>
        <p:sp>
          <p:nvSpPr>
            <p:cNvPr id="6" name="TextBox 9">
              <a:extLst>
                <a:ext uri="{FF2B5EF4-FFF2-40B4-BE49-F238E27FC236}">
                  <a16:creationId xmlns:a16="http://schemas.microsoft.com/office/drawing/2014/main" id="{7BE1F24F-92A8-A834-C79A-3B983417A1E4}"/>
                </a:ext>
              </a:extLst>
            </p:cNvPr>
            <p:cNvSpPr txBox="1"/>
            <p:nvPr/>
          </p:nvSpPr>
          <p:spPr>
            <a:xfrm>
              <a:off x="3306512" y="3911922"/>
              <a:ext cx="1027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Faculdade</a:t>
              </a:r>
            </a:p>
            <a:p>
              <a:r>
                <a:rPr lang="pt-BR" sz="1600" dirty="0"/>
                <a:t>2011</a:t>
              </a: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9414F2C5-670F-5B40-B218-C40A9A66E83C}"/>
              </a:ext>
            </a:extLst>
          </p:cNvPr>
          <p:cNvGrpSpPr/>
          <p:nvPr/>
        </p:nvGrpSpPr>
        <p:grpSpPr>
          <a:xfrm>
            <a:off x="3808153" y="1576703"/>
            <a:ext cx="1202391" cy="1271664"/>
            <a:chOff x="4645542" y="3273763"/>
            <a:chExt cx="1695827" cy="1532212"/>
          </a:xfrm>
        </p:grpSpPr>
        <p:pic>
          <p:nvPicPr>
            <p:cNvPr id="8" name="Picture 2" descr="http://blogdede.com.br/wp-content/uploads/2012/07/post-it-note.jpg">
              <a:extLst>
                <a:ext uri="{FF2B5EF4-FFF2-40B4-BE49-F238E27FC236}">
                  <a16:creationId xmlns:a16="http://schemas.microsoft.com/office/drawing/2014/main" id="{86CB78DD-A932-65B9-15BB-671B9016DA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765" t="9091" r="19579" b="15152"/>
            <a:stretch>
              <a:fillRect/>
            </a:stretch>
          </p:blipFill>
          <p:spPr bwMode="auto">
            <a:xfrm>
              <a:off x="4645542" y="3273763"/>
              <a:ext cx="1695827" cy="1532212"/>
            </a:xfrm>
            <a:prstGeom prst="rect">
              <a:avLst/>
            </a:prstGeom>
            <a:noFill/>
          </p:spPr>
        </p:pic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F4F3811A-D02B-EA9C-346C-F275E51AC337}"/>
                </a:ext>
              </a:extLst>
            </p:cNvPr>
            <p:cNvSpPr txBox="1"/>
            <p:nvPr/>
          </p:nvSpPr>
          <p:spPr>
            <a:xfrm>
              <a:off x="5011336" y="3870592"/>
              <a:ext cx="10957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Rock in Rio</a:t>
              </a:r>
            </a:p>
            <a:p>
              <a:r>
                <a:rPr lang="pt-BR" sz="1600" dirty="0"/>
                <a:t>2015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0570A661-1E35-75FA-E60E-FDB78E200FC2}"/>
              </a:ext>
            </a:extLst>
          </p:cNvPr>
          <p:cNvGrpSpPr/>
          <p:nvPr/>
        </p:nvGrpSpPr>
        <p:grpSpPr>
          <a:xfrm>
            <a:off x="6495517" y="5182200"/>
            <a:ext cx="1695827" cy="1532212"/>
            <a:chOff x="6495517" y="5182200"/>
            <a:chExt cx="1695827" cy="1532212"/>
          </a:xfrm>
        </p:grpSpPr>
        <p:pic>
          <p:nvPicPr>
            <p:cNvPr id="19" name="Picture 2" descr="http://blogdede.com.br/wp-content/uploads/2012/07/post-it-note.jpg">
              <a:extLst>
                <a:ext uri="{FF2B5EF4-FFF2-40B4-BE49-F238E27FC236}">
                  <a16:creationId xmlns:a16="http://schemas.microsoft.com/office/drawing/2014/main" id="{8E4A537D-FBAE-8758-1CB2-A26C37F797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765" t="9091" r="19579" b="15152"/>
            <a:stretch>
              <a:fillRect/>
            </a:stretch>
          </p:blipFill>
          <p:spPr bwMode="auto">
            <a:xfrm>
              <a:off x="6495517" y="5182200"/>
              <a:ext cx="1695827" cy="1532212"/>
            </a:xfrm>
            <a:prstGeom prst="rect">
              <a:avLst/>
            </a:prstGeom>
            <a:noFill/>
          </p:spPr>
        </p:pic>
        <p:sp>
          <p:nvSpPr>
            <p:cNvPr id="20" name="TextBox 13">
              <a:extLst>
                <a:ext uri="{FF2B5EF4-FFF2-40B4-BE49-F238E27FC236}">
                  <a16:creationId xmlns:a16="http://schemas.microsoft.com/office/drawing/2014/main" id="{59852574-85B4-CE63-C93B-314A67F238B0}"/>
                </a:ext>
              </a:extLst>
            </p:cNvPr>
            <p:cNvSpPr txBox="1"/>
            <p:nvPr/>
          </p:nvSpPr>
          <p:spPr>
            <a:xfrm>
              <a:off x="6861311" y="5779029"/>
              <a:ext cx="12768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Coreia do Sul</a:t>
              </a:r>
            </a:p>
            <a:p>
              <a:r>
                <a:rPr lang="pt-BR" sz="1600" dirty="0"/>
                <a:t>2017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BBCB1BFB-E087-F88B-DB3B-633E234C9286}"/>
              </a:ext>
            </a:extLst>
          </p:cNvPr>
          <p:cNvGrpSpPr/>
          <p:nvPr/>
        </p:nvGrpSpPr>
        <p:grpSpPr>
          <a:xfrm>
            <a:off x="1033383" y="1538069"/>
            <a:ext cx="1695827" cy="1532212"/>
            <a:chOff x="1033383" y="1538069"/>
            <a:chExt cx="1695827" cy="1532212"/>
          </a:xfrm>
        </p:grpSpPr>
        <p:pic>
          <p:nvPicPr>
            <p:cNvPr id="21" name="Picture 2" descr="http://blogdede.com.br/wp-content/uploads/2012/07/post-it-note.jpg">
              <a:extLst>
                <a:ext uri="{FF2B5EF4-FFF2-40B4-BE49-F238E27FC236}">
                  <a16:creationId xmlns:a16="http://schemas.microsoft.com/office/drawing/2014/main" id="{BFBD25B9-3A3B-EEF0-D63E-DFC6367B0B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765" t="9091" r="19579" b="15152"/>
            <a:stretch>
              <a:fillRect/>
            </a:stretch>
          </p:blipFill>
          <p:spPr bwMode="auto">
            <a:xfrm>
              <a:off x="1033383" y="1538069"/>
              <a:ext cx="1695827" cy="1532212"/>
            </a:xfrm>
            <a:prstGeom prst="rect">
              <a:avLst/>
            </a:prstGeom>
            <a:noFill/>
          </p:spPr>
        </p:pic>
        <p:sp>
          <p:nvSpPr>
            <p:cNvPr id="22" name="TextBox 15">
              <a:extLst>
                <a:ext uri="{FF2B5EF4-FFF2-40B4-BE49-F238E27FC236}">
                  <a16:creationId xmlns:a16="http://schemas.microsoft.com/office/drawing/2014/main" id="{5D73B48F-9FA5-BAA7-B5FC-8606534F322C}"/>
                </a:ext>
              </a:extLst>
            </p:cNvPr>
            <p:cNvSpPr txBox="1"/>
            <p:nvPr/>
          </p:nvSpPr>
          <p:spPr>
            <a:xfrm>
              <a:off x="1413465" y="2134898"/>
              <a:ext cx="11762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Nascimento</a:t>
              </a:r>
            </a:p>
            <a:p>
              <a:r>
                <a:rPr lang="pt-BR" sz="1600" dirty="0"/>
                <a:t> 1894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EAAC5454-C38F-380B-D1E0-EA1F7855C922}"/>
              </a:ext>
            </a:extLst>
          </p:cNvPr>
          <p:cNvGrpSpPr/>
          <p:nvPr/>
        </p:nvGrpSpPr>
        <p:grpSpPr>
          <a:xfrm>
            <a:off x="4967574" y="1630734"/>
            <a:ext cx="1345339" cy="1114020"/>
            <a:chOff x="6418384" y="3352558"/>
            <a:chExt cx="1695827" cy="1623717"/>
          </a:xfrm>
        </p:grpSpPr>
        <p:pic>
          <p:nvPicPr>
            <p:cNvPr id="25" name="Picture 2" descr="http://blogdede.com.br/wp-content/uploads/2012/07/post-it-note.jpg">
              <a:extLst>
                <a:ext uri="{FF2B5EF4-FFF2-40B4-BE49-F238E27FC236}">
                  <a16:creationId xmlns:a16="http://schemas.microsoft.com/office/drawing/2014/main" id="{56D73393-F179-38DD-0930-92360CF577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765" t="9091" r="19579" b="15152"/>
            <a:stretch>
              <a:fillRect/>
            </a:stretch>
          </p:blipFill>
          <p:spPr bwMode="auto">
            <a:xfrm>
              <a:off x="6418384" y="3352558"/>
              <a:ext cx="1695827" cy="1532212"/>
            </a:xfrm>
            <a:prstGeom prst="rect">
              <a:avLst/>
            </a:prstGeom>
            <a:noFill/>
          </p:spPr>
        </p:pic>
        <p:sp>
          <p:nvSpPr>
            <p:cNvPr id="26" name="TextBox 17">
              <a:extLst>
                <a:ext uri="{FF2B5EF4-FFF2-40B4-BE49-F238E27FC236}">
                  <a16:creationId xmlns:a16="http://schemas.microsoft.com/office/drawing/2014/main" id="{29340369-0C0E-3D99-D64B-269C705D57F2}"/>
                </a:ext>
              </a:extLst>
            </p:cNvPr>
            <p:cNvSpPr txBox="1"/>
            <p:nvPr/>
          </p:nvSpPr>
          <p:spPr>
            <a:xfrm>
              <a:off x="6727012" y="3765072"/>
              <a:ext cx="1205091" cy="1211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Casamento</a:t>
              </a:r>
            </a:p>
            <a:p>
              <a:r>
                <a:rPr lang="pt-BR" sz="1600" dirty="0"/>
                <a:t>2013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284D1B23-41F3-AC95-194E-91CB111C55CF}"/>
              </a:ext>
            </a:extLst>
          </p:cNvPr>
          <p:cNvGrpSpPr/>
          <p:nvPr/>
        </p:nvGrpSpPr>
        <p:grpSpPr>
          <a:xfrm>
            <a:off x="2864756" y="1714059"/>
            <a:ext cx="1145808" cy="1030649"/>
            <a:chOff x="4636545" y="3365481"/>
            <a:chExt cx="1695827" cy="1532212"/>
          </a:xfrm>
        </p:grpSpPr>
        <p:pic>
          <p:nvPicPr>
            <p:cNvPr id="27" name="Picture 2" descr="http://blogdede.com.br/wp-content/uploads/2012/07/post-it-note.jpg">
              <a:extLst>
                <a:ext uri="{FF2B5EF4-FFF2-40B4-BE49-F238E27FC236}">
                  <a16:creationId xmlns:a16="http://schemas.microsoft.com/office/drawing/2014/main" id="{FC435CF2-F012-F7CA-A228-D9CEDADA51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765" t="9091" r="19579" b="15152"/>
            <a:stretch>
              <a:fillRect/>
            </a:stretch>
          </p:blipFill>
          <p:spPr bwMode="auto">
            <a:xfrm>
              <a:off x="4636545" y="3365481"/>
              <a:ext cx="1695827" cy="1532212"/>
            </a:xfrm>
            <a:prstGeom prst="rect">
              <a:avLst/>
            </a:prstGeom>
            <a:noFill/>
          </p:spPr>
        </p:pic>
        <p:sp>
          <p:nvSpPr>
            <p:cNvPr id="28" name="TextBox 19">
              <a:extLst>
                <a:ext uri="{FF2B5EF4-FFF2-40B4-BE49-F238E27FC236}">
                  <a16:creationId xmlns:a16="http://schemas.microsoft.com/office/drawing/2014/main" id="{3055504B-CAE7-AA25-3DA2-3FD0665388A1}"/>
                </a:ext>
              </a:extLst>
            </p:cNvPr>
            <p:cNvSpPr txBox="1"/>
            <p:nvPr/>
          </p:nvSpPr>
          <p:spPr>
            <a:xfrm>
              <a:off x="5002339" y="3962310"/>
              <a:ext cx="6024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Amy </a:t>
              </a:r>
            </a:p>
            <a:p>
              <a:r>
                <a:rPr lang="pt-BR" sz="1600" dirty="0"/>
                <a:t>2015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72CBDBF2-6FA0-C8F8-9664-85EE29459B8E}"/>
              </a:ext>
            </a:extLst>
          </p:cNvPr>
          <p:cNvGrpSpPr/>
          <p:nvPr/>
        </p:nvGrpSpPr>
        <p:grpSpPr>
          <a:xfrm>
            <a:off x="8396889" y="3433759"/>
            <a:ext cx="1695827" cy="1532212"/>
            <a:chOff x="8396889" y="3433759"/>
            <a:chExt cx="1695827" cy="1532212"/>
          </a:xfrm>
        </p:grpSpPr>
        <p:pic>
          <p:nvPicPr>
            <p:cNvPr id="29" name="Picture 2" descr="http://blogdede.com.br/wp-content/uploads/2012/07/post-it-note.jpg">
              <a:extLst>
                <a:ext uri="{FF2B5EF4-FFF2-40B4-BE49-F238E27FC236}">
                  <a16:creationId xmlns:a16="http://schemas.microsoft.com/office/drawing/2014/main" id="{EA31AEA6-9A8A-5AFB-23C5-FDF098E7FC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765" t="9091" r="19579" b="15152"/>
            <a:stretch>
              <a:fillRect/>
            </a:stretch>
          </p:blipFill>
          <p:spPr bwMode="auto">
            <a:xfrm>
              <a:off x="8396889" y="3433759"/>
              <a:ext cx="1695827" cy="1532212"/>
            </a:xfrm>
            <a:prstGeom prst="rect">
              <a:avLst/>
            </a:prstGeom>
            <a:noFill/>
          </p:spPr>
        </p:pic>
        <p:sp>
          <p:nvSpPr>
            <p:cNvPr id="30" name="TextBox 27">
              <a:extLst>
                <a:ext uri="{FF2B5EF4-FFF2-40B4-BE49-F238E27FC236}">
                  <a16:creationId xmlns:a16="http://schemas.microsoft.com/office/drawing/2014/main" id="{81707769-046A-27C0-A298-22FC543EC236}"/>
                </a:ext>
              </a:extLst>
            </p:cNvPr>
            <p:cNvSpPr txBox="1"/>
            <p:nvPr/>
          </p:nvSpPr>
          <p:spPr>
            <a:xfrm>
              <a:off x="8762683" y="4030588"/>
              <a:ext cx="10109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Início Pós </a:t>
              </a:r>
            </a:p>
            <a:p>
              <a:r>
                <a:rPr lang="pt-BR" sz="1600" dirty="0"/>
                <a:t>2020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01963517-3F32-F141-331E-8F2892F0E3C1}"/>
              </a:ext>
            </a:extLst>
          </p:cNvPr>
          <p:cNvGrpSpPr/>
          <p:nvPr/>
        </p:nvGrpSpPr>
        <p:grpSpPr>
          <a:xfrm>
            <a:off x="8396889" y="5196721"/>
            <a:ext cx="1695827" cy="1532212"/>
            <a:chOff x="8396889" y="5196721"/>
            <a:chExt cx="1695827" cy="1532212"/>
          </a:xfrm>
        </p:grpSpPr>
        <p:pic>
          <p:nvPicPr>
            <p:cNvPr id="31" name="Picture 2" descr="http://blogdede.com.br/wp-content/uploads/2012/07/post-it-note.jpg">
              <a:extLst>
                <a:ext uri="{FF2B5EF4-FFF2-40B4-BE49-F238E27FC236}">
                  <a16:creationId xmlns:a16="http://schemas.microsoft.com/office/drawing/2014/main" id="{5F565354-876C-38B8-B2CE-F9A72EC440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765" t="9091" r="19579" b="15152"/>
            <a:stretch>
              <a:fillRect/>
            </a:stretch>
          </p:blipFill>
          <p:spPr bwMode="auto">
            <a:xfrm>
              <a:off x="8396889" y="5196721"/>
              <a:ext cx="1695827" cy="1532212"/>
            </a:xfrm>
            <a:prstGeom prst="rect">
              <a:avLst/>
            </a:prstGeom>
            <a:noFill/>
          </p:spPr>
        </p:pic>
        <p:sp>
          <p:nvSpPr>
            <p:cNvPr id="32" name="TextBox 60">
              <a:extLst>
                <a:ext uri="{FF2B5EF4-FFF2-40B4-BE49-F238E27FC236}">
                  <a16:creationId xmlns:a16="http://schemas.microsoft.com/office/drawing/2014/main" id="{0680CF7D-CBD4-1720-BF25-3F7BB230E8A6}"/>
                </a:ext>
              </a:extLst>
            </p:cNvPr>
            <p:cNvSpPr txBox="1"/>
            <p:nvPr/>
          </p:nvSpPr>
          <p:spPr>
            <a:xfrm>
              <a:off x="8762683" y="5793550"/>
              <a:ext cx="8988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US-VISA </a:t>
              </a:r>
            </a:p>
            <a:p>
              <a:r>
                <a:rPr lang="pt-BR" sz="1600" dirty="0"/>
                <a:t>2018</a:t>
              </a:r>
            </a:p>
          </p:txBody>
        </p:sp>
      </p:grpSp>
      <p:pic>
        <p:nvPicPr>
          <p:cNvPr id="33" name="Picture 2" descr="http://blogdede.com.br/wp-content/uploads/2012/07/post-it-note.jpg">
            <a:extLst>
              <a:ext uri="{FF2B5EF4-FFF2-40B4-BE49-F238E27FC236}">
                <a16:creationId xmlns:a16="http://schemas.microsoft.com/office/drawing/2014/main" id="{01CCFCC9-1937-013C-A9DF-0FA2B2FC5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765" t="9091" r="19579" b="15152"/>
          <a:stretch>
            <a:fillRect/>
          </a:stretch>
        </p:blipFill>
        <p:spPr bwMode="auto">
          <a:xfrm>
            <a:off x="6757531" y="1479084"/>
            <a:ext cx="1695827" cy="1532212"/>
          </a:xfrm>
          <a:prstGeom prst="rect">
            <a:avLst/>
          </a:prstGeom>
          <a:noFill/>
        </p:spPr>
      </p:pic>
      <p:sp>
        <p:nvSpPr>
          <p:cNvPr id="34" name="TextBox 60">
            <a:extLst>
              <a:ext uri="{FF2B5EF4-FFF2-40B4-BE49-F238E27FC236}">
                <a16:creationId xmlns:a16="http://schemas.microsoft.com/office/drawing/2014/main" id="{A0F77FDD-4C8E-2C53-BDD5-4476A77B54FC}"/>
              </a:ext>
            </a:extLst>
          </p:cNvPr>
          <p:cNvSpPr txBox="1"/>
          <p:nvPr/>
        </p:nvSpPr>
        <p:spPr>
          <a:xfrm>
            <a:off x="7123325" y="2075913"/>
            <a:ext cx="898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US-VISA </a:t>
            </a:r>
          </a:p>
          <a:p>
            <a:r>
              <a:rPr lang="pt-BR" sz="1600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54513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7"/>
          <p:cNvSpPr txBox="1">
            <a:spLocks/>
          </p:cNvSpPr>
          <p:nvPr/>
        </p:nvSpPr>
        <p:spPr>
          <a:xfrm>
            <a:off x="583423" y="320857"/>
            <a:ext cx="11410667" cy="54360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pt-BR" sz="1800" b="1" dirty="0">
                <a:solidFill>
                  <a:srgbClr val="000000"/>
                </a:solidFill>
                <a:latin typeface="Arial"/>
                <a:cs typeface="Arial"/>
              </a:rPr>
              <a:t>Conecte os eventos</a:t>
            </a:r>
          </a:p>
        </p:txBody>
      </p:sp>
      <p:cxnSp>
        <p:nvCxnSpPr>
          <p:cNvPr id="16" name="Straight Arrow Connector 33"/>
          <p:cNvCxnSpPr>
            <a:cxnSpLocks/>
          </p:cNvCxnSpPr>
          <p:nvPr/>
        </p:nvCxnSpPr>
        <p:spPr>
          <a:xfrm>
            <a:off x="11208" y="1399419"/>
            <a:ext cx="1218079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34"/>
          <p:cNvSpPr txBox="1"/>
          <p:nvPr/>
        </p:nvSpPr>
        <p:spPr>
          <a:xfrm>
            <a:off x="10619663" y="928547"/>
            <a:ext cx="9746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Tempo</a:t>
            </a:r>
            <a:endParaRPr lang="pt-BR" sz="2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5FCE2-2659-4D2F-BBB3-36B49FE0DE98}"/>
              </a:ext>
            </a:extLst>
          </p:cNvPr>
          <p:cNvSpPr txBox="1"/>
          <p:nvPr/>
        </p:nvSpPr>
        <p:spPr>
          <a:xfrm>
            <a:off x="-25247" y="1984194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/>
              <a:t>Categoria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C14C7E-FA9A-6A92-F148-9396DD7EEB6F}"/>
              </a:ext>
            </a:extLst>
          </p:cNvPr>
          <p:cNvSpPr txBox="1"/>
          <p:nvPr/>
        </p:nvSpPr>
        <p:spPr>
          <a:xfrm>
            <a:off x="-25247" y="3962310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/>
              <a:t>Categoria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0163B-DE87-4247-AE79-F78D0A992274}"/>
              </a:ext>
            </a:extLst>
          </p:cNvPr>
          <p:cNvSpPr txBox="1"/>
          <p:nvPr/>
        </p:nvSpPr>
        <p:spPr>
          <a:xfrm>
            <a:off x="51512" y="5940425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/>
              <a:t>Categoria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FA982B-4789-D391-B2C2-CC3E1737C9A4}"/>
              </a:ext>
            </a:extLst>
          </p:cNvPr>
          <p:cNvCxnSpPr>
            <a:cxnSpLocks/>
          </p:cNvCxnSpPr>
          <p:nvPr/>
        </p:nvCxnSpPr>
        <p:spPr>
          <a:xfrm>
            <a:off x="84494" y="3142529"/>
            <a:ext cx="1174555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CF3A45-994E-D011-08A2-141E2AECBF01}"/>
              </a:ext>
            </a:extLst>
          </p:cNvPr>
          <p:cNvCxnSpPr>
            <a:cxnSpLocks/>
          </p:cNvCxnSpPr>
          <p:nvPr/>
        </p:nvCxnSpPr>
        <p:spPr>
          <a:xfrm>
            <a:off x="84494" y="5120645"/>
            <a:ext cx="1192388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2AD01B-886B-53C3-FBED-A976F5EAC1C3}"/>
              </a:ext>
            </a:extLst>
          </p:cNvPr>
          <p:cNvCxnSpPr/>
          <p:nvPr/>
        </p:nvCxnSpPr>
        <p:spPr>
          <a:xfrm flipV="1">
            <a:off x="5600667" y="4910913"/>
            <a:ext cx="509097" cy="97210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D883E8-42CD-F0BE-4A99-B969824F5EA7}"/>
              </a:ext>
            </a:extLst>
          </p:cNvPr>
          <p:cNvCxnSpPr/>
          <p:nvPr/>
        </p:nvCxnSpPr>
        <p:spPr>
          <a:xfrm>
            <a:off x="6757836" y="4879866"/>
            <a:ext cx="699918" cy="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686B07-34C9-E25F-00DB-022CFA8C78EC}"/>
              </a:ext>
            </a:extLst>
          </p:cNvPr>
          <p:cNvCxnSpPr/>
          <p:nvPr/>
        </p:nvCxnSpPr>
        <p:spPr>
          <a:xfrm>
            <a:off x="3926426" y="4321931"/>
            <a:ext cx="740242" cy="648072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658CE0-5872-BD70-1E16-F467F5EFC9F1}"/>
              </a:ext>
            </a:extLst>
          </p:cNvPr>
          <p:cNvCxnSpPr>
            <a:cxnSpLocks/>
          </p:cNvCxnSpPr>
          <p:nvPr/>
        </p:nvCxnSpPr>
        <p:spPr>
          <a:xfrm>
            <a:off x="4628885" y="5763706"/>
            <a:ext cx="699264" cy="30951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9308FC-490F-601C-7B5F-3479E00DEDF1}"/>
              </a:ext>
            </a:extLst>
          </p:cNvPr>
          <p:cNvSpPr txBox="1"/>
          <p:nvPr/>
        </p:nvSpPr>
        <p:spPr>
          <a:xfrm>
            <a:off x="991174" y="814644"/>
            <a:ext cx="1675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Fase 1</a:t>
            </a:r>
          </a:p>
          <a:p>
            <a:pPr algn="ctr"/>
            <a:r>
              <a:rPr lang="pt-BR" b="1" dirty="0"/>
              <a:t>(Ano X – Ano Y)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5DA0CF-84E2-FD51-EABB-30630ECB02BE}"/>
              </a:ext>
            </a:extLst>
          </p:cNvPr>
          <p:cNvSpPr txBox="1"/>
          <p:nvPr/>
        </p:nvSpPr>
        <p:spPr>
          <a:xfrm>
            <a:off x="3737635" y="814644"/>
            <a:ext cx="1659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Fase 2</a:t>
            </a:r>
          </a:p>
          <a:p>
            <a:pPr algn="ctr"/>
            <a:r>
              <a:rPr lang="pt-BR" b="1" dirty="0"/>
              <a:t>(Ano Y – Ano Z)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67B553-9F2D-A613-CC40-7ABA22009E82}"/>
              </a:ext>
            </a:extLst>
          </p:cNvPr>
          <p:cNvSpPr txBox="1"/>
          <p:nvPr/>
        </p:nvSpPr>
        <p:spPr>
          <a:xfrm>
            <a:off x="6757531" y="814644"/>
            <a:ext cx="1749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Fase 3</a:t>
            </a:r>
          </a:p>
          <a:p>
            <a:pPr algn="ctr"/>
            <a:r>
              <a:rPr lang="pt-BR" b="1" dirty="0"/>
              <a:t>(Ano Z – Ano W)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6D5BEEF-557D-F4C3-96FB-D988101ABEC1}"/>
              </a:ext>
            </a:extLst>
          </p:cNvPr>
          <p:cNvCxnSpPr>
            <a:cxnSpLocks/>
          </p:cNvCxnSpPr>
          <p:nvPr/>
        </p:nvCxnSpPr>
        <p:spPr>
          <a:xfrm flipV="1">
            <a:off x="6269942" y="884147"/>
            <a:ext cx="0" cy="59309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36A7976-3E04-8DBB-B958-A4995372F856}"/>
              </a:ext>
            </a:extLst>
          </p:cNvPr>
          <p:cNvCxnSpPr>
            <a:cxnSpLocks/>
          </p:cNvCxnSpPr>
          <p:nvPr/>
        </p:nvCxnSpPr>
        <p:spPr>
          <a:xfrm flipV="1">
            <a:off x="2864757" y="884146"/>
            <a:ext cx="0" cy="59309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9E17500-3894-6724-32A6-54053483C4F7}"/>
              </a:ext>
            </a:extLst>
          </p:cNvPr>
          <p:cNvGrpSpPr/>
          <p:nvPr/>
        </p:nvGrpSpPr>
        <p:grpSpPr>
          <a:xfrm>
            <a:off x="1019317" y="3243943"/>
            <a:ext cx="1695827" cy="1532212"/>
            <a:chOff x="1019317" y="3243943"/>
            <a:chExt cx="1695827" cy="1532212"/>
          </a:xfrm>
        </p:grpSpPr>
        <p:pic>
          <p:nvPicPr>
            <p:cNvPr id="3" name="Picture 2" descr="http://blogdede.com.br/wp-content/uploads/2012/07/post-it-note.jpg">
              <a:extLst>
                <a:ext uri="{FF2B5EF4-FFF2-40B4-BE49-F238E27FC236}">
                  <a16:creationId xmlns:a16="http://schemas.microsoft.com/office/drawing/2014/main" id="{3873453F-CF38-E9D3-A84F-7233421D77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765" t="9091" r="19579" b="15152"/>
            <a:stretch>
              <a:fillRect/>
            </a:stretch>
          </p:blipFill>
          <p:spPr bwMode="auto">
            <a:xfrm>
              <a:off x="1019317" y="3243943"/>
              <a:ext cx="1695827" cy="1532212"/>
            </a:xfrm>
            <a:prstGeom prst="rect">
              <a:avLst/>
            </a:prstGeom>
            <a:noFill/>
          </p:spPr>
        </p:pic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2D1146D6-6CD1-7558-AC3A-59FADDAA1304}"/>
                </a:ext>
              </a:extLst>
            </p:cNvPr>
            <p:cNvSpPr txBox="1"/>
            <p:nvPr/>
          </p:nvSpPr>
          <p:spPr>
            <a:xfrm>
              <a:off x="1298355" y="3625563"/>
              <a:ext cx="13115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Conclusão</a:t>
              </a:r>
            </a:p>
            <a:p>
              <a:r>
                <a:rPr lang="pt-BR" sz="1600" dirty="0"/>
                <a:t>Ensino médio</a:t>
              </a:r>
            </a:p>
            <a:p>
              <a:r>
                <a:rPr lang="pt-BR" sz="1600" dirty="0"/>
                <a:t>2001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5F9B345-4A5B-6A35-FB03-22D9CFE467C7}"/>
              </a:ext>
            </a:extLst>
          </p:cNvPr>
          <p:cNvGrpSpPr/>
          <p:nvPr/>
        </p:nvGrpSpPr>
        <p:grpSpPr>
          <a:xfrm>
            <a:off x="2940718" y="3315093"/>
            <a:ext cx="1695827" cy="1532212"/>
            <a:chOff x="2940718" y="3315093"/>
            <a:chExt cx="1695827" cy="1532212"/>
          </a:xfrm>
        </p:grpSpPr>
        <p:pic>
          <p:nvPicPr>
            <p:cNvPr id="8" name="Picture 2" descr="http://blogdede.com.br/wp-content/uploads/2012/07/post-it-note.jpg">
              <a:extLst>
                <a:ext uri="{FF2B5EF4-FFF2-40B4-BE49-F238E27FC236}">
                  <a16:creationId xmlns:a16="http://schemas.microsoft.com/office/drawing/2014/main" id="{A6B151E1-8C8F-4463-35CF-7FA9A0108F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765" t="9091" r="19579" b="15152"/>
            <a:stretch>
              <a:fillRect/>
            </a:stretch>
          </p:blipFill>
          <p:spPr bwMode="auto">
            <a:xfrm>
              <a:off x="2940718" y="3315093"/>
              <a:ext cx="1695827" cy="1532212"/>
            </a:xfrm>
            <a:prstGeom prst="rect">
              <a:avLst/>
            </a:prstGeom>
            <a:noFill/>
          </p:spPr>
        </p:pic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AB2AC73D-2719-668D-EF79-F42FE5AF8288}"/>
                </a:ext>
              </a:extLst>
            </p:cNvPr>
            <p:cNvSpPr txBox="1"/>
            <p:nvPr/>
          </p:nvSpPr>
          <p:spPr>
            <a:xfrm>
              <a:off x="3306512" y="3911922"/>
              <a:ext cx="1027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Faculdade</a:t>
              </a:r>
            </a:p>
            <a:p>
              <a:r>
                <a:rPr lang="pt-BR" sz="1600" dirty="0"/>
                <a:t>2011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9B51F4B4-49A2-7BEC-4549-4A43D898BBAF}"/>
              </a:ext>
            </a:extLst>
          </p:cNvPr>
          <p:cNvGrpSpPr/>
          <p:nvPr/>
        </p:nvGrpSpPr>
        <p:grpSpPr>
          <a:xfrm>
            <a:off x="3808153" y="1576703"/>
            <a:ext cx="1202391" cy="1271664"/>
            <a:chOff x="4645542" y="3273763"/>
            <a:chExt cx="1695827" cy="1532212"/>
          </a:xfrm>
        </p:grpSpPr>
        <p:pic>
          <p:nvPicPr>
            <p:cNvPr id="15" name="Picture 2" descr="http://blogdede.com.br/wp-content/uploads/2012/07/post-it-note.jpg">
              <a:extLst>
                <a:ext uri="{FF2B5EF4-FFF2-40B4-BE49-F238E27FC236}">
                  <a16:creationId xmlns:a16="http://schemas.microsoft.com/office/drawing/2014/main" id="{1ECB42BB-951C-B5C8-E524-8D9098DB7B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765" t="9091" r="19579" b="15152"/>
            <a:stretch>
              <a:fillRect/>
            </a:stretch>
          </p:blipFill>
          <p:spPr bwMode="auto">
            <a:xfrm>
              <a:off x="4645542" y="3273763"/>
              <a:ext cx="1695827" cy="1532212"/>
            </a:xfrm>
            <a:prstGeom prst="rect">
              <a:avLst/>
            </a:prstGeom>
            <a:noFill/>
          </p:spPr>
        </p:pic>
        <p:sp>
          <p:nvSpPr>
            <p:cNvPr id="18" name="TextBox 11">
              <a:extLst>
                <a:ext uri="{FF2B5EF4-FFF2-40B4-BE49-F238E27FC236}">
                  <a16:creationId xmlns:a16="http://schemas.microsoft.com/office/drawing/2014/main" id="{45A46E16-0723-3B68-9D93-F13767D085C6}"/>
                </a:ext>
              </a:extLst>
            </p:cNvPr>
            <p:cNvSpPr txBox="1"/>
            <p:nvPr/>
          </p:nvSpPr>
          <p:spPr>
            <a:xfrm>
              <a:off x="5011336" y="3870592"/>
              <a:ext cx="10957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Rock in Rio</a:t>
              </a:r>
            </a:p>
            <a:p>
              <a:r>
                <a:rPr lang="pt-BR" sz="1600" dirty="0"/>
                <a:t>2015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3A83B4DC-4345-060D-A2E1-20DD9713A5BF}"/>
              </a:ext>
            </a:extLst>
          </p:cNvPr>
          <p:cNvGrpSpPr/>
          <p:nvPr/>
        </p:nvGrpSpPr>
        <p:grpSpPr>
          <a:xfrm>
            <a:off x="6495517" y="5182200"/>
            <a:ext cx="1695827" cy="1532212"/>
            <a:chOff x="6495517" y="5182200"/>
            <a:chExt cx="1695827" cy="1532212"/>
          </a:xfrm>
        </p:grpSpPr>
        <p:pic>
          <p:nvPicPr>
            <p:cNvPr id="29" name="Picture 2" descr="http://blogdede.com.br/wp-content/uploads/2012/07/post-it-note.jpg">
              <a:extLst>
                <a:ext uri="{FF2B5EF4-FFF2-40B4-BE49-F238E27FC236}">
                  <a16:creationId xmlns:a16="http://schemas.microsoft.com/office/drawing/2014/main" id="{2FE1F4D6-ABC0-8988-EC72-424BC6904C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765" t="9091" r="19579" b="15152"/>
            <a:stretch>
              <a:fillRect/>
            </a:stretch>
          </p:blipFill>
          <p:spPr bwMode="auto">
            <a:xfrm>
              <a:off x="6495517" y="5182200"/>
              <a:ext cx="1695827" cy="1532212"/>
            </a:xfrm>
            <a:prstGeom prst="rect">
              <a:avLst/>
            </a:prstGeom>
            <a:noFill/>
          </p:spPr>
        </p:pic>
        <p:sp>
          <p:nvSpPr>
            <p:cNvPr id="30" name="TextBox 13">
              <a:extLst>
                <a:ext uri="{FF2B5EF4-FFF2-40B4-BE49-F238E27FC236}">
                  <a16:creationId xmlns:a16="http://schemas.microsoft.com/office/drawing/2014/main" id="{9F209E32-AEA4-316A-053C-496030DF9D5A}"/>
                </a:ext>
              </a:extLst>
            </p:cNvPr>
            <p:cNvSpPr txBox="1"/>
            <p:nvPr/>
          </p:nvSpPr>
          <p:spPr>
            <a:xfrm>
              <a:off x="6861311" y="5779029"/>
              <a:ext cx="12768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Coreia do Sul</a:t>
              </a:r>
            </a:p>
            <a:p>
              <a:r>
                <a:rPr lang="pt-BR" sz="1600" dirty="0"/>
                <a:t>2017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D83AAAF-F048-03AE-4D41-EE9325E8EC31}"/>
              </a:ext>
            </a:extLst>
          </p:cNvPr>
          <p:cNvGrpSpPr/>
          <p:nvPr/>
        </p:nvGrpSpPr>
        <p:grpSpPr>
          <a:xfrm>
            <a:off x="1033383" y="1538069"/>
            <a:ext cx="1695827" cy="1532212"/>
            <a:chOff x="1033383" y="1538069"/>
            <a:chExt cx="1695827" cy="1532212"/>
          </a:xfrm>
        </p:grpSpPr>
        <p:pic>
          <p:nvPicPr>
            <p:cNvPr id="32" name="Picture 2" descr="http://blogdede.com.br/wp-content/uploads/2012/07/post-it-note.jpg">
              <a:extLst>
                <a:ext uri="{FF2B5EF4-FFF2-40B4-BE49-F238E27FC236}">
                  <a16:creationId xmlns:a16="http://schemas.microsoft.com/office/drawing/2014/main" id="{7FFEA578-D8C8-52B3-D1AC-1DDCA36818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765" t="9091" r="19579" b="15152"/>
            <a:stretch>
              <a:fillRect/>
            </a:stretch>
          </p:blipFill>
          <p:spPr bwMode="auto">
            <a:xfrm>
              <a:off x="1033383" y="1538069"/>
              <a:ext cx="1695827" cy="1532212"/>
            </a:xfrm>
            <a:prstGeom prst="rect">
              <a:avLst/>
            </a:prstGeom>
            <a:noFill/>
          </p:spPr>
        </p:pic>
        <p:sp>
          <p:nvSpPr>
            <p:cNvPr id="33" name="TextBox 15">
              <a:extLst>
                <a:ext uri="{FF2B5EF4-FFF2-40B4-BE49-F238E27FC236}">
                  <a16:creationId xmlns:a16="http://schemas.microsoft.com/office/drawing/2014/main" id="{F7F57289-70C5-0848-5A32-C284E23FB9AF}"/>
                </a:ext>
              </a:extLst>
            </p:cNvPr>
            <p:cNvSpPr txBox="1"/>
            <p:nvPr/>
          </p:nvSpPr>
          <p:spPr>
            <a:xfrm>
              <a:off x="1413465" y="2134898"/>
              <a:ext cx="11762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Nascimento</a:t>
              </a:r>
            </a:p>
            <a:p>
              <a:r>
                <a:rPr lang="pt-BR" sz="1600" dirty="0"/>
                <a:t> 1894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B48C0200-27D2-DE8D-3498-44250AA855E3}"/>
              </a:ext>
            </a:extLst>
          </p:cNvPr>
          <p:cNvGrpSpPr/>
          <p:nvPr/>
        </p:nvGrpSpPr>
        <p:grpSpPr>
          <a:xfrm>
            <a:off x="4967574" y="1630734"/>
            <a:ext cx="1345339" cy="1114020"/>
            <a:chOff x="6418384" y="3352558"/>
            <a:chExt cx="1695827" cy="1623717"/>
          </a:xfrm>
        </p:grpSpPr>
        <p:pic>
          <p:nvPicPr>
            <p:cNvPr id="35" name="Picture 2" descr="http://blogdede.com.br/wp-content/uploads/2012/07/post-it-note.jpg">
              <a:extLst>
                <a:ext uri="{FF2B5EF4-FFF2-40B4-BE49-F238E27FC236}">
                  <a16:creationId xmlns:a16="http://schemas.microsoft.com/office/drawing/2014/main" id="{6EDA0341-8D0B-2E41-45FB-38F7B2E3DB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765" t="9091" r="19579" b="15152"/>
            <a:stretch>
              <a:fillRect/>
            </a:stretch>
          </p:blipFill>
          <p:spPr bwMode="auto">
            <a:xfrm>
              <a:off x="6418384" y="3352558"/>
              <a:ext cx="1695827" cy="1532212"/>
            </a:xfrm>
            <a:prstGeom prst="rect">
              <a:avLst/>
            </a:prstGeom>
            <a:noFill/>
          </p:spPr>
        </p:pic>
        <p:sp>
          <p:nvSpPr>
            <p:cNvPr id="36" name="TextBox 17">
              <a:extLst>
                <a:ext uri="{FF2B5EF4-FFF2-40B4-BE49-F238E27FC236}">
                  <a16:creationId xmlns:a16="http://schemas.microsoft.com/office/drawing/2014/main" id="{C501FFBF-91FD-8F6D-D1C6-94DF61021981}"/>
                </a:ext>
              </a:extLst>
            </p:cNvPr>
            <p:cNvSpPr txBox="1"/>
            <p:nvPr/>
          </p:nvSpPr>
          <p:spPr>
            <a:xfrm>
              <a:off x="6727012" y="3765072"/>
              <a:ext cx="1205091" cy="1211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Casamento</a:t>
              </a:r>
            </a:p>
            <a:p>
              <a:r>
                <a:rPr lang="pt-BR" sz="1600" dirty="0"/>
                <a:t>2013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D306E7CF-9494-05A4-DC5B-EED111FC8A95}"/>
              </a:ext>
            </a:extLst>
          </p:cNvPr>
          <p:cNvGrpSpPr/>
          <p:nvPr/>
        </p:nvGrpSpPr>
        <p:grpSpPr>
          <a:xfrm>
            <a:off x="2864756" y="1714059"/>
            <a:ext cx="1145808" cy="1030649"/>
            <a:chOff x="4636545" y="3365481"/>
            <a:chExt cx="1695827" cy="1532212"/>
          </a:xfrm>
        </p:grpSpPr>
        <p:pic>
          <p:nvPicPr>
            <p:cNvPr id="38" name="Picture 2" descr="http://blogdede.com.br/wp-content/uploads/2012/07/post-it-note.jpg">
              <a:extLst>
                <a:ext uri="{FF2B5EF4-FFF2-40B4-BE49-F238E27FC236}">
                  <a16:creationId xmlns:a16="http://schemas.microsoft.com/office/drawing/2014/main" id="{F7756E6A-F0D4-B714-F44D-FF006C4168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765" t="9091" r="19579" b="15152"/>
            <a:stretch>
              <a:fillRect/>
            </a:stretch>
          </p:blipFill>
          <p:spPr bwMode="auto">
            <a:xfrm>
              <a:off x="4636545" y="3365481"/>
              <a:ext cx="1695827" cy="1532212"/>
            </a:xfrm>
            <a:prstGeom prst="rect">
              <a:avLst/>
            </a:prstGeom>
            <a:noFill/>
          </p:spPr>
        </p:pic>
        <p:sp>
          <p:nvSpPr>
            <p:cNvPr id="39" name="TextBox 19">
              <a:extLst>
                <a:ext uri="{FF2B5EF4-FFF2-40B4-BE49-F238E27FC236}">
                  <a16:creationId xmlns:a16="http://schemas.microsoft.com/office/drawing/2014/main" id="{74182007-1934-144F-B124-69A7E2AAE9BC}"/>
                </a:ext>
              </a:extLst>
            </p:cNvPr>
            <p:cNvSpPr txBox="1"/>
            <p:nvPr/>
          </p:nvSpPr>
          <p:spPr>
            <a:xfrm>
              <a:off x="5002339" y="3962310"/>
              <a:ext cx="6024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Amy </a:t>
              </a:r>
            </a:p>
            <a:p>
              <a:r>
                <a:rPr lang="pt-BR" sz="1600" dirty="0"/>
                <a:t>2015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9F01B13A-D9A5-4829-187F-8ED741432261}"/>
              </a:ext>
            </a:extLst>
          </p:cNvPr>
          <p:cNvGrpSpPr/>
          <p:nvPr/>
        </p:nvGrpSpPr>
        <p:grpSpPr>
          <a:xfrm>
            <a:off x="8396889" y="3433759"/>
            <a:ext cx="1695827" cy="1532212"/>
            <a:chOff x="8396889" y="3433759"/>
            <a:chExt cx="1695827" cy="1532212"/>
          </a:xfrm>
        </p:grpSpPr>
        <p:pic>
          <p:nvPicPr>
            <p:cNvPr id="41" name="Picture 2" descr="http://blogdede.com.br/wp-content/uploads/2012/07/post-it-note.jpg">
              <a:extLst>
                <a:ext uri="{FF2B5EF4-FFF2-40B4-BE49-F238E27FC236}">
                  <a16:creationId xmlns:a16="http://schemas.microsoft.com/office/drawing/2014/main" id="{534A51D5-560C-4B0F-66E7-E39E35DA2E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765" t="9091" r="19579" b="15152"/>
            <a:stretch>
              <a:fillRect/>
            </a:stretch>
          </p:blipFill>
          <p:spPr bwMode="auto">
            <a:xfrm>
              <a:off x="8396889" y="3433759"/>
              <a:ext cx="1695827" cy="1532212"/>
            </a:xfrm>
            <a:prstGeom prst="rect">
              <a:avLst/>
            </a:prstGeom>
            <a:noFill/>
          </p:spPr>
        </p:pic>
        <p:sp>
          <p:nvSpPr>
            <p:cNvPr id="42" name="TextBox 27">
              <a:extLst>
                <a:ext uri="{FF2B5EF4-FFF2-40B4-BE49-F238E27FC236}">
                  <a16:creationId xmlns:a16="http://schemas.microsoft.com/office/drawing/2014/main" id="{66EE9B91-9B69-27AB-A13B-16039D1860F8}"/>
                </a:ext>
              </a:extLst>
            </p:cNvPr>
            <p:cNvSpPr txBox="1"/>
            <p:nvPr/>
          </p:nvSpPr>
          <p:spPr>
            <a:xfrm>
              <a:off x="8762683" y="4030588"/>
              <a:ext cx="10109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Início Pós </a:t>
              </a:r>
            </a:p>
            <a:p>
              <a:r>
                <a:rPr lang="pt-BR" sz="1600" dirty="0"/>
                <a:t>2020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E6C395FF-E949-AFA4-7D7B-DDD8E65DDEA1}"/>
              </a:ext>
            </a:extLst>
          </p:cNvPr>
          <p:cNvGrpSpPr/>
          <p:nvPr/>
        </p:nvGrpSpPr>
        <p:grpSpPr>
          <a:xfrm>
            <a:off x="8396889" y="5196721"/>
            <a:ext cx="1695827" cy="1532212"/>
            <a:chOff x="8396889" y="5196721"/>
            <a:chExt cx="1695827" cy="1532212"/>
          </a:xfrm>
        </p:grpSpPr>
        <p:pic>
          <p:nvPicPr>
            <p:cNvPr id="44" name="Picture 2" descr="http://blogdede.com.br/wp-content/uploads/2012/07/post-it-note.jpg">
              <a:extLst>
                <a:ext uri="{FF2B5EF4-FFF2-40B4-BE49-F238E27FC236}">
                  <a16:creationId xmlns:a16="http://schemas.microsoft.com/office/drawing/2014/main" id="{88A15B25-18CE-A3B4-8F1F-0C1F42C510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765" t="9091" r="19579" b="15152"/>
            <a:stretch>
              <a:fillRect/>
            </a:stretch>
          </p:blipFill>
          <p:spPr bwMode="auto">
            <a:xfrm>
              <a:off x="8396889" y="5196721"/>
              <a:ext cx="1695827" cy="1532212"/>
            </a:xfrm>
            <a:prstGeom prst="rect">
              <a:avLst/>
            </a:prstGeom>
            <a:noFill/>
          </p:spPr>
        </p:pic>
        <p:sp>
          <p:nvSpPr>
            <p:cNvPr id="45" name="TextBox 60">
              <a:extLst>
                <a:ext uri="{FF2B5EF4-FFF2-40B4-BE49-F238E27FC236}">
                  <a16:creationId xmlns:a16="http://schemas.microsoft.com/office/drawing/2014/main" id="{AB0C7638-EEC3-3C2C-10B6-904A3D8494D4}"/>
                </a:ext>
              </a:extLst>
            </p:cNvPr>
            <p:cNvSpPr txBox="1"/>
            <p:nvPr/>
          </p:nvSpPr>
          <p:spPr>
            <a:xfrm>
              <a:off x="8762683" y="5793550"/>
              <a:ext cx="8988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US-VISA </a:t>
              </a:r>
            </a:p>
            <a:p>
              <a:r>
                <a:rPr lang="pt-BR" sz="1600" dirty="0"/>
                <a:t>2018</a:t>
              </a:r>
            </a:p>
          </p:txBody>
        </p:sp>
      </p:grpSp>
      <p:pic>
        <p:nvPicPr>
          <p:cNvPr id="46" name="Picture 2" descr="http://blogdede.com.br/wp-content/uploads/2012/07/post-it-note.jpg">
            <a:extLst>
              <a:ext uri="{FF2B5EF4-FFF2-40B4-BE49-F238E27FC236}">
                <a16:creationId xmlns:a16="http://schemas.microsoft.com/office/drawing/2014/main" id="{7E477AC1-6769-5D36-8A16-B51447648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765" t="9091" r="19579" b="15152"/>
          <a:stretch>
            <a:fillRect/>
          </a:stretch>
        </p:blipFill>
        <p:spPr bwMode="auto">
          <a:xfrm>
            <a:off x="6757531" y="1479084"/>
            <a:ext cx="1695827" cy="1532212"/>
          </a:xfrm>
          <a:prstGeom prst="rect">
            <a:avLst/>
          </a:prstGeom>
          <a:noFill/>
        </p:spPr>
      </p:pic>
      <p:sp>
        <p:nvSpPr>
          <p:cNvPr id="47" name="TextBox 60">
            <a:extLst>
              <a:ext uri="{FF2B5EF4-FFF2-40B4-BE49-F238E27FC236}">
                <a16:creationId xmlns:a16="http://schemas.microsoft.com/office/drawing/2014/main" id="{ED601BEC-550B-8E96-7D04-3533C4081692}"/>
              </a:ext>
            </a:extLst>
          </p:cNvPr>
          <p:cNvSpPr txBox="1"/>
          <p:nvPr/>
        </p:nvSpPr>
        <p:spPr>
          <a:xfrm>
            <a:off x="7123325" y="2075913"/>
            <a:ext cx="898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US-VISA </a:t>
            </a:r>
          </a:p>
          <a:p>
            <a:r>
              <a:rPr lang="pt-BR" sz="1600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17884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7"/>
          <p:cNvSpPr txBox="1">
            <a:spLocks/>
          </p:cNvSpPr>
          <p:nvPr/>
        </p:nvSpPr>
        <p:spPr>
          <a:xfrm>
            <a:off x="583423" y="320857"/>
            <a:ext cx="11410667" cy="54360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pt-BR" sz="1800" b="1" dirty="0">
                <a:solidFill>
                  <a:srgbClr val="000000"/>
                </a:solidFill>
                <a:latin typeface="Arial"/>
                <a:cs typeface="Arial"/>
              </a:rPr>
              <a:t>Conecte os eventos</a:t>
            </a:r>
          </a:p>
        </p:txBody>
      </p:sp>
      <p:cxnSp>
        <p:nvCxnSpPr>
          <p:cNvPr id="16" name="Straight Arrow Connector 33"/>
          <p:cNvCxnSpPr>
            <a:cxnSpLocks/>
          </p:cNvCxnSpPr>
          <p:nvPr/>
        </p:nvCxnSpPr>
        <p:spPr>
          <a:xfrm>
            <a:off x="11208" y="1399419"/>
            <a:ext cx="1218079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34"/>
          <p:cNvSpPr txBox="1"/>
          <p:nvPr/>
        </p:nvSpPr>
        <p:spPr>
          <a:xfrm>
            <a:off x="11062579" y="342755"/>
            <a:ext cx="9746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Tempo</a:t>
            </a:r>
            <a:endParaRPr lang="pt-BR" sz="2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5FCE2-2659-4D2F-BBB3-36B49FE0DE98}"/>
              </a:ext>
            </a:extLst>
          </p:cNvPr>
          <p:cNvSpPr txBox="1"/>
          <p:nvPr/>
        </p:nvSpPr>
        <p:spPr>
          <a:xfrm>
            <a:off x="-25247" y="1984194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/>
              <a:t>Categoria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C14C7E-FA9A-6A92-F148-9396DD7EEB6F}"/>
              </a:ext>
            </a:extLst>
          </p:cNvPr>
          <p:cNvSpPr txBox="1"/>
          <p:nvPr/>
        </p:nvSpPr>
        <p:spPr>
          <a:xfrm>
            <a:off x="-25247" y="3962310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/>
              <a:t>Categoria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0163B-DE87-4247-AE79-F78D0A992274}"/>
              </a:ext>
            </a:extLst>
          </p:cNvPr>
          <p:cNvSpPr txBox="1"/>
          <p:nvPr/>
        </p:nvSpPr>
        <p:spPr>
          <a:xfrm>
            <a:off x="51512" y="5940425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/>
              <a:t>Categoria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FA982B-4789-D391-B2C2-CC3E1737C9A4}"/>
              </a:ext>
            </a:extLst>
          </p:cNvPr>
          <p:cNvCxnSpPr>
            <a:cxnSpLocks/>
          </p:cNvCxnSpPr>
          <p:nvPr/>
        </p:nvCxnSpPr>
        <p:spPr>
          <a:xfrm>
            <a:off x="84494" y="3142529"/>
            <a:ext cx="1174555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CF3A45-994E-D011-08A2-141E2AECBF01}"/>
              </a:ext>
            </a:extLst>
          </p:cNvPr>
          <p:cNvCxnSpPr>
            <a:cxnSpLocks/>
          </p:cNvCxnSpPr>
          <p:nvPr/>
        </p:nvCxnSpPr>
        <p:spPr>
          <a:xfrm>
            <a:off x="84494" y="5120645"/>
            <a:ext cx="1192388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9308FC-490F-601C-7B5F-3479E00DEDF1}"/>
              </a:ext>
            </a:extLst>
          </p:cNvPr>
          <p:cNvSpPr txBox="1"/>
          <p:nvPr/>
        </p:nvSpPr>
        <p:spPr>
          <a:xfrm>
            <a:off x="991174" y="814644"/>
            <a:ext cx="1675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Fase 1</a:t>
            </a:r>
          </a:p>
          <a:p>
            <a:pPr algn="ctr"/>
            <a:r>
              <a:rPr lang="pt-BR" b="1" dirty="0"/>
              <a:t>(Ano X – Ano Y)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5DA0CF-84E2-FD51-EABB-30630ECB02BE}"/>
              </a:ext>
            </a:extLst>
          </p:cNvPr>
          <p:cNvSpPr txBox="1"/>
          <p:nvPr/>
        </p:nvSpPr>
        <p:spPr>
          <a:xfrm>
            <a:off x="3737635" y="814644"/>
            <a:ext cx="1659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Fase 2</a:t>
            </a:r>
          </a:p>
          <a:p>
            <a:pPr algn="ctr"/>
            <a:r>
              <a:rPr lang="pt-BR" b="1" dirty="0"/>
              <a:t>(Ano Y – Ano Z)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67B553-9F2D-A613-CC40-7ABA22009E82}"/>
              </a:ext>
            </a:extLst>
          </p:cNvPr>
          <p:cNvSpPr txBox="1"/>
          <p:nvPr/>
        </p:nvSpPr>
        <p:spPr>
          <a:xfrm>
            <a:off x="6757531" y="814644"/>
            <a:ext cx="1749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Fase 3</a:t>
            </a:r>
          </a:p>
          <a:p>
            <a:pPr algn="ctr"/>
            <a:r>
              <a:rPr lang="pt-BR" b="1" dirty="0"/>
              <a:t>(Ano Z – Ano W)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6D5BEEF-557D-F4C3-96FB-D988101ABEC1}"/>
              </a:ext>
            </a:extLst>
          </p:cNvPr>
          <p:cNvCxnSpPr>
            <a:cxnSpLocks/>
          </p:cNvCxnSpPr>
          <p:nvPr/>
        </p:nvCxnSpPr>
        <p:spPr>
          <a:xfrm flipV="1">
            <a:off x="6269942" y="884147"/>
            <a:ext cx="0" cy="59309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36A7976-3E04-8DBB-B958-A4995372F856}"/>
              </a:ext>
            </a:extLst>
          </p:cNvPr>
          <p:cNvCxnSpPr>
            <a:cxnSpLocks/>
          </p:cNvCxnSpPr>
          <p:nvPr/>
        </p:nvCxnSpPr>
        <p:spPr>
          <a:xfrm flipV="1">
            <a:off x="2864757" y="884146"/>
            <a:ext cx="0" cy="59309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AA0C0A7-017C-25A9-CDD2-68FBDE2C31E6}"/>
              </a:ext>
            </a:extLst>
          </p:cNvPr>
          <p:cNvSpPr txBox="1"/>
          <p:nvPr/>
        </p:nvSpPr>
        <p:spPr>
          <a:xfrm>
            <a:off x="10260696" y="809878"/>
            <a:ext cx="81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Futuro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1357AE-D0FF-AEF4-F6EC-B6902E88301C}"/>
              </a:ext>
            </a:extLst>
          </p:cNvPr>
          <p:cNvCxnSpPr>
            <a:cxnSpLocks/>
          </p:cNvCxnSpPr>
          <p:nvPr/>
        </p:nvCxnSpPr>
        <p:spPr>
          <a:xfrm flipV="1">
            <a:off x="9308427" y="879381"/>
            <a:ext cx="0" cy="59309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587891C-1C1E-CC82-F9FB-E066E607A37E}"/>
              </a:ext>
            </a:extLst>
          </p:cNvPr>
          <p:cNvGrpSpPr/>
          <p:nvPr/>
        </p:nvGrpSpPr>
        <p:grpSpPr>
          <a:xfrm>
            <a:off x="1019317" y="3243943"/>
            <a:ext cx="1695827" cy="1532212"/>
            <a:chOff x="1019317" y="3243943"/>
            <a:chExt cx="1695827" cy="1532212"/>
          </a:xfrm>
        </p:grpSpPr>
        <p:pic>
          <p:nvPicPr>
            <p:cNvPr id="6" name="Picture 2" descr="http://blogdede.com.br/wp-content/uploads/2012/07/post-it-note.jpg">
              <a:extLst>
                <a:ext uri="{FF2B5EF4-FFF2-40B4-BE49-F238E27FC236}">
                  <a16:creationId xmlns:a16="http://schemas.microsoft.com/office/drawing/2014/main" id="{70C3319C-9BA2-EADA-66EF-FA179E4D61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765" t="9091" r="19579" b="15152"/>
            <a:stretch>
              <a:fillRect/>
            </a:stretch>
          </p:blipFill>
          <p:spPr bwMode="auto">
            <a:xfrm>
              <a:off x="1019317" y="3243943"/>
              <a:ext cx="1695827" cy="1532212"/>
            </a:xfrm>
            <a:prstGeom prst="rect">
              <a:avLst/>
            </a:prstGeom>
            <a:noFill/>
          </p:spPr>
        </p:pic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31A122C8-C75C-3595-5AE2-DF99A3615733}"/>
                </a:ext>
              </a:extLst>
            </p:cNvPr>
            <p:cNvSpPr txBox="1"/>
            <p:nvPr/>
          </p:nvSpPr>
          <p:spPr>
            <a:xfrm>
              <a:off x="1298355" y="3625563"/>
              <a:ext cx="13115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Conclusão</a:t>
              </a:r>
            </a:p>
            <a:p>
              <a:r>
                <a:rPr lang="pt-BR" sz="1600" dirty="0"/>
                <a:t>Ensino médio</a:t>
              </a:r>
            </a:p>
            <a:p>
              <a:r>
                <a:rPr lang="pt-BR" sz="1600" dirty="0"/>
                <a:t>2001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7BFC2820-8CE5-055B-932F-DBE4DD8C7162}"/>
              </a:ext>
            </a:extLst>
          </p:cNvPr>
          <p:cNvGrpSpPr/>
          <p:nvPr/>
        </p:nvGrpSpPr>
        <p:grpSpPr>
          <a:xfrm>
            <a:off x="2930067" y="3460074"/>
            <a:ext cx="1695827" cy="1532212"/>
            <a:chOff x="2930067" y="3460074"/>
            <a:chExt cx="1695827" cy="1532212"/>
          </a:xfrm>
        </p:grpSpPr>
        <p:pic>
          <p:nvPicPr>
            <p:cNvPr id="14" name="Picture 2" descr="http://blogdede.com.br/wp-content/uploads/2012/07/post-it-note.jpg">
              <a:extLst>
                <a:ext uri="{FF2B5EF4-FFF2-40B4-BE49-F238E27FC236}">
                  <a16:creationId xmlns:a16="http://schemas.microsoft.com/office/drawing/2014/main" id="{BCE547ED-C15D-66FC-9B47-00729B0F53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765" t="9091" r="19579" b="15152"/>
            <a:stretch>
              <a:fillRect/>
            </a:stretch>
          </p:blipFill>
          <p:spPr bwMode="auto">
            <a:xfrm>
              <a:off x="2930067" y="3460074"/>
              <a:ext cx="1695827" cy="1532212"/>
            </a:xfrm>
            <a:prstGeom prst="rect">
              <a:avLst/>
            </a:prstGeom>
            <a:noFill/>
          </p:spPr>
        </p:pic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6B1797C8-5611-0982-44BD-7202C70BEB42}"/>
                </a:ext>
              </a:extLst>
            </p:cNvPr>
            <p:cNvSpPr txBox="1"/>
            <p:nvPr/>
          </p:nvSpPr>
          <p:spPr>
            <a:xfrm>
              <a:off x="3306512" y="3911922"/>
              <a:ext cx="1027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Faculdade</a:t>
              </a:r>
            </a:p>
            <a:p>
              <a:r>
                <a:rPr lang="pt-BR" sz="1600" dirty="0"/>
                <a:t>2011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14A4DCD-CAFF-0E4B-3699-9A0A1F1AE699}"/>
              </a:ext>
            </a:extLst>
          </p:cNvPr>
          <p:cNvGrpSpPr/>
          <p:nvPr/>
        </p:nvGrpSpPr>
        <p:grpSpPr>
          <a:xfrm>
            <a:off x="3808153" y="1576703"/>
            <a:ext cx="1202391" cy="1271664"/>
            <a:chOff x="4645542" y="3273763"/>
            <a:chExt cx="1695827" cy="1532212"/>
          </a:xfrm>
        </p:grpSpPr>
        <p:pic>
          <p:nvPicPr>
            <p:cNvPr id="28" name="Picture 2" descr="http://blogdede.com.br/wp-content/uploads/2012/07/post-it-note.jpg">
              <a:extLst>
                <a:ext uri="{FF2B5EF4-FFF2-40B4-BE49-F238E27FC236}">
                  <a16:creationId xmlns:a16="http://schemas.microsoft.com/office/drawing/2014/main" id="{CB607FBB-EEE9-B161-2C79-8D89BFCA74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765" t="9091" r="19579" b="15152"/>
            <a:stretch>
              <a:fillRect/>
            </a:stretch>
          </p:blipFill>
          <p:spPr bwMode="auto">
            <a:xfrm>
              <a:off x="4645542" y="3273763"/>
              <a:ext cx="1695827" cy="1532212"/>
            </a:xfrm>
            <a:prstGeom prst="rect">
              <a:avLst/>
            </a:prstGeom>
            <a:noFill/>
          </p:spPr>
        </p:pic>
        <p:sp>
          <p:nvSpPr>
            <p:cNvPr id="29" name="TextBox 11">
              <a:extLst>
                <a:ext uri="{FF2B5EF4-FFF2-40B4-BE49-F238E27FC236}">
                  <a16:creationId xmlns:a16="http://schemas.microsoft.com/office/drawing/2014/main" id="{157B1651-4186-DEBD-47D4-3C1AD2740AEF}"/>
                </a:ext>
              </a:extLst>
            </p:cNvPr>
            <p:cNvSpPr txBox="1"/>
            <p:nvPr/>
          </p:nvSpPr>
          <p:spPr>
            <a:xfrm>
              <a:off x="5011336" y="3870592"/>
              <a:ext cx="10957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Rock in Rio</a:t>
              </a:r>
            </a:p>
            <a:p>
              <a:r>
                <a:rPr lang="pt-BR" sz="1600" dirty="0"/>
                <a:t>2015</a:t>
              </a: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A4ACEB01-A1E7-C5FC-B016-64D22A684C8B}"/>
              </a:ext>
            </a:extLst>
          </p:cNvPr>
          <p:cNvGrpSpPr/>
          <p:nvPr/>
        </p:nvGrpSpPr>
        <p:grpSpPr>
          <a:xfrm>
            <a:off x="6473762" y="5284147"/>
            <a:ext cx="1263926" cy="1248356"/>
            <a:chOff x="6495517" y="5182200"/>
            <a:chExt cx="1695827" cy="1532212"/>
          </a:xfrm>
        </p:grpSpPr>
        <p:pic>
          <p:nvPicPr>
            <p:cNvPr id="31" name="Picture 2" descr="http://blogdede.com.br/wp-content/uploads/2012/07/post-it-note.jpg">
              <a:extLst>
                <a:ext uri="{FF2B5EF4-FFF2-40B4-BE49-F238E27FC236}">
                  <a16:creationId xmlns:a16="http://schemas.microsoft.com/office/drawing/2014/main" id="{B6170541-413F-2648-5AE6-4341C5A545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765" t="9091" r="19579" b="15152"/>
            <a:stretch>
              <a:fillRect/>
            </a:stretch>
          </p:blipFill>
          <p:spPr bwMode="auto">
            <a:xfrm>
              <a:off x="6495517" y="5182200"/>
              <a:ext cx="1695827" cy="1532212"/>
            </a:xfrm>
            <a:prstGeom prst="rect">
              <a:avLst/>
            </a:prstGeom>
            <a:noFill/>
          </p:spPr>
        </p:pic>
        <p:sp>
          <p:nvSpPr>
            <p:cNvPr id="32" name="TextBox 13">
              <a:extLst>
                <a:ext uri="{FF2B5EF4-FFF2-40B4-BE49-F238E27FC236}">
                  <a16:creationId xmlns:a16="http://schemas.microsoft.com/office/drawing/2014/main" id="{3615E254-1521-7978-9472-4A87CC1B6F2C}"/>
                </a:ext>
              </a:extLst>
            </p:cNvPr>
            <p:cNvSpPr txBox="1"/>
            <p:nvPr/>
          </p:nvSpPr>
          <p:spPr>
            <a:xfrm>
              <a:off x="6732680" y="5671773"/>
              <a:ext cx="1346211" cy="566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Coreia do Sul</a:t>
              </a:r>
            </a:p>
            <a:p>
              <a:r>
                <a:rPr lang="pt-BR" sz="1200" dirty="0"/>
                <a:t>2017</a:t>
              </a: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0F18BFA5-DC8E-C7D6-FE2B-0D7571C99884}"/>
              </a:ext>
            </a:extLst>
          </p:cNvPr>
          <p:cNvGrpSpPr/>
          <p:nvPr/>
        </p:nvGrpSpPr>
        <p:grpSpPr>
          <a:xfrm>
            <a:off x="1033383" y="1538069"/>
            <a:ext cx="1695827" cy="1532212"/>
            <a:chOff x="1033383" y="1538069"/>
            <a:chExt cx="1695827" cy="1532212"/>
          </a:xfrm>
        </p:grpSpPr>
        <p:pic>
          <p:nvPicPr>
            <p:cNvPr id="34" name="Picture 2" descr="http://blogdede.com.br/wp-content/uploads/2012/07/post-it-note.jpg">
              <a:extLst>
                <a:ext uri="{FF2B5EF4-FFF2-40B4-BE49-F238E27FC236}">
                  <a16:creationId xmlns:a16="http://schemas.microsoft.com/office/drawing/2014/main" id="{5AE330FA-3724-13AC-77C4-E44C428A3F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765" t="9091" r="19579" b="15152"/>
            <a:stretch>
              <a:fillRect/>
            </a:stretch>
          </p:blipFill>
          <p:spPr bwMode="auto">
            <a:xfrm>
              <a:off x="1033383" y="1538069"/>
              <a:ext cx="1695827" cy="1532212"/>
            </a:xfrm>
            <a:prstGeom prst="rect">
              <a:avLst/>
            </a:prstGeom>
            <a:noFill/>
          </p:spPr>
        </p:pic>
        <p:sp>
          <p:nvSpPr>
            <p:cNvPr id="35" name="TextBox 15">
              <a:extLst>
                <a:ext uri="{FF2B5EF4-FFF2-40B4-BE49-F238E27FC236}">
                  <a16:creationId xmlns:a16="http://schemas.microsoft.com/office/drawing/2014/main" id="{C10854A1-856A-460F-4113-CC19943BBDE4}"/>
                </a:ext>
              </a:extLst>
            </p:cNvPr>
            <p:cNvSpPr txBox="1"/>
            <p:nvPr/>
          </p:nvSpPr>
          <p:spPr>
            <a:xfrm>
              <a:off x="1413465" y="2134898"/>
              <a:ext cx="11762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Nascimento</a:t>
              </a:r>
            </a:p>
            <a:p>
              <a:r>
                <a:rPr lang="pt-BR" sz="1600" dirty="0"/>
                <a:t> 1894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05CB40B9-74E4-6615-93AC-11B6D63FE5B4}"/>
              </a:ext>
            </a:extLst>
          </p:cNvPr>
          <p:cNvGrpSpPr/>
          <p:nvPr/>
        </p:nvGrpSpPr>
        <p:grpSpPr>
          <a:xfrm>
            <a:off x="4967574" y="1630734"/>
            <a:ext cx="1345339" cy="1114020"/>
            <a:chOff x="6418384" y="3352558"/>
            <a:chExt cx="1695827" cy="1623717"/>
          </a:xfrm>
        </p:grpSpPr>
        <p:pic>
          <p:nvPicPr>
            <p:cNvPr id="37" name="Picture 2" descr="http://blogdede.com.br/wp-content/uploads/2012/07/post-it-note.jpg">
              <a:extLst>
                <a:ext uri="{FF2B5EF4-FFF2-40B4-BE49-F238E27FC236}">
                  <a16:creationId xmlns:a16="http://schemas.microsoft.com/office/drawing/2014/main" id="{B556BAD2-C5E6-32F6-8412-AB129B9A46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765" t="9091" r="19579" b="15152"/>
            <a:stretch>
              <a:fillRect/>
            </a:stretch>
          </p:blipFill>
          <p:spPr bwMode="auto">
            <a:xfrm>
              <a:off x="6418384" y="3352558"/>
              <a:ext cx="1695827" cy="1532212"/>
            </a:xfrm>
            <a:prstGeom prst="rect">
              <a:avLst/>
            </a:prstGeom>
            <a:noFill/>
          </p:spPr>
        </p:pic>
        <p:sp>
          <p:nvSpPr>
            <p:cNvPr id="38" name="TextBox 17">
              <a:extLst>
                <a:ext uri="{FF2B5EF4-FFF2-40B4-BE49-F238E27FC236}">
                  <a16:creationId xmlns:a16="http://schemas.microsoft.com/office/drawing/2014/main" id="{48C4F97E-938B-7F01-148A-A658154EA441}"/>
                </a:ext>
              </a:extLst>
            </p:cNvPr>
            <p:cNvSpPr txBox="1"/>
            <p:nvPr/>
          </p:nvSpPr>
          <p:spPr>
            <a:xfrm>
              <a:off x="6727012" y="3765072"/>
              <a:ext cx="1205091" cy="1211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Casamento</a:t>
              </a:r>
            </a:p>
            <a:p>
              <a:r>
                <a:rPr lang="pt-BR" sz="1600" dirty="0"/>
                <a:t>2013</a:t>
              </a: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82696CB9-06B9-1997-C121-A435CF9C710C}"/>
              </a:ext>
            </a:extLst>
          </p:cNvPr>
          <p:cNvGrpSpPr/>
          <p:nvPr/>
        </p:nvGrpSpPr>
        <p:grpSpPr>
          <a:xfrm>
            <a:off x="2864756" y="1714059"/>
            <a:ext cx="1145808" cy="1030649"/>
            <a:chOff x="4636545" y="3365481"/>
            <a:chExt cx="1695827" cy="1532212"/>
          </a:xfrm>
        </p:grpSpPr>
        <p:pic>
          <p:nvPicPr>
            <p:cNvPr id="40" name="Picture 2" descr="http://blogdede.com.br/wp-content/uploads/2012/07/post-it-note.jpg">
              <a:extLst>
                <a:ext uri="{FF2B5EF4-FFF2-40B4-BE49-F238E27FC236}">
                  <a16:creationId xmlns:a16="http://schemas.microsoft.com/office/drawing/2014/main" id="{44B9668D-6A52-4DD7-AB31-65DCCC7AD3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765" t="9091" r="19579" b="15152"/>
            <a:stretch>
              <a:fillRect/>
            </a:stretch>
          </p:blipFill>
          <p:spPr bwMode="auto">
            <a:xfrm>
              <a:off x="4636545" y="3365481"/>
              <a:ext cx="1695827" cy="1532212"/>
            </a:xfrm>
            <a:prstGeom prst="rect">
              <a:avLst/>
            </a:prstGeom>
            <a:noFill/>
          </p:spPr>
        </p:pic>
        <p:sp>
          <p:nvSpPr>
            <p:cNvPr id="41" name="TextBox 19">
              <a:extLst>
                <a:ext uri="{FF2B5EF4-FFF2-40B4-BE49-F238E27FC236}">
                  <a16:creationId xmlns:a16="http://schemas.microsoft.com/office/drawing/2014/main" id="{50C78831-B480-2716-9FDE-E2073A392F05}"/>
                </a:ext>
              </a:extLst>
            </p:cNvPr>
            <p:cNvSpPr txBox="1"/>
            <p:nvPr/>
          </p:nvSpPr>
          <p:spPr>
            <a:xfrm>
              <a:off x="5002339" y="3962310"/>
              <a:ext cx="6024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Amy </a:t>
              </a:r>
            </a:p>
            <a:p>
              <a:r>
                <a:rPr lang="pt-BR" sz="1600" dirty="0"/>
                <a:t>2015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3575D39-DE6B-DB5B-C258-D615AA3E7105}"/>
              </a:ext>
            </a:extLst>
          </p:cNvPr>
          <p:cNvGrpSpPr/>
          <p:nvPr/>
        </p:nvGrpSpPr>
        <p:grpSpPr>
          <a:xfrm>
            <a:off x="6764860" y="3350658"/>
            <a:ext cx="1695827" cy="1532212"/>
            <a:chOff x="8396889" y="3433759"/>
            <a:chExt cx="1695827" cy="1532212"/>
          </a:xfrm>
        </p:grpSpPr>
        <p:pic>
          <p:nvPicPr>
            <p:cNvPr id="43" name="Picture 2" descr="http://blogdede.com.br/wp-content/uploads/2012/07/post-it-note.jpg">
              <a:extLst>
                <a:ext uri="{FF2B5EF4-FFF2-40B4-BE49-F238E27FC236}">
                  <a16:creationId xmlns:a16="http://schemas.microsoft.com/office/drawing/2014/main" id="{FF0DCD26-5D21-9351-8B3A-4B8F00B36F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765" t="9091" r="19579" b="15152"/>
            <a:stretch>
              <a:fillRect/>
            </a:stretch>
          </p:blipFill>
          <p:spPr bwMode="auto">
            <a:xfrm>
              <a:off x="8396889" y="3433759"/>
              <a:ext cx="1695827" cy="1532212"/>
            </a:xfrm>
            <a:prstGeom prst="rect">
              <a:avLst/>
            </a:prstGeom>
            <a:noFill/>
          </p:spPr>
        </p:pic>
        <p:sp>
          <p:nvSpPr>
            <p:cNvPr id="44" name="TextBox 27">
              <a:extLst>
                <a:ext uri="{FF2B5EF4-FFF2-40B4-BE49-F238E27FC236}">
                  <a16:creationId xmlns:a16="http://schemas.microsoft.com/office/drawing/2014/main" id="{3D2C9941-3386-F8EA-1418-7DAF06EB1DA5}"/>
                </a:ext>
              </a:extLst>
            </p:cNvPr>
            <p:cNvSpPr txBox="1"/>
            <p:nvPr/>
          </p:nvSpPr>
          <p:spPr>
            <a:xfrm>
              <a:off x="8762683" y="4030588"/>
              <a:ext cx="10109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Início Pós </a:t>
              </a:r>
            </a:p>
            <a:p>
              <a:r>
                <a:rPr lang="pt-BR" sz="1600" dirty="0"/>
                <a:t>2020</a:t>
              </a: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C32C7F78-708A-16B8-B1A0-1A3441F54AB1}"/>
              </a:ext>
            </a:extLst>
          </p:cNvPr>
          <p:cNvGrpSpPr/>
          <p:nvPr/>
        </p:nvGrpSpPr>
        <p:grpSpPr>
          <a:xfrm>
            <a:off x="7903340" y="5412082"/>
            <a:ext cx="1309682" cy="1099734"/>
            <a:chOff x="8396889" y="5196721"/>
            <a:chExt cx="1695827" cy="1532212"/>
          </a:xfrm>
        </p:grpSpPr>
        <p:pic>
          <p:nvPicPr>
            <p:cNvPr id="46" name="Picture 2" descr="http://blogdede.com.br/wp-content/uploads/2012/07/post-it-note.jpg">
              <a:extLst>
                <a:ext uri="{FF2B5EF4-FFF2-40B4-BE49-F238E27FC236}">
                  <a16:creationId xmlns:a16="http://schemas.microsoft.com/office/drawing/2014/main" id="{A0725E5D-BD79-ADF9-C90D-40BB069DC5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765" t="9091" r="19579" b="15152"/>
            <a:stretch>
              <a:fillRect/>
            </a:stretch>
          </p:blipFill>
          <p:spPr bwMode="auto">
            <a:xfrm>
              <a:off x="8396889" y="5196721"/>
              <a:ext cx="1695827" cy="1532212"/>
            </a:xfrm>
            <a:prstGeom prst="rect">
              <a:avLst/>
            </a:prstGeom>
            <a:noFill/>
          </p:spPr>
        </p:pic>
        <p:sp>
          <p:nvSpPr>
            <p:cNvPr id="47" name="TextBox 60">
              <a:extLst>
                <a:ext uri="{FF2B5EF4-FFF2-40B4-BE49-F238E27FC236}">
                  <a16:creationId xmlns:a16="http://schemas.microsoft.com/office/drawing/2014/main" id="{850D268F-45BE-6FD0-15DA-ACB1D5765518}"/>
                </a:ext>
              </a:extLst>
            </p:cNvPr>
            <p:cNvSpPr txBox="1"/>
            <p:nvPr/>
          </p:nvSpPr>
          <p:spPr>
            <a:xfrm>
              <a:off x="8762683" y="5793550"/>
              <a:ext cx="8988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US-VISA </a:t>
              </a:r>
            </a:p>
            <a:p>
              <a:r>
                <a:rPr lang="pt-BR" sz="1600" dirty="0"/>
                <a:t>2018</a:t>
              </a:r>
            </a:p>
          </p:txBody>
        </p:sp>
      </p:grpSp>
      <p:pic>
        <p:nvPicPr>
          <p:cNvPr id="48" name="Picture 2" descr="http://blogdede.com.br/wp-content/uploads/2012/07/post-it-note.jpg">
            <a:extLst>
              <a:ext uri="{FF2B5EF4-FFF2-40B4-BE49-F238E27FC236}">
                <a16:creationId xmlns:a16="http://schemas.microsoft.com/office/drawing/2014/main" id="{0AC3610E-2B15-359B-EC09-75F79F5DE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765" t="9091" r="19579" b="15152"/>
          <a:stretch>
            <a:fillRect/>
          </a:stretch>
        </p:blipFill>
        <p:spPr bwMode="auto">
          <a:xfrm>
            <a:off x="6757531" y="1479084"/>
            <a:ext cx="1695827" cy="1532212"/>
          </a:xfrm>
          <a:prstGeom prst="rect">
            <a:avLst/>
          </a:prstGeom>
          <a:noFill/>
        </p:spPr>
      </p:pic>
      <p:sp>
        <p:nvSpPr>
          <p:cNvPr id="49" name="TextBox 60">
            <a:extLst>
              <a:ext uri="{FF2B5EF4-FFF2-40B4-BE49-F238E27FC236}">
                <a16:creationId xmlns:a16="http://schemas.microsoft.com/office/drawing/2014/main" id="{6F0E76D8-1522-A09C-8592-A4C2C2195FA2}"/>
              </a:ext>
            </a:extLst>
          </p:cNvPr>
          <p:cNvSpPr txBox="1"/>
          <p:nvPr/>
        </p:nvSpPr>
        <p:spPr>
          <a:xfrm>
            <a:off x="7123325" y="2075913"/>
            <a:ext cx="898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US-VISA </a:t>
            </a:r>
          </a:p>
          <a:p>
            <a:r>
              <a:rPr lang="pt-BR" sz="1600" dirty="0"/>
              <a:t>2018</a:t>
            </a:r>
          </a:p>
        </p:txBody>
      </p:sp>
      <p:pic>
        <p:nvPicPr>
          <p:cNvPr id="51" name="Picture 2" descr="http://blogdede.com.br/wp-content/uploads/2012/07/post-it-note.jpg">
            <a:extLst>
              <a:ext uri="{FF2B5EF4-FFF2-40B4-BE49-F238E27FC236}">
                <a16:creationId xmlns:a16="http://schemas.microsoft.com/office/drawing/2014/main" id="{076C8864-8EAC-47E4-F02C-C757CBAC3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765" t="9091" r="19579" b="15152"/>
          <a:stretch>
            <a:fillRect/>
          </a:stretch>
        </p:blipFill>
        <p:spPr bwMode="auto">
          <a:xfrm>
            <a:off x="9694144" y="1491430"/>
            <a:ext cx="1695827" cy="1532212"/>
          </a:xfrm>
          <a:prstGeom prst="rect">
            <a:avLst/>
          </a:prstGeom>
          <a:noFill/>
        </p:spPr>
      </p:pic>
      <p:sp>
        <p:nvSpPr>
          <p:cNvPr id="52" name="TextBox 60">
            <a:extLst>
              <a:ext uri="{FF2B5EF4-FFF2-40B4-BE49-F238E27FC236}">
                <a16:creationId xmlns:a16="http://schemas.microsoft.com/office/drawing/2014/main" id="{580D3887-029B-1844-3D5F-25F90F1BD301}"/>
              </a:ext>
            </a:extLst>
          </p:cNvPr>
          <p:cNvSpPr txBox="1"/>
          <p:nvPr/>
        </p:nvSpPr>
        <p:spPr>
          <a:xfrm>
            <a:off x="10059938" y="2088259"/>
            <a:ext cx="1040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Viagem </a:t>
            </a:r>
            <a:r>
              <a:rPr lang="pt-BR" sz="1600" dirty="0" err="1"/>
              <a:t>us</a:t>
            </a:r>
            <a:endParaRPr lang="pt-BR" sz="1600" dirty="0"/>
          </a:p>
        </p:txBody>
      </p: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1B7F00C2-6725-91D7-3609-E1DAC488260B}"/>
              </a:ext>
            </a:extLst>
          </p:cNvPr>
          <p:cNvGrpSpPr/>
          <p:nvPr/>
        </p:nvGrpSpPr>
        <p:grpSpPr>
          <a:xfrm>
            <a:off x="9716711" y="3377535"/>
            <a:ext cx="1695827" cy="1532212"/>
            <a:chOff x="8396889" y="3433759"/>
            <a:chExt cx="1695827" cy="1532212"/>
          </a:xfrm>
        </p:grpSpPr>
        <p:pic>
          <p:nvPicPr>
            <p:cNvPr id="54" name="Picture 2" descr="http://blogdede.com.br/wp-content/uploads/2012/07/post-it-note.jpg">
              <a:extLst>
                <a:ext uri="{FF2B5EF4-FFF2-40B4-BE49-F238E27FC236}">
                  <a16:creationId xmlns:a16="http://schemas.microsoft.com/office/drawing/2014/main" id="{6AE176BA-A111-45E8-BAE8-2C430E244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765" t="9091" r="19579" b="15152"/>
            <a:stretch>
              <a:fillRect/>
            </a:stretch>
          </p:blipFill>
          <p:spPr bwMode="auto">
            <a:xfrm>
              <a:off x="8396889" y="3433759"/>
              <a:ext cx="1695827" cy="1532212"/>
            </a:xfrm>
            <a:prstGeom prst="rect">
              <a:avLst/>
            </a:prstGeom>
            <a:noFill/>
          </p:spPr>
        </p:pic>
        <p:sp>
          <p:nvSpPr>
            <p:cNvPr id="55" name="TextBox 27">
              <a:extLst>
                <a:ext uri="{FF2B5EF4-FFF2-40B4-BE49-F238E27FC236}">
                  <a16:creationId xmlns:a16="http://schemas.microsoft.com/office/drawing/2014/main" id="{1D9ACF87-5283-398A-7797-0C5838534E5C}"/>
                </a:ext>
              </a:extLst>
            </p:cNvPr>
            <p:cNvSpPr txBox="1"/>
            <p:nvPr/>
          </p:nvSpPr>
          <p:spPr>
            <a:xfrm>
              <a:off x="8762683" y="4030588"/>
              <a:ext cx="1206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Concluir Pós</a:t>
              </a: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DA2B1058-5EFA-C276-5949-36C9AC8B3BB9}"/>
              </a:ext>
            </a:extLst>
          </p:cNvPr>
          <p:cNvGrpSpPr/>
          <p:nvPr/>
        </p:nvGrpSpPr>
        <p:grpSpPr>
          <a:xfrm>
            <a:off x="9914398" y="5311070"/>
            <a:ext cx="1309682" cy="1099734"/>
            <a:chOff x="8396889" y="5196721"/>
            <a:chExt cx="1695827" cy="1532212"/>
          </a:xfrm>
        </p:grpSpPr>
        <p:pic>
          <p:nvPicPr>
            <p:cNvPr id="57" name="Picture 2" descr="http://blogdede.com.br/wp-content/uploads/2012/07/post-it-note.jpg">
              <a:extLst>
                <a:ext uri="{FF2B5EF4-FFF2-40B4-BE49-F238E27FC236}">
                  <a16:creationId xmlns:a16="http://schemas.microsoft.com/office/drawing/2014/main" id="{3BBDC61B-107A-A8FF-5A8D-FA4A1C9BD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765" t="9091" r="19579" b="15152"/>
            <a:stretch>
              <a:fillRect/>
            </a:stretch>
          </p:blipFill>
          <p:spPr bwMode="auto">
            <a:xfrm>
              <a:off x="8396889" y="5196721"/>
              <a:ext cx="1695827" cy="1532212"/>
            </a:xfrm>
            <a:prstGeom prst="rect">
              <a:avLst/>
            </a:prstGeom>
            <a:noFill/>
          </p:spPr>
        </p:pic>
        <p:sp>
          <p:nvSpPr>
            <p:cNvPr id="58" name="TextBox 60">
              <a:extLst>
                <a:ext uri="{FF2B5EF4-FFF2-40B4-BE49-F238E27FC236}">
                  <a16:creationId xmlns:a16="http://schemas.microsoft.com/office/drawing/2014/main" id="{C7180162-015E-1151-F1FE-A8D3FD7FDE17}"/>
                </a:ext>
              </a:extLst>
            </p:cNvPr>
            <p:cNvSpPr txBox="1"/>
            <p:nvPr/>
          </p:nvSpPr>
          <p:spPr>
            <a:xfrm>
              <a:off x="8762684" y="5793550"/>
              <a:ext cx="1326742" cy="81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Aumento </a:t>
              </a:r>
            </a:p>
            <a:p>
              <a:r>
                <a:rPr lang="pt-BR" sz="1600" dirty="0"/>
                <a:t>De Salário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9795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-Shape 29"/>
          <p:cNvSpPr/>
          <p:nvPr/>
        </p:nvSpPr>
        <p:spPr>
          <a:xfrm rot="5400000">
            <a:off x="1847850" y="-947737"/>
            <a:ext cx="6073775" cy="8912225"/>
          </a:xfrm>
          <a:prstGeom prst="corner">
            <a:avLst>
              <a:gd name="adj1" fmla="val 21887"/>
              <a:gd name="adj2" fmla="val 21568"/>
            </a:avLst>
          </a:prstGeom>
          <a:solidFill>
            <a:srgbClr val="DBFAD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36585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600">
              <a:ln>
                <a:solidFill>
                  <a:sysClr val="windowText" lastClr="000000"/>
                </a:solidFill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tângulo 45"/>
          <p:cNvSpPr/>
          <p:nvPr/>
        </p:nvSpPr>
        <p:spPr bwMode="auto">
          <a:xfrm>
            <a:off x="3421063" y="2395363"/>
            <a:ext cx="5900737" cy="3908425"/>
          </a:xfrm>
          <a:prstGeom prst="rect">
            <a:avLst/>
          </a:prstGeom>
          <a:noFill/>
          <a:ln w="19050">
            <a:solidFill>
              <a:srgbClr val="353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36585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000">
              <a:solidFill>
                <a:srgbClr val="353535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Conector reto 43"/>
          <p:cNvCxnSpPr/>
          <p:nvPr/>
        </p:nvCxnSpPr>
        <p:spPr bwMode="auto">
          <a:xfrm>
            <a:off x="3421063" y="3659013"/>
            <a:ext cx="5900737" cy="0"/>
          </a:xfrm>
          <a:prstGeom prst="line">
            <a:avLst/>
          </a:prstGeom>
          <a:ln w="9525">
            <a:solidFill>
              <a:srgbClr val="3535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44"/>
          <p:cNvCxnSpPr/>
          <p:nvPr/>
        </p:nvCxnSpPr>
        <p:spPr bwMode="auto">
          <a:xfrm>
            <a:off x="3421063" y="4990926"/>
            <a:ext cx="5900737" cy="0"/>
          </a:xfrm>
          <a:prstGeom prst="line">
            <a:avLst/>
          </a:prstGeom>
          <a:ln w="9525">
            <a:solidFill>
              <a:srgbClr val="3535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31"/>
          <p:cNvSpPr/>
          <p:nvPr/>
        </p:nvSpPr>
        <p:spPr>
          <a:xfrm>
            <a:off x="344488" y="403225"/>
            <a:ext cx="1554162" cy="1490663"/>
          </a:xfrm>
          <a:prstGeom prst="rect">
            <a:avLst/>
          </a:prstGeom>
          <a:solidFill>
            <a:srgbClr val="AACFC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36585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6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1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32"/>
          <a:stretch>
            <a:fillRect/>
          </a:stretch>
        </p:blipFill>
        <p:spPr bwMode="auto">
          <a:xfrm>
            <a:off x="381000" y="581025"/>
            <a:ext cx="1465263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ight Arrow 33"/>
          <p:cNvSpPr/>
          <p:nvPr/>
        </p:nvSpPr>
        <p:spPr>
          <a:xfrm>
            <a:off x="8325555" y="2102558"/>
            <a:ext cx="1213556" cy="635001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Visão</a:t>
            </a:r>
          </a:p>
        </p:txBody>
      </p:sp>
      <p:sp>
        <p:nvSpPr>
          <p:cNvPr id="41" name="Rectangle 47"/>
          <p:cNvSpPr/>
          <p:nvPr/>
        </p:nvSpPr>
        <p:spPr>
          <a:xfrm>
            <a:off x="273050" y="2722212"/>
            <a:ext cx="1666875" cy="684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defTabSz="8365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Porquê?</a:t>
            </a:r>
          </a:p>
        </p:txBody>
      </p:sp>
      <p:cxnSp>
        <p:nvCxnSpPr>
          <p:cNvPr id="43" name="Conector de seta reta 77"/>
          <p:cNvCxnSpPr/>
          <p:nvPr/>
        </p:nvCxnSpPr>
        <p:spPr>
          <a:xfrm>
            <a:off x="1676400" y="3093687"/>
            <a:ext cx="369888" cy="0"/>
          </a:xfrm>
          <a:prstGeom prst="straightConnector1">
            <a:avLst/>
          </a:prstGeom>
          <a:ln w="76200" cmpd="sng">
            <a:solidFill>
              <a:srgbClr val="35353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8"/>
          <p:cNvSpPr/>
          <p:nvPr/>
        </p:nvSpPr>
        <p:spPr>
          <a:xfrm>
            <a:off x="371475" y="3973162"/>
            <a:ext cx="1470025" cy="776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defTabSz="8365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 quê?</a:t>
            </a:r>
          </a:p>
        </p:txBody>
      </p:sp>
      <p:sp>
        <p:nvSpPr>
          <p:cNvPr id="45" name="Rectangle 36"/>
          <p:cNvSpPr/>
          <p:nvPr/>
        </p:nvSpPr>
        <p:spPr>
          <a:xfrm>
            <a:off x="1725613" y="4144612"/>
            <a:ext cx="1587500" cy="547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r" defTabSz="8365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Funcionalidades</a:t>
            </a:r>
          </a:p>
        </p:txBody>
      </p:sp>
      <p:cxnSp>
        <p:nvCxnSpPr>
          <p:cNvPr id="46" name="Conector de seta reta 79"/>
          <p:cNvCxnSpPr/>
          <p:nvPr/>
        </p:nvCxnSpPr>
        <p:spPr>
          <a:xfrm>
            <a:off x="1676400" y="4377974"/>
            <a:ext cx="369888" cy="0"/>
          </a:xfrm>
          <a:prstGeom prst="straightConnector1">
            <a:avLst/>
          </a:prstGeom>
          <a:ln w="76200" cmpd="sng">
            <a:solidFill>
              <a:srgbClr val="35353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9"/>
          <p:cNvSpPr/>
          <p:nvPr/>
        </p:nvSpPr>
        <p:spPr>
          <a:xfrm>
            <a:off x="407988" y="5573889"/>
            <a:ext cx="1395412" cy="669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defTabSz="8365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Como?</a:t>
            </a:r>
          </a:p>
        </p:txBody>
      </p:sp>
      <p:cxnSp>
        <p:nvCxnSpPr>
          <p:cNvPr id="48" name="Conector de seta reta 80"/>
          <p:cNvCxnSpPr/>
          <p:nvPr/>
        </p:nvCxnSpPr>
        <p:spPr>
          <a:xfrm>
            <a:off x="1676400" y="5931077"/>
            <a:ext cx="369888" cy="0"/>
          </a:xfrm>
          <a:prstGeom prst="straightConnector1">
            <a:avLst/>
          </a:prstGeom>
          <a:ln w="76200" cmpd="sng">
            <a:solidFill>
              <a:srgbClr val="35353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36"/>
          <p:cNvSpPr/>
          <p:nvPr/>
        </p:nvSpPr>
        <p:spPr>
          <a:xfrm>
            <a:off x="1381125" y="5613577"/>
            <a:ext cx="1933575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r" defTabSz="8365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Tecnologias 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47675" y="5011387"/>
            <a:ext cx="29273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29"/>
          <p:cNvCxnSpPr/>
          <p:nvPr/>
        </p:nvCxnSpPr>
        <p:spPr>
          <a:xfrm>
            <a:off x="501650" y="3671537"/>
            <a:ext cx="29273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29"/>
          <p:cNvCxnSpPr/>
          <p:nvPr/>
        </p:nvCxnSpPr>
        <p:spPr>
          <a:xfrm>
            <a:off x="9329738" y="262998"/>
            <a:ext cx="0" cy="21605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21"/>
          <p:cNvSpPr/>
          <p:nvPr/>
        </p:nvSpPr>
        <p:spPr>
          <a:xfrm>
            <a:off x="3479800" y="374986"/>
            <a:ext cx="1719263" cy="1319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defTabSz="8365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Onde estamos agora?</a:t>
            </a:r>
          </a:p>
        </p:txBody>
      </p:sp>
      <p:sp>
        <p:nvSpPr>
          <p:cNvPr id="60" name="Rectangle 22"/>
          <p:cNvSpPr/>
          <p:nvPr/>
        </p:nvSpPr>
        <p:spPr>
          <a:xfrm>
            <a:off x="5380038" y="374986"/>
            <a:ext cx="2008187" cy="1319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defTabSz="8365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Como vamos chegar?</a:t>
            </a:r>
          </a:p>
        </p:txBody>
      </p:sp>
      <p:sp>
        <p:nvSpPr>
          <p:cNvPr id="61" name="Rectangle 23"/>
          <p:cNvSpPr/>
          <p:nvPr/>
        </p:nvSpPr>
        <p:spPr>
          <a:xfrm>
            <a:off x="7480300" y="374986"/>
            <a:ext cx="1860550" cy="1319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defTabSz="8365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Onde queremos chegar?</a:t>
            </a:r>
          </a:p>
        </p:txBody>
      </p:sp>
      <p:cxnSp>
        <p:nvCxnSpPr>
          <p:cNvPr id="62" name="Conector de seta reta 72"/>
          <p:cNvCxnSpPr/>
          <p:nvPr/>
        </p:nvCxnSpPr>
        <p:spPr>
          <a:xfrm>
            <a:off x="4365625" y="1606886"/>
            <a:ext cx="0" cy="360362"/>
          </a:xfrm>
          <a:prstGeom prst="straightConnector1">
            <a:avLst/>
          </a:prstGeom>
          <a:ln w="76200" cmpd="sng">
            <a:solidFill>
              <a:srgbClr val="35353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75"/>
          <p:cNvCxnSpPr/>
          <p:nvPr/>
        </p:nvCxnSpPr>
        <p:spPr>
          <a:xfrm>
            <a:off x="6376988" y="1606886"/>
            <a:ext cx="0" cy="360362"/>
          </a:xfrm>
          <a:prstGeom prst="straightConnector1">
            <a:avLst/>
          </a:prstGeom>
          <a:ln w="76200" cmpd="sng">
            <a:solidFill>
              <a:srgbClr val="35353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75"/>
          <p:cNvCxnSpPr/>
          <p:nvPr/>
        </p:nvCxnSpPr>
        <p:spPr>
          <a:xfrm>
            <a:off x="8385175" y="1606886"/>
            <a:ext cx="0" cy="360362"/>
          </a:xfrm>
          <a:prstGeom prst="straightConnector1">
            <a:avLst/>
          </a:prstGeom>
          <a:ln w="76200" cmpd="sng">
            <a:solidFill>
              <a:srgbClr val="35353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36"/>
          <p:cNvSpPr/>
          <p:nvPr/>
        </p:nvSpPr>
        <p:spPr>
          <a:xfrm>
            <a:off x="3694113" y="1950510"/>
            <a:ext cx="1438275" cy="33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defTabSz="8365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Curto Prazo</a:t>
            </a:r>
          </a:p>
        </p:txBody>
      </p:sp>
      <p:sp>
        <p:nvSpPr>
          <p:cNvPr id="66" name="Rectangle 37"/>
          <p:cNvSpPr/>
          <p:nvPr/>
        </p:nvSpPr>
        <p:spPr>
          <a:xfrm>
            <a:off x="5519738" y="1950510"/>
            <a:ext cx="1773237" cy="33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defTabSz="8365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Médio Prazo</a:t>
            </a:r>
          </a:p>
        </p:txBody>
      </p:sp>
      <p:sp>
        <p:nvSpPr>
          <p:cNvPr id="67" name="Rectangle 38"/>
          <p:cNvSpPr/>
          <p:nvPr/>
        </p:nvSpPr>
        <p:spPr>
          <a:xfrm>
            <a:off x="7586663" y="1950510"/>
            <a:ext cx="1438275" cy="33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defTabSz="8365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Longo Prazo</a:t>
            </a:r>
          </a:p>
        </p:txBody>
      </p:sp>
      <p:sp>
        <p:nvSpPr>
          <p:cNvPr id="2" name="Rectangle 36">
            <a:extLst>
              <a:ext uri="{FF2B5EF4-FFF2-40B4-BE49-F238E27FC236}">
                <a16:creationId xmlns:a16="http://schemas.microsoft.com/office/drawing/2014/main" id="{AAAEBE88-723F-A899-CAE0-1A3CD1C187F0}"/>
              </a:ext>
            </a:extLst>
          </p:cNvPr>
          <p:cNvSpPr/>
          <p:nvPr/>
        </p:nvSpPr>
        <p:spPr>
          <a:xfrm>
            <a:off x="1560513" y="2803174"/>
            <a:ext cx="1744662" cy="547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r" defTabSz="8365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Oportunidades</a:t>
            </a:r>
          </a:p>
        </p:txBody>
      </p:sp>
      <p:sp>
        <p:nvSpPr>
          <p:cNvPr id="4" name="Rectangle 36">
            <a:extLst>
              <a:ext uri="{FF2B5EF4-FFF2-40B4-BE49-F238E27FC236}">
                <a16:creationId xmlns:a16="http://schemas.microsoft.com/office/drawing/2014/main" id="{BD7D7583-03BE-7F18-B820-DB07C0E7A887}"/>
              </a:ext>
            </a:extLst>
          </p:cNvPr>
          <p:cNvSpPr/>
          <p:nvPr/>
        </p:nvSpPr>
        <p:spPr>
          <a:xfrm>
            <a:off x="3694112" y="2801754"/>
            <a:ext cx="1273351" cy="547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defTabSz="8365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Saúde</a:t>
            </a:r>
          </a:p>
        </p:txBody>
      </p:sp>
      <p:sp>
        <p:nvSpPr>
          <p:cNvPr id="5" name="Rectangle 36">
            <a:extLst>
              <a:ext uri="{FF2B5EF4-FFF2-40B4-BE49-F238E27FC236}">
                <a16:creationId xmlns:a16="http://schemas.microsoft.com/office/drawing/2014/main" id="{4023B167-B8F3-A8CD-0C1D-653D84315702}"/>
              </a:ext>
            </a:extLst>
          </p:cNvPr>
          <p:cNvSpPr/>
          <p:nvPr/>
        </p:nvSpPr>
        <p:spPr>
          <a:xfrm>
            <a:off x="3712369" y="4112068"/>
            <a:ext cx="1306511" cy="547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defTabSz="8365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Banco de Dados</a:t>
            </a:r>
          </a:p>
        </p:txBody>
      </p:sp>
      <p:sp>
        <p:nvSpPr>
          <p:cNvPr id="7" name="Rectangle 36">
            <a:extLst>
              <a:ext uri="{FF2B5EF4-FFF2-40B4-BE49-F238E27FC236}">
                <a16:creationId xmlns:a16="http://schemas.microsoft.com/office/drawing/2014/main" id="{82E4E4F1-4764-C763-ED73-3C87D6E2C20E}"/>
              </a:ext>
            </a:extLst>
          </p:cNvPr>
          <p:cNvSpPr/>
          <p:nvPr/>
        </p:nvSpPr>
        <p:spPr>
          <a:xfrm>
            <a:off x="3660708" y="5488518"/>
            <a:ext cx="1468437" cy="547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defTabSz="8365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Android Studio</a:t>
            </a:r>
          </a:p>
          <a:p>
            <a:pPr algn="ctr" defTabSz="8365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Consumo de API</a:t>
            </a:r>
          </a:p>
        </p:txBody>
      </p:sp>
      <p:sp>
        <p:nvSpPr>
          <p:cNvPr id="8" name="Rectangle 36">
            <a:extLst>
              <a:ext uri="{FF2B5EF4-FFF2-40B4-BE49-F238E27FC236}">
                <a16:creationId xmlns:a16="http://schemas.microsoft.com/office/drawing/2014/main" id="{19009D17-30BC-36A0-66D2-FA048AF8223F}"/>
              </a:ext>
            </a:extLst>
          </p:cNvPr>
          <p:cNvSpPr/>
          <p:nvPr/>
        </p:nvSpPr>
        <p:spPr>
          <a:xfrm>
            <a:off x="5199063" y="2790474"/>
            <a:ext cx="1744662" cy="547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defTabSz="8365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Interação social</a:t>
            </a:r>
          </a:p>
        </p:txBody>
      </p:sp>
      <p:sp>
        <p:nvSpPr>
          <p:cNvPr id="10" name="Rectangle 36">
            <a:extLst>
              <a:ext uri="{FF2B5EF4-FFF2-40B4-BE49-F238E27FC236}">
                <a16:creationId xmlns:a16="http://schemas.microsoft.com/office/drawing/2014/main" id="{D90FD3A1-F70E-4672-BC77-4CA02F12E3C8}"/>
              </a:ext>
            </a:extLst>
          </p:cNvPr>
          <p:cNvSpPr/>
          <p:nvPr/>
        </p:nvSpPr>
        <p:spPr>
          <a:xfrm>
            <a:off x="5185221" y="4086335"/>
            <a:ext cx="1744662" cy="547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defTabSz="8365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Catálogo de Eventos</a:t>
            </a:r>
          </a:p>
        </p:txBody>
      </p:sp>
    </p:spTree>
    <p:extLst>
      <p:ext uri="{BB962C8B-B14F-4D97-AF65-F5344CB8AC3E}">
        <p14:creationId xmlns:p14="http://schemas.microsoft.com/office/powerpoint/2010/main" val="4001080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5600</TotalTime>
  <Words>490</Words>
  <Application>Microsoft Macintosh PowerPoint</Application>
  <PresentationFormat>Widescreen</PresentationFormat>
  <Paragraphs>214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Samsung 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Andres Colombo</dc:creator>
  <cp:lastModifiedBy>Marco Duarte</cp:lastModifiedBy>
  <cp:revision>129</cp:revision>
  <dcterms:created xsi:type="dcterms:W3CDTF">2019-03-28T18:37:40Z</dcterms:created>
  <dcterms:modified xsi:type="dcterms:W3CDTF">2023-04-14T00:32:51Z</dcterms:modified>
</cp:coreProperties>
</file>