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6" r:id="rId9"/>
    <p:sldId id="261" r:id="rId10"/>
    <p:sldId id="264" r:id="rId11"/>
    <p:sldId id="270" r:id="rId12"/>
    <p:sldId id="263" r:id="rId13"/>
    <p:sldId id="271" r:id="rId14"/>
    <p:sldId id="265" r:id="rId15"/>
    <p:sldId id="262" r:id="rId16"/>
    <p:sldId id="26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/>
    <p:restoredTop sz="94694"/>
  </p:normalViewPr>
  <p:slideViewPr>
    <p:cSldViewPr snapToGrid="0" snapToObjects="1">
      <p:cViewPr varScale="1">
        <p:scale>
          <a:sx n="167" d="100"/>
          <a:sy n="167" d="100"/>
        </p:scale>
        <p:origin x="208" y="4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350F-F79D-C947-A9F9-B703EF397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96F9-7CED-B14B-977B-9492C3F3A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3CCF-F170-804B-A85C-453C35C7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FEA-F2B2-A448-8B42-FD9BA9E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B306-D5F0-1548-ACF3-908AECC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D22E-10C4-BB4A-BB6C-418B3F78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8696A-D35B-6346-AF90-5AC7C8B52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66E3-D808-9A48-8D18-AC60F7C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028D-DBA9-0D4F-95D3-0B8358F2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84C6-3BAC-AD46-82AB-B4575DB4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FB2E1-DE7E-5C4D-A10F-22FD2AC03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3C05A-C63C-934B-8F17-173A6C2F1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B2E7-474B-624C-8D5B-55C11BD7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A47F-A5B0-864D-B3D1-0F7A5AC0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BEB7-BC7E-4449-AC3E-BCF46145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4D8A-EC81-2548-8A9B-5BD3C309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C904-ED39-244C-B916-997DAB6F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929C-225E-B247-8A15-E4823543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D48B-2CE5-464A-85CD-D17E9AF6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812F-73FB-8042-942F-A88CD985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BDF1-00A6-8C47-94BD-37831756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750D-0AD5-6B4A-959E-89F53684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08AA-8A4E-1A49-A66A-AACF4645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2196-0786-0046-B59D-EC10FD64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50538-300E-6C49-B1A5-8479256C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F7D9-2808-FF41-8EEB-4D69BA7A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6F6F-EDB5-F44D-96E4-B4146544C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A0AF-6CFE-A14D-B2FC-6379C76F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33F9-6CC5-F041-8978-5DB706C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35F18-C0F7-0A4E-83F8-45D0E618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3FC65-65F2-7143-96F0-0EA0C82B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A8AF-EC77-1643-B4EE-7FC9542E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5A52E-956C-C146-A9ED-63E40C91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16C73-66E1-744D-888F-058D63D1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991A3-97A0-E54F-A1F3-0F944847C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AA084-8BA0-954E-B65E-4447250BF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F2258-66FA-3E4C-9AAE-A3CC7D12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6966E-8F94-4A4B-AD02-82C0D7EB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CB6C4-083E-A142-9DED-BEFE54DD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06B8-2D6C-C646-86EA-E7DC293F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B97DA-8BF5-5647-8D45-1FFCC761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CF47-3DE9-4446-8FD6-26111495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439A-56C6-BE42-888A-6EC6F045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0524F-594F-5146-9BB0-A843975E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89FF8-C6E3-5244-A7FB-52ED93CD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4FFD4-9FF1-104C-820B-BDA831D8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D098-F0B6-CC4E-BD61-85272BDE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C798-F997-8A4D-AF27-E914E732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7BC7-771A-4045-965B-F15FDBB3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6672F-DA71-DC4A-9728-8E24E766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4384-3A20-1C4E-B307-B10D2164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5CEF8-5355-0C44-AA0B-A21BD26B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E297-E3E2-D64B-A5A4-72558E15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20A4F-BF75-554C-8AFC-E688617C6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68AD-9730-7F4B-BF83-EB0E996D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5FE37-7E8C-5E43-B87C-F37AAD11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B512-4638-1F47-A3EC-0BF29C1B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47A1-7FFF-754B-BE98-FF3BE8FD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E2298-4E8C-3C42-82C6-9DA35A67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87984-20D6-AD42-A667-0B5CA6AFC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267E-C1B8-CA41-9ACA-4B5B21B2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C692-66C5-E94E-9284-EDF4697DCAF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64D1-623D-A04D-A0C4-4FD57145D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37F8-9BF4-FB4E-8C19-8676C0E50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A68A35-262B-8649-BB3D-661DF7F8AD92}"/>
              </a:ext>
            </a:extLst>
          </p:cNvPr>
          <p:cNvSpPr/>
          <p:nvPr/>
        </p:nvSpPr>
        <p:spPr>
          <a:xfrm>
            <a:off x="7136296" y="180892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C(P</a:t>
            </a:r>
            <a:r>
              <a:rPr lang="en-US" baseline="-25000" dirty="0">
                <a:solidFill>
                  <a:schemeClr val="tx1"/>
                </a:solidFill>
              </a:rPr>
              <a:t>(v+1)</a:t>
            </a:r>
            <a:r>
              <a:rPr lang="en-US" dirty="0">
                <a:solidFill>
                  <a:schemeClr val="tx1"/>
                </a:solidFill>
              </a:rPr>
              <a:t>)     P</a:t>
            </a:r>
            <a:r>
              <a:rPr lang="en-US" baseline="-25000" dirty="0">
                <a:solidFill>
                  <a:schemeClr val="tx1"/>
                </a:solidFill>
              </a:rPr>
              <a:t>(v+2)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3EA2EE-AEB0-AD4D-9026-B9C7E99F89F7}"/>
              </a:ext>
            </a:extLst>
          </p:cNvPr>
          <p:cNvCxnSpPr>
            <a:cxnSpLocks/>
          </p:cNvCxnSpPr>
          <p:nvPr/>
        </p:nvCxnSpPr>
        <p:spPr>
          <a:xfrm>
            <a:off x="8065605" y="1808922"/>
            <a:ext cx="0" cy="616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AE4C0-DECE-4C49-B506-E0BD3918EAB9}"/>
              </a:ext>
            </a:extLst>
          </p:cNvPr>
          <p:cNvSpPr/>
          <p:nvPr/>
        </p:nvSpPr>
        <p:spPr>
          <a:xfrm>
            <a:off x="4903305" y="180892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C(</a:t>
            </a: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baseline="-25000" dirty="0" err="1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)       P</a:t>
            </a:r>
            <a:r>
              <a:rPr lang="en-US" baseline="-25000" dirty="0">
                <a:solidFill>
                  <a:schemeClr val="tx1"/>
                </a:solidFill>
              </a:rPr>
              <a:t>(v+1)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131286-61E7-F945-89B4-437ADEC170E4}"/>
              </a:ext>
            </a:extLst>
          </p:cNvPr>
          <p:cNvCxnSpPr>
            <a:cxnSpLocks/>
          </p:cNvCxnSpPr>
          <p:nvPr/>
        </p:nvCxnSpPr>
        <p:spPr>
          <a:xfrm>
            <a:off x="5832614" y="1808922"/>
            <a:ext cx="0" cy="616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4FC31E-4227-A745-9BAA-0FB6EE317E93}"/>
              </a:ext>
            </a:extLst>
          </p:cNvPr>
          <p:cNvSpPr/>
          <p:nvPr/>
        </p:nvSpPr>
        <p:spPr>
          <a:xfrm>
            <a:off x="2670314" y="180892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C(・)      </a:t>
            </a: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baseline="-25000" dirty="0" err="1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D0F07B-8A22-C841-A262-DB902D6FA77B}"/>
              </a:ext>
            </a:extLst>
          </p:cNvPr>
          <p:cNvCxnSpPr>
            <a:cxnSpLocks/>
          </p:cNvCxnSpPr>
          <p:nvPr/>
        </p:nvCxnSpPr>
        <p:spPr>
          <a:xfrm>
            <a:off x="3599623" y="1808922"/>
            <a:ext cx="0" cy="616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EE88CC-C2E4-D045-812F-808FC281FD36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4290391" y="2117035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C50997-0245-8A41-BD06-E8B958798CE3}"/>
              </a:ext>
            </a:extLst>
          </p:cNvPr>
          <p:cNvCxnSpPr/>
          <p:nvPr/>
        </p:nvCxnSpPr>
        <p:spPr>
          <a:xfrm flipH="1">
            <a:off x="6523382" y="2130287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6F297E-2388-184A-A26A-992539519254}"/>
              </a:ext>
            </a:extLst>
          </p:cNvPr>
          <p:cNvCxnSpPr/>
          <p:nvPr/>
        </p:nvCxnSpPr>
        <p:spPr>
          <a:xfrm flipH="1">
            <a:off x="8756373" y="2117035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385BC0-28BB-D646-ABD5-3758EFBA53F8}"/>
              </a:ext>
            </a:extLst>
          </p:cNvPr>
          <p:cNvCxnSpPr/>
          <p:nvPr/>
        </p:nvCxnSpPr>
        <p:spPr>
          <a:xfrm flipH="1">
            <a:off x="2057400" y="2117035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A1B0C2-F0C5-B14F-A186-2369F1DD138C}"/>
              </a:ext>
            </a:extLst>
          </p:cNvPr>
          <p:cNvSpPr txBox="1"/>
          <p:nvPr/>
        </p:nvSpPr>
        <p:spPr>
          <a:xfrm>
            <a:off x="7150346" y="277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C(C(</a:t>
            </a:r>
            <a:r>
              <a:rPr lang="en-US" dirty="0" err="1"/>
              <a:t>P</a:t>
            </a:r>
            <a:r>
              <a:rPr lang="en-US" baseline="-25000" dirty="0" err="1"/>
              <a:t>v</a:t>
            </a:r>
            <a:r>
              <a:rPr lang="en-US" dirty="0"/>
              <a:t>))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43CC9C-C12E-6C4C-9262-F3F062C58D2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600951" y="2315817"/>
            <a:ext cx="0" cy="461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B3F6A02-B0C3-7247-A02A-44DA4680803E}"/>
              </a:ext>
            </a:extLst>
          </p:cNvPr>
          <p:cNvSpPr/>
          <p:nvPr/>
        </p:nvSpPr>
        <p:spPr>
          <a:xfrm>
            <a:off x="9369287" y="180892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C(P</a:t>
            </a:r>
            <a:r>
              <a:rPr lang="en-US" baseline="-25000" dirty="0">
                <a:solidFill>
                  <a:schemeClr val="tx1"/>
                </a:solidFill>
              </a:rPr>
              <a:t>(v+2)</a:t>
            </a:r>
            <a:r>
              <a:rPr lang="en-US" dirty="0">
                <a:solidFill>
                  <a:schemeClr val="tx1"/>
                </a:solidFill>
              </a:rPr>
              <a:t>)       P</a:t>
            </a:r>
            <a:r>
              <a:rPr lang="en-US" baseline="-25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008DA4-322E-834A-AB67-0775D618D3F4}"/>
              </a:ext>
            </a:extLst>
          </p:cNvPr>
          <p:cNvCxnSpPr>
            <a:cxnSpLocks/>
          </p:cNvCxnSpPr>
          <p:nvPr/>
        </p:nvCxnSpPr>
        <p:spPr>
          <a:xfrm>
            <a:off x="10298596" y="1808922"/>
            <a:ext cx="0" cy="616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01AE3E-EC0C-E84C-9162-8A7F64B98E99}"/>
              </a:ext>
            </a:extLst>
          </p:cNvPr>
          <p:cNvSpPr txBox="1"/>
          <p:nvPr/>
        </p:nvSpPr>
        <p:spPr>
          <a:xfrm>
            <a:off x="9353520" y="2777123"/>
            <a:ext cx="1256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</a:t>
            </a:r>
            <a:r>
              <a:rPr lang="en-US" dirty="0" err="1"/>
              <a:t>P</a:t>
            </a:r>
            <a:r>
              <a:rPr lang="en-US" baseline="-25000" dirty="0" err="1"/>
              <a:t>v</a:t>
            </a:r>
            <a:r>
              <a:rPr lang="en-US" dirty="0"/>
              <a:t>; </a:t>
            </a:r>
          </a:p>
          <a:p>
            <a:r>
              <a:rPr lang="en-US" dirty="0"/>
              <a:t>C(C(P</a:t>
            </a:r>
            <a:r>
              <a:rPr lang="en-US" baseline="-25000" dirty="0"/>
              <a:t>(v+1)</a:t>
            </a:r>
            <a:r>
              <a:rPr lang="en-US" dirty="0"/>
              <a:t>))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ABEC3B-8433-2441-A39F-A65397FFEC77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981897" y="2315817"/>
            <a:ext cx="0" cy="461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DE0EFD-3CF9-2344-BEE7-8CA508D4D9A1}"/>
              </a:ext>
            </a:extLst>
          </p:cNvPr>
          <p:cNvCxnSpPr/>
          <p:nvPr/>
        </p:nvCxnSpPr>
        <p:spPr>
          <a:xfrm flipH="1">
            <a:off x="10989364" y="2110409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C4CB185-08A5-9546-977D-5B1F46C28331}"/>
              </a:ext>
            </a:extLst>
          </p:cNvPr>
          <p:cNvSpPr/>
          <p:nvPr/>
        </p:nvSpPr>
        <p:spPr>
          <a:xfrm>
            <a:off x="3003627" y="2429737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9BD27-461A-AA4D-8393-8E28F7093FC0}"/>
              </a:ext>
            </a:extLst>
          </p:cNvPr>
          <p:cNvSpPr txBox="1"/>
          <p:nvPr/>
        </p:nvSpPr>
        <p:spPr>
          <a:xfrm>
            <a:off x="6277050" y="1108896"/>
            <a:ext cx="226900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id</a:t>
            </a:r>
          </a:p>
          <a:p>
            <a:r>
              <a:rPr lang="en-US" sz="2400" dirty="0"/>
              <a:t>round</a:t>
            </a:r>
          </a:p>
          <a:p>
            <a:r>
              <a:rPr lang="en-US" sz="2400" dirty="0"/>
              <a:t>payload (</a:t>
            </a:r>
            <a:r>
              <a:rPr lang="en-US" sz="2400" dirty="0" err="1"/>
              <a:t>cmds</a:t>
            </a:r>
            <a:r>
              <a:rPr lang="en-US" sz="2400" dirty="0"/>
              <a:t>)</a:t>
            </a:r>
          </a:p>
          <a:p>
            <a:r>
              <a:rPr lang="en-US" sz="2400" dirty="0"/>
              <a:t>timestamp</a:t>
            </a:r>
          </a:p>
          <a:p>
            <a:r>
              <a:rPr lang="en-US" sz="2400" dirty="0"/>
              <a:t>signature</a:t>
            </a:r>
          </a:p>
          <a:p>
            <a:r>
              <a:rPr lang="en-US" sz="2400" dirty="0"/>
              <a:t>      QC(parent x)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7DD58B-CA70-3C43-A052-08AF75118581}"/>
              </a:ext>
            </a:extLst>
          </p:cNvPr>
          <p:cNvCxnSpPr>
            <a:cxnSpLocks/>
          </p:cNvCxnSpPr>
          <p:nvPr/>
        </p:nvCxnSpPr>
        <p:spPr>
          <a:xfrm flipH="1">
            <a:off x="4636248" y="1108896"/>
            <a:ext cx="1640802" cy="13208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7C2294-FE1F-C34D-A391-EEE98D53B7F7}"/>
              </a:ext>
            </a:extLst>
          </p:cNvPr>
          <p:cNvCxnSpPr>
            <a:cxnSpLocks/>
          </p:cNvCxnSpPr>
          <p:nvPr/>
        </p:nvCxnSpPr>
        <p:spPr>
          <a:xfrm flipH="1" flipV="1">
            <a:off x="4623704" y="3045965"/>
            <a:ext cx="1682374" cy="386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5DF9EE39-CDCE-3B4C-8D1A-FCBD110F5B39}"/>
              </a:ext>
            </a:extLst>
          </p:cNvPr>
          <p:cNvSpPr/>
          <p:nvPr/>
        </p:nvSpPr>
        <p:spPr>
          <a:xfrm>
            <a:off x="6387139" y="3045963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  <a:endParaRPr lang="en-US" dirty="0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E073EC9-E174-0546-85DC-8F9B0421C884}"/>
              </a:ext>
            </a:extLst>
          </p:cNvPr>
          <p:cNvSpPr/>
          <p:nvPr/>
        </p:nvSpPr>
        <p:spPr>
          <a:xfrm>
            <a:off x="3196525" y="2444004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2949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1586234" y="452304"/>
            <a:ext cx="8585" cy="313396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776197" y="760126"/>
            <a:ext cx="1620077" cy="6162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CDDEC-B138-3D44-A5C2-31064B9A0CCD}"/>
              </a:ext>
            </a:extLst>
          </p:cNvPr>
          <p:cNvSpPr txBox="1"/>
          <p:nvPr/>
        </p:nvSpPr>
        <p:spPr>
          <a:xfrm>
            <a:off x="2364605" y="4254427"/>
            <a:ext cx="122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586236" y="1376352"/>
            <a:ext cx="6983" cy="207744"/>
          </a:xfrm>
          <a:prstGeom prst="line">
            <a:avLst/>
          </a:prstGeom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776197" y="1584096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86236" y="2200322"/>
            <a:ext cx="6983" cy="207744"/>
          </a:xfrm>
          <a:prstGeom prst="line">
            <a:avLst/>
          </a:prstGeom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776197" y="2408066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EB42B2-4C3F-0A4F-96BF-B9BD9171F76F}"/>
              </a:ext>
            </a:extLst>
          </p:cNvPr>
          <p:cNvCxnSpPr>
            <a:cxnSpLocks/>
            <a:stCxn id="37" idx="0"/>
            <a:endCxn id="22" idx="2"/>
          </p:cNvCxnSpPr>
          <p:nvPr/>
        </p:nvCxnSpPr>
        <p:spPr>
          <a:xfrm flipH="1" flipV="1">
            <a:off x="1586236" y="1376352"/>
            <a:ext cx="2227430" cy="207744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5D9FE73-3B24-D24D-9FC0-EEBA3F5A4C57}"/>
              </a:ext>
            </a:extLst>
          </p:cNvPr>
          <p:cNvSpPr/>
          <p:nvPr/>
        </p:nvSpPr>
        <p:spPr>
          <a:xfrm>
            <a:off x="3003627" y="1584096"/>
            <a:ext cx="1620077" cy="6162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k(config)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657008-5097-4A4F-841F-33AE29EF9296}"/>
              </a:ext>
            </a:extLst>
          </p:cNvPr>
          <p:cNvCxnSpPr>
            <a:cxnSpLocks/>
            <a:stCxn id="43" idx="0"/>
            <a:endCxn id="37" idx="2"/>
          </p:cNvCxnSpPr>
          <p:nvPr/>
        </p:nvCxnSpPr>
        <p:spPr>
          <a:xfrm flipV="1">
            <a:off x="3813666" y="2200322"/>
            <a:ext cx="0" cy="229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CB185-08A5-9546-977D-5B1F46C28331}"/>
              </a:ext>
            </a:extLst>
          </p:cNvPr>
          <p:cNvSpPr/>
          <p:nvPr/>
        </p:nvSpPr>
        <p:spPr>
          <a:xfrm>
            <a:off x="3003627" y="2429737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2AC6FE-5D59-284B-B007-7AB545F1A8F5}"/>
              </a:ext>
            </a:extLst>
          </p:cNvPr>
          <p:cNvSpPr/>
          <p:nvPr/>
        </p:nvSpPr>
        <p:spPr>
          <a:xfrm>
            <a:off x="3016171" y="3253707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57A46C-99E3-0948-8277-DD1E32908BE7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3813666" y="3045963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FB8FB1-CE33-6445-AE7E-E324ED497801}"/>
              </a:ext>
            </a:extLst>
          </p:cNvPr>
          <p:cNvCxnSpPr>
            <a:cxnSpLocks/>
          </p:cNvCxnSpPr>
          <p:nvPr/>
        </p:nvCxnSpPr>
        <p:spPr>
          <a:xfrm flipH="1" flipV="1">
            <a:off x="3808105" y="3867837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FD992471-5CCD-D642-9914-2386A6428E32}"/>
              </a:ext>
            </a:extLst>
          </p:cNvPr>
          <p:cNvSpPr/>
          <p:nvPr/>
        </p:nvSpPr>
        <p:spPr>
          <a:xfrm>
            <a:off x="1450201" y="765700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78F4F4B3-D5C9-ED43-BC22-1953852E3892}"/>
              </a:ext>
            </a:extLst>
          </p:cNvPr>
          <p:cNvSpPr/>
          <p:nvPr/>
        </p:nvSpPr>
        <p:spPr>
          <a:xfrm>
            <a:off x="1457184" y="1584096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EF42A3AD-3EC8-E345-BA48-14451923E8DB}"/>
              </a:ext>
            </a:extLst>
          </p:cNvPr>
          <p:cNvSpPr/>
          <p:nvPr/>
        </p:nvSpPr>
        <p:spPr>
          <a:xfrm>
            <a:off x="1450199" y="2408066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466FF782-C006-8B48-9720-D50A63C05112}"/>
              </a:ext>
            </a:extLst>
          </p:cNvPr>
          <p:cNvSpPr/>
          <p:nvPr/>
        </p:nvSpPr>
        <p:spPr>
          <a:xfrm>
            <a:off x="3684616" y="1601774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1D6C7106-A586-564C-B12F-FBF86A4627D5}"/>
              </a:ext>
            </a:extLst>
          </p:cNvPr>
          <p:cNvSpPr/>
          <p:nvPr/>
        </p:nvSpPr>
        <p:spPr>
          <a:xfrm>
            <a:off x="3214540" y="3259108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6FDE2-4EF5-9F46-8349-A9B50CB677CB}"/>
              </a:ext>
            </a:extLst>
          </p:cNvPr>
          <p:cNvSpPr txBox="1"/>
          <p:nvPr/>
        </p:nvSpPr>
        <p:spPr>
          <a:xfrm>
            <a:off x="509906" y="-9361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epoch 1 genesis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98DE53B-505B-9A40-92ED-A2A650C42688}"/>
              </a:ext>
            </a:extLst>
          </p:cNvPr>
          <p:cNvCxnSpPr>
            <a:cxnSpLocks/>
            <a:endCxn id="37" idx="1"/>
          </p:cNvCxnSpPr>
          <p:nvPr/>
        </p:nvCxnSpPr>
        <p:spPr>
          <a:xfrm rot="10800000">
            <a:off x="3003627" y="1892210"/>
            <a:ext cx="676786" cy="2355193"/>
          </a:xfrm>
          <a:prstGeom prst="bentConnector3">
            <a:avLst>
              <a:gd name="adj1" fmla="val 153688"/>
            </a:avLst>
          </a:prstGeom>
          <a:ln w="7620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EE073EC9-E174-0546-85DC-8F9B0421C884}"/>
              </a:ext>
            </a:extLst>
          </p:cNvPr>
          <p:cNvSpPr/>
          <p:nvPr/>
        </p:nvSpPr>
        <p:spPr>
          <a:xfrm>
            <a:off x="3196525" y="2444004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C41EF2D1-1F4B-B94E-B1D6-723BC18BF9D6}"/>
              </a:ext>
            </a:extLst>
          </p:cNvPr>
          <p:cNvSpPr/>
          <p:nvPr/>
        </p:nvSpPr>
        <p:spPr>
          <a:xfrm>
            <a:off x="3210492" y="4089535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AD27E0-50F4-A54E-8B19-6F702B136DC1}"/>
              </a:ext>
            </a:extLst>
          </p:cNvPr>
          <p:cNvCxnSpPr>
            <a:cxnSpLocks/>
          </p:cNvCxnSpPr>
          <p:nvPr/>
        </p:nvCxnSpPr>
        <p:spPr>
          <a:xfrm flipV="1">
            <a:off x="3820856" y="4465439"/>
            <a:ext cx="2" cy="301808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7DE801-BA05-7746-B67D-BAA946604354}"/>
              </a:ext>
            </a:extLst>
          </p:cNvPr>
          <p:cNvSpPr txBox="1"/>
          <p:nvPr/>
        </p:nvSpPr>
        <p:spPr>
          <a:xfrm>
            <a:off x="2737338" y="4782440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epoch 2 genesis</a:t>
            </a:r>
          </a:p>
        </p:txBody>
      </p:sp>
    </p:spTree>
    <p:extLst>
      <p:ext uri="{BB962C8B-B14F-4D97-AF65-F5344CB8AC3E}">
        <p14:creationId xmlns:p14="http://schemas.microsoft.com/office/powerpoint/2010/main" val="165707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FECDDEC-B138-3D44-A5C2-31064B9A0CCD}"/>
              </a:ext>
            </a:extLst>
          </p:cNvPr>
          <p:cNvSpPr txBox="1"/>
          <p:nvPr/>
        </p:nvSpPr>
        <p:spPr>
          <a:xfrm>
            <a:off x="2659441" y="3660650"/>
            <a:ext cx="121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D9FE73-3B24-D24D-9FC0-EEBA3F5A4C57}"/>
              </a:ext>
            </a:extLst>
          </p:cNvPr>
          <p:cNvSpPr/>
          <p:nvPr/>
        </p:nvSpPr>
        <p:spPr>
          <a:xfrm>
            <a:off x="919285" y="0"/>
            <a:ext cx="1620077" cy="6162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B1(round k)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499AF3-B161-024A-B110-DDEF9E7A7873}"/>
              </a:ext>
            </a:extLst>
          </p:cNvPr>
          <p:cNvSpPr/>
          <p:nvPr/>
        </p:nvSpPr>
        <p:spPr>
          <a:xfrm>
            <a:off x="3202246" y="841648"/>
            <a:ext cx="1620077" cy="616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B4(round k+4)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7E3858-E511-0C41-A4CC-AE157C8B001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999741" y="1478237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935210-6DFE-8045-8D35-47E81EB07666}"/>
              </a:ext>
            </a:extLst>
          </p:cNvPr>
          <p:cNvSpPr/>
          <p:nvPr/>
        </p:nvSpPr>
        <p:spPr>
          <a:xfrm>
            <a:off x="3189702" y="168598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B5(round k+5)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657008-5097-4A4F-841F-33AE29EF9296}"/>
              </a:ext>
            </a:extLst>
          </p:cNvPr>
          <p:cNvCxnSpPr>
            <a:cxnSpLocks/>
          </p:cNvCxnSpPr>
          <p:nvPr/>
        </p:nvCxnSpPr>
        <p:spPr>
          <a:xfrm flipH="1" flipV="1">
            <a:off x="1753620" y="617534"/>
            <a:ext cx="2276770" cy="2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466FF782-C006-8B48-9720-D50A63C05112}"/>
              </a:ext>
            </a:extLst>
          </p:cNvPr>
          <p:cNvSpPr/>
          <p:nvPr/>
        </p:nvSpPr>
        <p:spPr>
          <a:xfrm>
            <a:off x="1600274" y="17678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D1146C-A863-2946-A2D6-0D542038854C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3989411" y="2302207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7BBA1BF-C1C3-A84B-BDAF-E5FBCFC3FA4A}"/>
              </a:ext>
            </a:extLst>
          </p:cNvPr>
          <p:cNvSpPr/>
          <p:nvPr/>
        </p:nvSpPr>
        <p:spPr>
          <a:xfrm>
            <a:off x="3179372" y="250995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B6(round k+6)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8D3A19D-022E-1540-BA59-710D64D401F9}"/>
              </a:ext>
            </a:extLst>
          </p:cNvPr>
          <p:cNvCxnSpPr>
            <a:cxnSpLocks/>
            <a:endCxn id="39" idx="1"/>
          </p:cNvCxnSpPr>
          <p:nvPr/>
        </p:nvCxnSpPr>
        <p:spPr>
          <a:xfrm rot="10800000">
            <a:off x="3202247" y="1149762"/>
            <a:ext cx="646247" cy="2395815"/>
          </a:xfrm>
          <a:prstGeom prst="bentConnector3">
            <a:avLst>
              <a:gd name="adj1" fmla="val 155795"/>
            </a:avLst>
          </a:prstGeom>
          <a:ln w="7620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BF5E5D0-C511-3A49-8293-9F4D435CD12A}"/>
              </a:ext>
            </a:extLst>
          </p:cNvPr>
          <p:cNvCxnSpPr>
            <a:cxnSpLocks/>
          </p:cNvCxnSpPr>
          <p:nvPr/>
        </p:nvCxnSpPr>
        <p:spPr>
          <a:xfrm flipV="1">
            <a:off x="3984526" y="3128670"/>
            <a:ext cx="11050" cy="25201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0250067-858F-D341-BAF8-E0E8D29DABE3}"/>
              </a:ext>
            </a:extLst>
          </p:cNvPr>
          <p:cNvSpPr txBox="1"/>
          <p:nvPr/>
        </p:nvSpPr>
        <p:spPr>
          <a:xfrm>
            <a:off x="370066" y="2680661"/>
            <a:ext cx="12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D19603-BF72-0946-B286-B814299DDD64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736307" y="626556"/>
            <a:ext cx="0" cy="229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F4E7FD4-59DE-2E41-B7C5-5159110B0238}"/>
              </a:ext>
            </a:extLst>
          </p:cNvPr>
          <p:cNvSpPr/>
          <p:nvPr/>
        </p:nvSpPr>
        <p:spPr>
          <a:xfrm>
            <a:off x="926268" y="85597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B2(round k+1)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FFA1AB-2C80-F144-8B5E-8B8A1F1EAECC}"/>
              </a:ext>
            </a:extLst>
          </p:cNvPr>
          <p:cNvSpPr/>
          <p:nvPr/>
        </p:nvSpPr>
        <p:spPr>
          <a:xfrm>
            <a:off x="938812" y="167994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B3(round k+2)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86D345-F9E6-334C-879A-4ECD0A6E61F1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1736307" y="1472197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F8C558-7E25-5145-B820-7C04495943CF}"/>
              </a:ext>
            </a:extLst>
          </p:cNvPr>
          <p:cNvCxnSpPr>
            <a:cxnSpLocks/>
          </p:cNvCxnSpPr>
          <p:nvPr/>
        </p:nvCxnSpPr>
        <p:spPr>
          <a:xfrm flipH="1" flipV="1">
            <a:off x="1730746" y="2294071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9B0AAB3-ABFB-004A-A422-37950F90B660}"/>
              </a:ext>
            </a:extLst>
          </p:cNvPr>
          <p:cNvCxnSpPr>
            <a:cxnSpLocks/>
          </p:cNvCxnSpPr>
          <p:nvPr/>
        </p:nvCxnSpPr>
        <p:spPr>
          <a:xfrm rot="10800000">
            <a:off x="926268" y="318444"/>
            <a:ext cx="676786" cy="2355193"/>
          </a:xfrm>
          <a:prstGeom prst="bentConnector3">
            <a:avLst>
              <a:gd name="adj1" fmla="val 153688"/>
            </a:avLst>
          </a:prstGeom>
          <a:ln w="7620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62289DC5-5AB2-F74A-ACF1-E8D625190680}"/>
              </a:ext>
            </a:extLst>
          </p:cNvPr>
          <p:cNvSpPr/>
          <p:nvPr/>
        </p:nvSpPr>
        <p:spPr>
          <a:xfrm>
            <a:off x="3382746" y="848134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</a:t>
            </a:r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CD6B849A-A786-2E45-81C6-D6F3036763D6}"/>
              </a:ext>
            </a:extLst>
          </p:cNvPr>
          <p:cNvSpPr/>
          <p:nvPr/>
        </p:nvSpPr>
        <p:spPr>
          <a:xfrm>
            <a:off x="1119166" y="867720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</a:t>
            </a:r>
            <a:endParaRPr lang="en-US" sz="1200" dirty="0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68FF54F1-82AB-CA48-BCA0-AB06EF32BA07}"/>
              </a:ext>
            </a:extLst>
          </p:cNvPr>
          <p:cNvSpPr/>
          <p:nvPr/>
        </p:nvSpPr>
        <p:spPr>
          <a:xfrm>
            <a:off x="1119166" y="1685739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k+1</a:t>
            </a:r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96876BD2-9C9F-C543-9E30-B5A4421AEC62}"/>
              </a:ext>
            </a:extLst>
          </p:cNvPr>
          <p:cNvSpPr/>
          <p:nvPr/>
        </p:nvSpPr>
        <p:spPr>
          <a:xfrm>
            <a:off x="3374370" y="2505577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k+5</a:t>
            </a: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30753517-2AA4-DB41-943C-23FC76B30EA8}"/>
              </a:ext>
            </a:extLst>
          </p:cNvPr>
          <p:cNvSpPr/>
          <p:nvPr/>
        </p:nvSpPr>
        <p:spPr>
          <a:xfrm>
            <a:off x="3374370" y="3385060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k+6</a:t>
            </a:r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2DE0C030-D5ED-0646-9A6D-83C4D34F5AE5}"/>
              </a:ext>
            </a:extLst>
          </p:cNvPr>
          <p:cNvSpPr/>
          <p:nvPr/>
        </p:nvSpPr>
        <p:spPr>
          <a:xfrm>
            <a:off x="3374370" y="1704497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k+4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CFC70F93-247B-D046-8AB5-E1935853E5CB}"/>
              </a:ext>
            </a:extLst>
          </p:cNvPr>
          <p:cNvSpPr/>
          <p:nvPr/>
        </p:nvSpPr>
        <p:spPr>
          <a:xfrm>
            <a:off x="1127541" y="2512257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0E4A44-5584-0F4F-B9B9-14688AE22834}"/>
              </a:ext>
            </a:extLst>
          </p:cNvPr>
          <p:cNvSpPr txBox="1"/>
          <p:nvPr/>
        </p:nvSpPr>
        <p:spPr>
          <a:xfrm>
            <a:off x="465994" y="3216639"/>
            <a:ext cx="268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epoch 2 genesis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92145A-94C1-BD4E-AFBD-8C87EA8A05C7}"/>
              </a:ext>
            </a:extLst>
          </p:cNvPr>
          <p:cNvSpPr txBox="1"/>
          <p:nvPr/>
        </p:nvSpPr>
        <p:spPr>
          <a:xfrm>
            <a:off x="2936350" y="4102561"/>
            <a:ext cx="297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epoch 2 genesis’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225E07-F44C-A444-A4F9-C2E0F66EC7AE}"/>
              </a:ext>
            </a:extLst>
          </p:cNvPr>
          <p:cNvCxnSpPr>
            <a:cxnSpLocks/>
          </p:cNvCxnSpPr>
          <p:nvPr/>
        </p:nvCxnSpPr>
        <p:spPr>
          <a:xfrm flipV="1">
            <a:off x="1750012" y="2913846"/>
            <a:ext cx="0" cy="310141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AA0E43-1DE5-7041-9EAF-31D86E8A57B3}"/>
              </a:ext>
            </a:extLst>
          </p:cNvPr>
          <p:cNvCxnSpPr>
            <a:cxnSpLocks/>
          </p:cNvCxnSpPr>
          <p:nvPr/>
        </p:nvCxnSpPr>
        <p:spPr>
          <a:xfrm flipH="1" flipV="1">
            <a:off x="3984526" y="3767608"/>
            <a:ext cx="1802" cy="285904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B434FE3-5FE3-7449-AA95-C321FC461008}"/>
              </a:ext>
            </a:extLst>
          </p:cNvPr>
          <p:cNvSpPr/>
          <p:nvPr/>
        </p:nvSpPr>
        <p:spPr>
          <a:xfrm>
            <a:off x="942299" y="3974580"/>
            <a:ext cx="1620077" cy="616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B10(round 1)</a:t>
            </a: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FF3FC4A0-60E6-7C47-AABA-2BF9498EE1A8}"/>
              </a:ext>
            </a:extLst>
          </p:cNvPr>
          <p:cNvSpPr/>
          <p:nvPr/>
        </p:nvSpPr>
        <p:spPr>
          <a:xfrm>
            <a:off x="1623288" y="3992258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995EE9-0626-AB45-B689-91C121EBF1B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759321" y="4601136"/>
            <a:ext cx="0" cy="229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98BEC2F-5F40-1C4A-B797-CA93772F2F5A}"/>
              </a:ext>
            </a:extLst>
          </p:cNvPr>
          <p:cNvSpPr/>
          <p:nvPr/>
        </p:nvSpPr>
        <p:spPr>
          <a:xfrm>
            <a:off x="949282" y="483055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B11(round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5897F0-BA1D-EA41-8DDA-1A28BF29FF0B}"/>
              </a:ext>
            </a:extLst>
          </p:cNvPr>
          <p:cNvSpPr/>
          <p:nvPr/>
        </p:nvSpPr>
        <p:spPr>
          <a:xfrm>
            <a:off x="961826" y="565452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B12(round 3)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D5FABB-D7EB-6949-8BFA-CD41B385910F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1759321" y="5446777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>
            <a:extLst>
              <a:ext uri="{FF2B5EF4-FFF2-40B4-BE49-F238E27FC236}">
                <a16:creationId xmlns:a16="http://schemas.microsoft.com/office/drawing/2014/main" id="{027E600B-E2A8-F24E-A076-C08481D9A6C8}"/>
              </a:ext>
            </a:extLst>
          </p:cNvPr>
          <p:cNvSpPr/>
          <p:nvPr/>
        </p:nvSpPr>
        <p:spPr>
          <a:xfrm>
            <a:off x="1142180" y="4842300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sz="1200" dirty="0"/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71C807B0-2E1C-C94E-9223-52D2FAF03914}"/>
              </a:ext>
            </a:extLst>
          </p:cNvPr>
          <p:cNvSpPr/>
          <p:nvPr/>
        </p:nvSpPr>
        <p:spPr>
          <a:xfrm>
            <a:off x="1142180" y="5660319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8544A7F-4234-9643-99E7-BD198A52C991}"/>
              </a:ext>
            </a:extLst>
          </p:cNvPr>
          <p:cNvCxnSpPr>
            <a:cxnSpLocks/>
          </p:cNvCxnSpPr>
          <p:nvPr/>
        </p:nvCxnSpPr>
        <p:spPr>
          <a:xfrm flipV="1">
            <a:off x="1768621" y="3600419"/>
            <a:ext cx="0" cy="310141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6D9ECC9-636C-9149-96EF-5FD89AF6D453}"/>
              </a:ext>
            </a:extLst>
          </p:cNvPr>
          <p:cNvCxnSpPr>
            <a:cxnSpLocks/>
          </p:cNvCxnSpPr>
          <p:nvPr/>
        </p:nvCxnSpPr>
        <p:spPr>
          <a:xfrm flipH="1" flipV="1">
            <a:off x="1768621" y="6354884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>
            <a:extLst>
              <a:ext uri="{FF2B5EF4-FFF2-40B4-BE49-F238E27FC236}">
                <a16:creationId xmlns:a16="http://schemas.microsoft.com/office/drawing/2014/main" id="{17511FE1-7064-D940-9741-7C41F15EA5B0}"/>
              </a:ext>
            </a:extLst>
          </p:cNvPr>
          <p:cNvSpPr/>
          <p:nvPr/>
        </p:nvSpPr>
        <p:spPr>
          <a:xfrm>
            <a:off x="1158465" y="6608446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107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FECDDEC-B138-3D44-A5C2-31064B9A0CCD}"/>
              </a:ext>
            </a:extLst>
          </p:cNvPr>
          <p:cNvSpPr txBox="1"/>
          <p:nvPr/>
        </p:nvSpPr>
        <p:spPr>
          <a:xfrm>
            <a:off x="2659441" y="3660650"/>
            <a:ext cx="121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D9FE73-3B24-D24D-9FC0-EEBA3F5A4C57}"/>
              </a:ext>
            </a:extLst>
          </p:cNvPr>
          <p:cNvSpPr/>
          <p:nvPr/>
        </p:nvSpPr>
        <p:spPr>
          <a:xfrm>
            <a:off x="919285" y="0"/>
            <a:ext cx="1620077" cy="6162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B1(round k)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499AF3-B161-024A-B110-DDEF9E7A7873}"/>
              </a:ext>
            </a:extLst>
          </p:cNvPr>
          <p:cNvSpPr/>
          <p:nvPr/>
        </p:nvSpPr>
        <p:spPr>
          <a:xfrm>
            <a:off x="3202246" y="841648"/>
            <a:ext cx="1620077" cy="616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k+4(∅)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7E3858-E511-0C41-A4CC-AE157C8B001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999741" y="1478237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935210-6DFE-8045-8D35-47E81EB07666}"/>
              </a:ext>
            </a:extLst>
          </p:cNvPr>
          <p:cNvSpPr/>
          <p:nvPr/>
        </p:nvSpPr>
        <p:spPr>
          <a:xfrm>
            <a:off x="3189702" y="168598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k+5 (∅)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657008-5097-4A4F-841F-33AE29EF9296}"/>
              </a:ext>
            </a:extLst>
          </p:cNvPr>
          <p:cNvCxnSpPr>
            <a:cxnSpLocks/>
          </p:cNvCxnSpPr>
          <p:nvPr/>
        </p:nvCxnSpPr>
        <p:spPr>
          <a:xfrm flipH="1" flipV="1">
            <a:off x="1753620" y="617534"/>
            <a:ext cx="2276770" cy="2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466FF782-C006-8B48-9720-D50A63C05112}"/>
              </a:ext>
            </a:extLst>
          </p:cNvPr>
          <p:cNvSpPr/>
          <p:nvPr/>
        </p:nvSpPr>
        <p:spPr>
          <a:xfrm>
            <a:off x="1600274" y="17678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D1146C-A863-2946-A2D6-0D542038854C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3989411" y="2302207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7BBA1BF-C1C3-A84B-BDAF-E5FBCFC3FA4A}"/>
              </a:ext>
            </a:extLst>
          </p:cNvPr>
          <p:cNvSpPr/>
          <p:nvPr/>
        </p:nvSpPr>
        <p:spPr>
          <a:xfrm>
            <a:off x="3179372" y="250995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k+6 (∅)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8D3A19D-022E-1540-BA59-710D64D401F9}"/>
              </a:ext>
            </a:extLst>
          </p:cNvPr>
          <p:cNvCxnSpPr>
            <a:cxnSpLocks/>
            <a:endCxn id="39" idx="1"/>
          </p:cNvCxnSpPr>
          <p:nvPr/>
        </p:nvCxnSpPr>
        <p:spPr>
          <a:xfrm rot="10800000">
            <a:off x="3202247" y="1149762"/>
            <a:ext cx="646247" cy="2395815"/>
          </a:xfrm>
          <a:prstGeom prst="bentConnector3">
            <a:avLst>
              <a:gd name="adj1" fmla="val 155795"/>
            </a:avLst>
          </a:prstGeom>
          <a:ln w="7620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BF5E5D0-C511-3A49-8293-9F4D435CD12A}"/>
              </a:ext>
            </a:extLst>
          </p:cNvPr>
          <p:cNvCxnSpPr>
            <a:cxnSpLocks/>
          </p:cNvCxnSpPr>
          <p:nvPr/>
        </p:nvCxnSpPr>
        <p:spPr>
          <a:xfrm flipV="1">
            <a:off x="3984526" y="3128670"/>
            <a:ext cx="11050" cy="25201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0250067-858F-D341-BAF8-E0E8D29DABE3}"/>
              </a:ext>
            </a:extLst>
          </p:cNvPr>
          <p:cNvSpPr txBox="1"/>
          <p:nvPr/>
        </p:nvSpPr>
        <p:spPr>
          <a:xfrm>
            <a:off x="370066" y="2680661"/>
            <a:ext cx="12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D19603-BF72-0946-B286-B814299DDD64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736307" y="626556"/>
            <a:ext cx="0" cy="229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F4E7FD4-59DE-2E41-B7C5-5159110B0238}"/>
              </a:ext>
            </a:extLst>
          </p:cNvPr>
          <p:cNvSpPr/>
          <p:nvPr/>
        </p:nvSpPr>
        <p:spPr>
          <a:xfrm>
            <a:off x="926268" y="85597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 (∅)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FFA1AB-2C80-F144-8B5E-8B8A1F1EAECC}"/>
              </a:ext>
            </a:extLst>
          </p:cNvPr>
          <p:cNvSpPr/>
          <p:nvPr/>
        </p:nvSpPr>
        <p:spPr>
          <a:xfrm>
            <a:off x="938812" y="1679941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k+2 (∅)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86D345-F9E6-334C-879A-4ECD0A6E61F1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1736307" y="1472197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F8C558-7E25-5145-B820-7C04495943CF}"/>
              </a:ext>
            </a:extLst>
          </p:cNvPr>
          <p:cNvCxnSpPr>
            <a:cxnSpLocks/>
          </p:cNvCxnSpPr>
          <p:nvPr/>
        </p:nvCxnSpPr>
        <p:spPr>
          <a:xfrm flipH="1" flipV="1">
            <a:off x="1730746" y="2294071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9B0AAB3-ABFB-004A-A422-37950F90B660}"/>
              </a:ext>
            </a:extLst>
          </p:cNvPr>
          <p:cNvCxnSpPr>
            <a:cxnSpLocks/>
          </p:cNvCxnSpPr>
          <p:nvPr/>
        </p:nvCxnSpPr>
        <p:spPr>
          <a:xfrm rot="10800000">
            <a:off x="926268" y="318444"/>
            <a:ext cx="676786" cy="2355193"/>
          </a:xfrm>
          <a:prstGeom prst="bentConnector3">
            <a:avLst>
              <a:gd name="adj1" fmla="val 153688"/>
            </a:avLst>
          </a:prstGeom>
          <a:ln w="7620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62289DC5-5AB2-F74A-ACF1-E8D625190680}"/>
              </a:ext>
            </a:extLst>
          </p:cNvPr>
          <p:cNvSpPr/>
          <p:nvPr/>
        </p:nvSpPr>
        <p:spPr>
          <a:xfrm>
            <a:off x="3382746" y="848134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</a:t>
            </a:r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CD6B849A-A786-2E45-81C6-D6F3036763D6}"/>
              </a:ext>
            </a:extLst>
          </p:cNvPr>
          <p:cNvSpPr/>
          <p:nvPr/>
        </p:nvSpPr>
        <p:spPr>
          <a:xfrm>
            <a:off x="1119166" y="867720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</a:t>
            </a:r>
            <a:endParaRPr lang="en-US" sz="1200" dirty="0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68FF54F1-82AB-CA48-BCA0-AB06EF32BA07}"/>
              </a:ext>
            </a:extLst>
          </p:cNvPr>
          <p:cNvSpPr/>
          <p:nvPr/>
        </p:nvSpPr>
        <p:spPr>
          <a:xfrm>
            <a:off x="1119166" y="1685739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k+1</a:t>
            </a:r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96876BD2-9C9F-C543-9E30-B5A4421AEC62}"/>
              </a:ext>
            </a:extLst>
          </p:cNvPr>
          <p:cNvSpPr/>
          <p:nvPr/>
        </p:nvSpPr>
        <p:spPr>
          <a:xfrm>
            <a:off x="3374370" y="2505577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k+5</a:t>
            </a: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30753517-2AA4-DB41-943C-23FC76B30EA8}"/>
              </a:ext>
            </a:extLst>
          </p:cNvPr>
          <p:cNvSpPr/>
          <p:nvPr/>
        </p:nvSpPr>
        <p:spPr>
          <a:xfrm>
            <a:off x="3374370" y="3385060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k+6</a:t>
            </a:r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2DE0C030-D5ED-0646-9A6D-83C4D34F5AE5}"/>
              </a:ext>
            </a:extLst>
          </p:cNvPr>
          <p:cNvSpPr/>
          <p:nvPr/>
        </p:nvSpPr>
        <p:spPr>
          <a:xfrm>
            <a:off x="3374370" y="1704497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k+4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CFC70F93-247B-D046-8AB5-E1935853E5CB}"/>
              </a:ext>
            </a:extLst>
          </p:cNvPr>
          <p:cNvSpPr/>
          <p:nvPr/>
        </p:nvSpPr>
        <p:spPr>
          <a:xfrm>
            <a:off x="1127541" y="2512257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0E4A44-5584-0F4F-B9B9-14688AE22834}"/>
              </a:ext>
            </a:extLst>
          </p:cNvPr>
          <p:cNvSpPr txBox="1"/>
          <p:nvPr/>
        </p:nvSpPr>
        <p:spPr>
          <a:xfrm>
            <a:off x="465994" y="3216639"/>
            <a:ext cx="268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epoch 2 genesis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92145A-94C1-BD4E-AFBD-8C87EA8A05C7}"/>
              </a:ext>
            </a:extLst>
          </p:cNvPr>
          <p:cNvSpPr txBox="1"/>
          <p:nvPr/>
        </p:nvSpPr>
        <p:spPr>
          <a:xfrm>
            <a:off x="2936350" y="4102561"/>
            <a:ext cx="297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epoch 2 genesis’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225E07-F44C-A444-A4F9-C2E0F66EC7AE}"/>
              </a:ext>
            </a:extLst>
          </p:cNvPr>
          <p:cNvCxnSpPr>
            <a:cxnSpLocks/>
          </p:cNvCxnSpPr>
          <p:nvPr/>
        </p:nvCxnSpPr>
        <p:spPr>
          <a:xfrm flipV="1">
            <a:off x="1750012" y="2913846"/>
            <a:ext cx="0" cy="310141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AA0E43-1DE5-7041-9EAF-31D86E8A57B3}"/>
              </a:ext>
            </a:extLst>
          </p:cNvPr>
          <p:cNvCxnSpPr>
            <a:cxnSpLocks/>
          </p:cNvCxnSpPr>
          <p:nvPr/>
        </p:nvCxnSpPr>
        <p:spPr>
          <a:xfrm flipH="1" flipV="1">
            <a:off x="3984526" y="3767608"/>
            <a:ext cx="1802" cy="285904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0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86236" y="463892"/>
            <a:ext cx="0" cy="285904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769214" y="749796"/>
            <a:ext cx="1620077" cy="6162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CDDEC-B138-3D44-A5C2-31064B9A0CCD}"/>
              </a:ext>
            </a:extLst>
          </p:cNvPr>
          <p:cNvSpPr txBox="1"/>
          <p:nvPr/>
        </p:nvSpPr>
        <p:spPr>
          <a:xfrm>
            <a:off x="1618733" y="3123696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579253" y="1366022"/>
            <a:ext cx="6983" cy="207744"/>
          </a:xfrm>
          <a:prstGeom prst="line">
            <a:avLst/>
          </a:prstGeom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769214" y="1573766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79253" y="2189992"/>
            <a:ext cx="6983" cy="207744"/>
          </a:xfrm>
          <a:prstGeom prst="line">
            <a:avLst/>
          </a:prstGeom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769214" y="2397736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EB42B2-4C3F-0A4F-96BF-B9BD9171F76F}"/>
              </a:ext>
            </a:extLst>
          </p:cNvPr>
          <p:cNvCxnSpPr>
            <a:cxnSpLocks/>
            <a:stCxn id="37" idx="0"/>
            <a:endCxn id="22" idx="2"/>
          </p:cNvCxnSpPr>
          <p:nvPr/>
        </p:nvCxnSpPr>
        <p:spPr>
          <a:xfrm flipH="1" flipV="1">
            <a:off x="1579253" y="1366022"/>
            <a:ext cx="2227430" cy="207744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5D9FE73-3B24-D24D-9FC0-EEBA3F5A4C57}"/>
              </a:ext>
            </a:extLst>
          </p:cNvPr>
          <p:cNvSpPr/>
          <p:nvPr/>
        </p:nvSpPr>
        <p:spPr>
          <a:xfrm>
            <a:off x="2996644" y="1573766"/>
            <a:ext cx="1620077" cy="6162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B52F23-2490-5D49-8CED-C8DBD58588D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819227" y="2189992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499AF3-B161-024A-B110-DDEF9E7A7873}"/>
              </a:ext>
            </a:extLst>
          </p:cNvPr>
          <p:cNvSpPr/>
          <p:nvPr/>
        </p:nvSpPr>
        <p:spPr>
          <a:xfrm>
            <a:off x="3009188" y="2397736"/>
            <a:ext cx="1620077" cy="616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7E3858-E511-0C41-A4CC-AE157C8B001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806683" y="303432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935210-6DFE-8045-8D35-47E81EB07666}"/>
              </a:ext>
            </a:extLst>
          </p:cNvPr>
          <p:cNvSpPr/>
          <p:nvPr/>
        </p:nvSpPr>
        <p:spPr>
          <a:xfrm>
            <a:off x="2996644" y="3242069"/>
            <a:ext cx="1620077" cy="616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round k+3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657008-5097-4A4F-841F-33AE29EF9296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3819227" y="3013962"/>
            <a:ext cx="2276770" cy="228107"/>
          </a:xfrm>
          <a:prstGeom prst="line">
            <a:avLst/>
          </a:prstGeom>
          <a:ln w="285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CB185-08A5-9546-977D-5B1F46C28331}"/>
              </a:ext>
            </a:extLst>
          </p:cNvPr>
          <p:cNvSpPr/>
          <p:nvPr/>
        </p:nvSpPr>
        <p:spPr>
          <a:xfrm>
            <a:off x="5285958" y="3242069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2AC6FE-5D59-284B-B007-7AB545F1A8F5}"/>
              </a:ext>
            </a:extLst>
          </p:cNvPr>
          <p:cNvSpPr/>
          <p:nvPr/>
        </p:nvSpPr>
        <p:spPr>
          <a:xfrm>
            <a:off x="5298502" y="4066039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round k+*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50C52-6AD6-104A-8CB5-40ED71DD5D9D}"/>
              </a:ext>
            </a:extLst>
          </p:cNvPr>
          <p:cNvSpPr/>
          <p:nvPr/>
        </p:nvSpPr>
        <p:spPr>
          <a:xfrm>
            <a:off x="5285958" y="4910372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57A46C-99E3-0948-8277-DD1E32908BE7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6095997" y="3858295"/>
            <a:ext cx="5560" cy="232300"/>
          </a:xfrm>
          <a:prstGeom prst="line">
            <a:avLst/>
          </a:prstGeom>
          <a:ln w="28575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FB8FB1-CE33-6445-AE7E-E324ED497801}"/>
              </a:ext>
            </a:extLst>
          </p:cNvPr>
          <p:cNvCxnSpPr>
            <a:cxnSpLocks/>
          </p:cNvCxnSpPr>
          <p:nvPr/>
        </p:nvCxnSpPr>
        <p:spPr>
          <a:xfrm flipH="1" flipV="1">
            <a:off x="6090436" y="4680169"/>
            <a:ext cx="5560" cy="232300"/>
          </a:xfrm>
          <a:prstGeom prst="line">
            <a:avLst/>
          </a:prstGeom>
          <a:ln w="28575"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FD992471-5CCD-D642-9914-2386A6428E32}"/>
              </a:ext>
            </a:extLst>
          </p:cNvPr>
          <p:cNvSpPr/>
          <p:nvPr/>
        </p:nvSpPr>
        <p:spPr>
          <a:xfrm>
            <a:off x="1443218" y="755370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78F4F4B3-D5C9-ED43-BC22-1953852E3892}"/>
              </a:ext>
            </a:extLst>
          </p:cNvPr>
          <p:cNvSpPr/>
          <p:nvPr/>
        </p:nvSpPr>
        <p:spPr>
          <a:xfrm>
            <a:off x="1450201" y="1573766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EF42A3AD-3EC8-E345-BA48-14451923E8DB}"/>
              </a:ext>
            </a:extLst>
          </p:cNvPr>
          <p:cNvSpPr/>
          <p:nvPr/>
        </p:nvSpPr>
        <p:spPr>
          <a:xfrm>
            <a:off x="1443216" y="2397736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466FF782-C006-8B48-9720-D50A63C05112}"/>
              </a:ext>
            </a:extLst>
          </p:cNvPr>
          <p:cNvSpPr/>
          <p:nvPr/>
        </p:nvSpPr>
        <p:spPr>
          <a:xfrm>
            <a:off x="3677633" y="1591444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63FFD00-95CB-9049-8A9E-5B7883019213}"/>
              </a:ext>
            </a:extLst>
          </p:cNvPr>
          <p:cNvSpPr/>
          <p:nvPr/>
        </p:nvSpPr>
        <p:spPr>
          <a:xfrm>
            <a:off x="3669931" y="2386246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4210C39B-F50C-B94F-B7DD-9080679F940D}"/>
              </a:ext>
            </a:extLst>
          </p:cNvPr>
          <p:cNvSpPr/>
          <p:nvPr/>
        </p:nvSpPr>
        <p:spPr>
          <a:xfrm>
            <a:off x="3669931" y="3242069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855C5DFF-032C-1C48-B009-91EBE007898F}"/>
              </a:ext>
            </a:extLst>
          </p:cNvPr>
          <p:cNvSpPr/>
          <p:nvPr/>
        </p:nvSpPr>
        <p:spPr>
          <a:xfrm>
            <a:off x="5972507" y="3217882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1D6C7106-A586-564C-B12F-FBF86A4627D5}"/>
              </a:ext>
            </a:extLst>
          </p:cNvPr>
          <p:cNvSpPr/>
          <p:nvPr/>
        </p:nvSpPr>
        <p:spPr>
          <a:xfrm>
            <a:off x="5954403" y="4071440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89D5978D-0E47-3D44-8AE7-4B21684FE84D}"/>
              </a:ext>
            </a:extLst>
          </p:cNvPr>
          <p:cNvSpPr/>
          <p:nvPr/>
        </p:nvSpPr>
        <p:spPr>
          <a:xfrm>
            <a:off x="5962744" y="4894842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6FDE2-4EF5-9F46-8349-A9B50CB677CB}"/>
              </a:ext>
            </a:extLst>
          </p:cNvPr>
          <p:cNvSpPr txBox="1"/>
          <p:nvPr/>
        </p:nvSpPr>
        <p:spPr>
          <a:xfrm>
            <a:off x="1032719" y="2227"/>
            <a:ext cx="110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genesis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D1146C-A863-2946-A2D6-0D542038854C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3796353" y="385829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7BBA1BF-C1C3-A84B-BDAF-E5FBCFC3FA4A}"/>
              </a:ext>
            </a:extLst>
          </p:cNvPr>
          <p:cNvSpPr/>
          <p:nvPr/>
        </p:nvSpPr>
        <p:spPr>
          <a:xfrm>
            <a:off x="2986314" y="406603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round k+4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E15F2867-5020-D64B-A8EC-7644AEC301CD}"/>
              </a:ext>
            </a:extLst>
          </p:cNvPr>
          <p:cNvSpPr/>
          <p:nvPr/>
        </p:nvSpPr>
        <p:spPr>
          <a:xfrm>
            <a:off x="3659601" y="4066039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AA35FB-2A8D-E64E-B4F4-4147EE611BE4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3806683" y="468226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95C9B8F-F88C-224E-B2EE-5744F02088FD}"/>
              </a:ext>
            </a:extLst>
          </p:cNvPr>
          <p:cNvSpPr/>
          <p:nvPr/>
        </p:nvSpPr>
        <p:spPr>
          <a:xfrm>
            <a:off x="2996644" y="489000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round k+5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ECB3013D-CE87-9D4D-BEAB-D5F706905672}"/>
              </a:ext>
            </a:extLst>
          </p:cNvPr>
          <p:cNvSpPr/>
          <p:nvPr/>
        </p:nvSpPr>
        <p:spPr>
          <a:xfrm>
            <a:off x="3669931" y="4890009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8D3A19D-022E-1540-BA59-710D64D401F9}"/>
              </a:ext>
            </a:extLst>
          </p:cNvPr>
          <p:cNvCxnSpPr>
            <a:cxnSpLocks/>
            <a:stCxn id="103" idx="1"/>
            <a:endCxn id="41" idx="1"/>
          </p:cNvCxnSpPr>
          <p:nvPr/>
        </p:nvCxnSpPr>
        <p:spPr>
          <a:xfrm rot="10800000">
            <a:off x="2996644" y="3550183"/>
            <a:ext cx="662956" cy="2372959"/>
          </a:xfrm>
          <a:prstGeom prst="bentConnector3">
            <a:avLst>
              <a:gd name="adj1" fmla="val 184226"/>
            </a:avLst>
          </a:prstGeom>
          <a:ln w="7620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B2CF8F4A-7BC8-8F41-AA82-0097E7E9A603}"/>
              </a:ext>
            </a:extLst>
          </p:cNvPr>
          <p:cNvSpPr/>
          <p:nvPr/>
        </p:nvSpPr>
        <p:spPr>
          <a:xfrm>
            <a:off x="3659600" y="5758249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BF5E5D0-C511-3A49-8293-9F4D435CD12A}"/>
              </a:ext>
            </a:extLst>
          </p:cNvPr>
          <p:cNvCxnSpPr>
            <a:cxnSpLocks/>
            <a:stCxn id="103" idx="0"/>
            <a:endCxn id="63" idx="2"/>
          </p:cNvCxnSpPr>
          <p:nvPr/>
        </p:nvCxnSpPr>
        <p:spPr>
          <a:xfrm flipV="1">
            <a:off x="3795633" y="5506235"/>
            <a:ext cx="11050" cy="25201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F54666D6-1961-3446-AF6F-C0D2CA4AE8F8}"/>
              </a:ext>
            </a:extLst>
          </p:cNvPr>
          <p:cNvCxnSpPr>
            <a:cxnSpLocks/>
          </p:cNvCxnSpPr>
          <p:nvPr/>
        </p:nvCxnSpPr>
        <p:spPr>
          <a:xfrm rot="10800000">
            <a:off x="4623704" y="1892210"/>
            <a:ext cx="1337682" cy="2354453"/>
          </a:xfrm>
          <a:prstGeom prst="bentConnector3">
            <a:avLst>
              <a:gd name="adj1" fmla="val 65689"/>
            </a:avLst>
          </a:prstGeom>
          <a:ln w="7620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4C0ECD-511A-7040-8347-B50535298448}"/>
              </a:ext>
            </a:extLst>
          </p:cNvPr>
          <p:cNvSpPr txBox="1"/>
          <p:nvPr/>
        </p:nvSpPr>
        <p:spPr>
          <a:xfrm>
            <a:off x="5072484" y="1895118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5987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iamond 49">
            <a:extLst>
              <a:ext uri="{FF2B5EF4-FFF2-40B4-BE49-F238E27FC236}">
                <a16:creationId xmlns:a16="http://schemas.microsoft.com/office/drawing/2014/main" id="{4C190E01-D2F5-8742-A6C7-950296CAA3CD}"/>
              </a:ext>
            </a:extLst>
          </p:cNvPr>
          <p:cNvSpPr/>
          <p:nvPr/>
        </p:nvSpPr>
        <p:spPr>
          <a:xfrm>
            <a:off x="1443220" y="1070398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2A5DE32E-3E86-0443-9837-82811E5212D4}"/>
              </a:ext>
            </a:extLst>
          </p:cNvPr>
          <p:cNvSpPr/>
          <p:nvPr/>
        </p:nvSpPr>
        <p:spPr>
          <a:xfrm>
            <a:off x="1443221" y="1909123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3E30463E-E662-DD46-9E8C-4882206FF70F}"/>
              </a:ext>
            </a:extLst>
          </p:cNvPr>
          <p:cNvSpPr/>
          <p:nvPr/>
        </p:nvSpPr>
        <p:spPr>
          <a:xfrm>
            <a:off x="1450204" y="2727519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0F52D29A-C334-C146-9720-35058FCE5292}"/>
              </a:ext>
            </a:extLst>
          </p:cNvPr>
          <p:cNvSpPr/>
          <p:nvPr/>
        </p:nvSpPr>
        <p:spPr>
          <a:xfrm>
            <a:off x="1443219" y="3551489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2383EC1C-6743-994C-A46D-428145A3E026}"/>
              </a:ext>
            </a:extLst>
          </p:cNvPr>
          <p:cNvSpPr/>
          <p:nvPr/>
        </p:nvSpPr>
        <p:spPr>
          <a:xfrm>
            <a:off x="3677636" y="2745197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9ED0E633-F29E-5B43-8C3F-D5931C11F376}"/>
              </a:ext>
            </a:extLst>
          </p:cNvPr>
          <p:cNvSpPr/>
          <p:nvPr/>
        </p:nvSpPr>
        <p:spPr>
          <a:xfrm>
            <a:off x="3669934" y="3539999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C9D78D59-B5BC-EA49-A7F5-1D9727C9064D}"/>
              </a:ext>
            </a:extLst>
          </p:cNvPr>
          <p:cNvSpPr/>
          <p:nvPr/>
        </p:nvSpPr>
        <p:spPr>
          <a:xfrm>
            <a:off x="3669934" y="4395822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68E497B2-D55D-BC4E-B71F-8515C35AC5E7}"/>
              </a:ext>
            </a:extLst>
          </p:cNvPr>
          <p:cNvSpPr/>
          <p:nvPr/>
        </p:nvSpPr>
        <p:spPr>
          <a:xfrm>
            <a:off x="5972510" y="4416185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64171251-74EB-0844-BB88-6B9B4471929F}"/>
              </a:ext>
            </a:extLst>
          </p:cNvPr>
          <p:cNvSpPr/>
          <p:nvPr/>
        </p:nvSpPr>
        <p:spPr>
          <a:xfrm>
            <a:off x="5954406" y="5225193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BD58FB5C-F753-0144-A08F-BE1564D2CE5E}"/>
              </a:ext>
            </a:extLst>
          </p:cNvPr>
          <p:cNvSpPr/>
          <p:nvPr/>
        </p:nvSpPr>
        <p:spPr>
          <a:xfrm>
            <a:off x="5962747" y="6048595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A75FA-3E34-4D42-ADDB-ED46FBBF4205}"/>
              </a:ext>
            </a:extLst>
          </p:cNvPr>
          <p:cNvSpPr/>
          <p:nvPr/>
        </p:nvSpPr>
        <p:spPr>
          <a:xfrm>
            <a:off x="776200" y="107957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CE361-B522-BA41-8AAE-A5FB8B5A2BD5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1579256" y="169580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769217" y="190354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k+1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579256" y="251977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769217" y="272751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k+3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79256" y="334374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769217" y="355148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k+6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EB42B2-4C3F-0A4F-96BF-B9BD9171F76F}"/>
              </a:ext>
            </a:extLst>
          </p:cNvPr>
          <p:cNvCxnSpPr>
            <a:cxnSpLocks/>
            <a:stCxn id="37" idx="0"/>
            <a:endCxn id="22" idx="2"/>
          </p:cNvCxnSpPr>
          <p:nvPr/>
        </p:nvCxnSpPr>
        <p:spPr>
          <a:xfrm flipH="1" flipV="1">
            <a:off x="1579256" y="2519775"/>
            <a:ext cx="2227430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5D9FE73-3B24-D24D-9FC0-EEBA3F5A4C57}"/>
              </a:ext>
            </a:extLst>
          </p:cNvPr>
          <p:cNvSpPr/>
          <p:nvPr/>
        </p:nvSpPr>
        <p:spPr>
          <a:xfrm>
            <a:off x="2996647" y="272751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k+4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B52F23-2490-5D49-8CED-C8DBD58588D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819230" y="334374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499AF3-B161-024A-B110-DDEF9E7A7873}"/>
              </a:ext>
            </a:extLst>
          </p:cNvPr>
          <p:cNvSpPr/>
          <p:nvPr/>
        </p:nvSpPr>
        <p:spPr>
          <a:xfrm>
            <a:off x="3009191" y="355148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k+5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7E3858-E511-0C41-A4CC-AE157C8B001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806686" y="4188078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935210-6DFE-8045-8D35-47E81EB07666}"/>
              </a:ext>
            </a:extLst>
          </p:cNvPr>
          <p:cNvSpPr/>
          <p:nvPr/>
        </p:nvSpPr>
        <p:spPr>
          <a:xfrm>
            <a:off x="2996647" y="439582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k+7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657008-5097-4A4F-841F-33AE29EF9296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3819230" y="4167715"/>
            <a:ext cx="2276770" cy="2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CB185-08A5-9546-977D-5B1F46C28331}"/>
              </a:ext>
            </a:extLst>
          </p:cNvPr>
          <p:cNvSpPr/>
          <p:nvPr/>
        </p:nvSpPr>
        <p:spPr>
          <a:xfrm>
            <a:off x="5285961" y="439582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k+8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2AC6FE-5D59-284B-B007-7AB545F1A8F5}"/>
              </a:ext>
            </a:extLst>
          </p:cNvPr>
          <p:cNvSpPr/>
          <p:nvPr/>
        </p:nvSpPr>
        <p:spPr>
          <a:xfrm>
            <a:off x="5298505" y="521979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k+9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50C52-6AD6-104A-8CB5-40ED71DD5D9D}"/>
              </a:ext>
            </a:extLst>
          </p:cNvPr>
          <p:cNvSpPr/>
          <p:nvPr/>
        </p:nvSpPr>
        <p:spPr>
          <a:xfrm>
            <a:off x="5285961" y="6064125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round k+10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57A46C-99E3-0948-8277-DD1E32908BE7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6096000" y="5012048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FB8FB1-CE33-6445-AE7E-E324ED497801}"/>
              </a:ext>
            </a:extLst>
          </p:cNvPr>
          <p:cNvCxnSpPr>
            <a:cxnSpLocks/>
          </p:cNvCxnSpPr>
          <p:nvPr/>
        </p:nvCxnSpPr>
        <p:spPr>
          <a:xfrm flipH="1" flipV="1">
            <a:off x="6090439" y="5833922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20A963-C62F-BE43-9DF7-8C4DB1988757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6906038" y="6372238"/>
            <a:ext cx="9637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04832BA-FC86-0A49-8C6B-8C54331426F5}"/>
              </a:ext>
            </a:extLst>
          </p:cNvPr>
          <p:cNvSpPr/>
          <p:nvPr/>
        </p:nvSpPr>
        <p:spPr>
          <a:xfrm>
            <a:off x="4796852" y="4122296"/>
            <a:ext cx="4257207" cy="2699859"/>
          </a:xfrm>
          <a:custGeom>
            <a:avLst/>
            <a:gdLst>
              <a:gd name="connsiteX0" fmla="*/ 4257207 w 4257207"/>
              <a:gd name="connsiteY0" fmla="*/ 2548328 h 2699859"/>
              <a:gd name="connsiteX1" fmla="*/ 4257207 w 4257207"/>
              <a:gd name="connsiteY1" fmla="*/ 2548328 h 2699859"/>
              <a:gd name="connsiteX2" fmla="*/ 3792512 w 4257207"/>
              <a:gd name="connsiteY2" fmla="*/ 1978702 h 2699859"/>
              <a:gd name="connsiteX3" fmla="*/ 3717561 w 4257207"/>
              <a:gd name="connsiteY3" fmla="*/ 1903751 h 2699859"/>
              <a:gd name="connsiteX4" fmla="*/ 3672591 w 4257207"/>
              <a:gd name="connsiteY4" fmla="*/ 1873771 h 2699859"/>
              <a:gd name="connsiteX5" fmla="*/ 3597640 w 4257207"/>
              <a:gd name="connsiteY5" fmla="*/ 1828800 h 2699859"/>
              <a:gd name="connsiteX6" fmla="*/ 3522689 w 4257207"/>
              <a:gd name="connsiteY6" fmla="*/ 1768840 h 2699859"/>
              <a:gd name="connsiteX7" fmla="*/ 3222886 w 4257207"/>
              <a:gd name="connsiteY7" fmla="*/ 1753849 h 2699859"/>
              <a:gd name="connsiteX8" fmla="*/ 2623279 w 4257207"/>
              <a:gd name="connsiteY8" fmla="*/ 1738859 h 2699859"/>
              <a:gd name="connsiteX9" fmla="*/ 2593299 w 4257207"/>
              <a:gd name="connsiteY9" fmla="*/ 1693889 h 2699859"/>
              <a:gd name="connsiteX10" fmla="*/ 2563318 w 4257207"/>
              <a:gd name="connsiteY10" fmla="*/ 1663908 h 2699859"/>
              <a:gd name="connsiteX11" fmla="*/ 2548328 w 4257207"/>
              <a:gd name="connsiteY11" fmla="*/ 1618938 h 2699859"/>
              <a:gd name="connsiteX12" fmla="*/ 2473378 w 4257207"/>
              <a:gd name="connsiteY12" fmla="*/ 1528997 h 2699859"/>
              <a:gd name="connsiteX13" fmla="*/ 2428407 w 4257207"/>
              <a:gd name="connsiteY13" fmla="*/ 1439056 h 2699859"/>
              <a:gd name="connsiteX14" fmla="*/ 2413417 w 4257207"/>
              <a:gd name="connsiteY14" fmla="*/ 1394085 h 2699859"/>
              <a:gd name="connsiteX15" fmla="*/ 2398427 w 4257207"/>
              <a:gd name="connsiteY15" fmla="*/ 1244184 h 2699859"/>
              <a:gd name="connsiteX16" fmla="*/ 2383437 w 4257207"/>
              <a:gd name="connsiteY16" fmla="*/ 899410 h 2699859"/>
              <a:gd name="connsiteX17" fmla="*/ 2338466 w 4257207"/>
              <a:gd name="connsiteY17" fmla="*/ 704538 h 2699859"/>
              <a:gd name="connsiteX18" fmla="*/ 2308486 w 4257207"/>
              <a:gd name="connsiteY18" fmla="*/ 599607 h 2699859"/>
              <a:gd name="connsiteX19" fmla="*/ 2293496 w 4257207"/>
              <a:gd name="connsiteY19" fmla="*/ 539646 h 2699859"/>
              <a:gd name="connsiteX20" fmla="*/ 2248525 w 4257207"/>
              <a:gd name="connsiteY20" fmla="*/ 449705 h 2699859"/>
              <a:gd name="connsiteX21" fmla="*/ 2218545 w 4257207"/>
              <a:gd name="connsiteY21" fmla="*/ 404735 h 2699859"/>
              <a:gd name="connsiteX22" fmla="*/ 2188564 w 4257207"/>
              <a:gd name="connsiteY22" fmla="*/ 344774 h 2699859"/>
              <a:gd name="connsiteX23" fmla="*/ 2143594 w 4257207"/>
              <a:gd name="connsiteY23" fmla="*/ 329784 h 2699859"/>
              <a:gd name="connsiteX24" fmla="*/ 2083633 w 4257207"/>
              <a:gd name="connsiteY24" fmla="*/ 254833 h 2699859"/>
              <a:gd name="connsiteX25" fmla="*/ 2053653 w 4257207"/>
              <a:gd name="connsiteY25" fmla="*/ 209863 h 2699859"/>
              <a:gd name="connsiteX26" fmla="*/ 1963712 w 4257207"/>
              <a:gd name="connsiteY26" fmla="*/ 164892 h 2699859"/>
              <a:gd name="connsiteX27" fmla="*/ 1798820 w 4257207"/>
              <a:gd name="connsiteY27" fmla="*/ 134912 h 2699859"/>
              <a:gd name="connsiteX28" fmla="*/ 1708879 w 4257207"/>
              <a:gd name="connsiteY28" fmla="*/ 119922 h 2699859"/>
              <a:gd name="connsiteX29" fmla="*/ 1499017 w 4257207"/>
              <a:gd name="connsiteY29" fmla="*/ 59961 h 2699859"/>
              <a:gd name="connsiteX30" fmla="*/ 1304145 w 4257207"/>
              <a:gd name="connsiteY30" fmla="*/ 14990 h 2699859"/>
              <a:gd name="connsiteX31" fmla="*/ 1184223 w 4257207"/>
              <a:gd name="connsiteY31" fmla="*/ 0 h 2699859"/>
              <a:gd name="connsiteX32" fmla="*/ 794479 w 4257207"/>
              <a:gd name="connsiteY32" fmla="*/ 14990 h 2699859"/>
              <a:gd name="connsiteX33" fmla="*/ 704538 w 4257207"/>
              <a:gd name="connsiteY33" fmla="*/ 74951 h 2699859"/>
              <a:gd name="connsiteX34" fmla="*/ 644578 w 4257207"/>
              <a:gd name="connsiteY34" fmla="*/ 119922 h 2699859"/>
              <a:gd name="connsiteX35" fmla="*/ 554637 w 4257207"/>
              <a:gd name="connsiteY35" fmla="*/ 179882 h 2699859"/>
              <a:gd name="connsiteX36" fmla="*/ 479686 w 4257207"/>
              <a:gd name="connsiteY36" fmla="*/ 239843 h 2699859"/>
              <a:gd name="connsiteX37" fmla="*/ 434715 w 4257207"/>
              <a:gd name="connsiteY37" fmla="*/ 344774 h 2699859"/>
              <a:gd name="connsiteX38" fmla="*/ 389745 w 4257207"/>
              <a:gd name="connsiteY38" fmla="*/ 374754 h 2699859"/>
              <a:gd name="connsiteX39" fmla="*/ 359764 w 4257207"/>
              <a:gd name="connsiteY39" fmla="*/ 419725 h 2699859"/>
              <a:gd name="connsiteX40" fmla="*/ 269823 w 4257207"/>
              <a:gd name="connsiteY40" fmla="*/ 509666 h 2699859"/>
              <a:gd name="connsiteX41" fmla="*/ 239843 w 4257207"/>
              <a:gd name="connsiteY41" fmla="*/ 554636 h 2699859"/>
              <a:gd name="connsiteX42" fmla="*/ 179882 w 4257207"/>
              <a:gd name="connsiteY42" fmla="*/ 614597 h 2699859"/>
              <a:gd name="connsiteX43" fmla="*/ 119922 w 4257207"/>
              <a:gd name="connsiteY43" fmla="*/ 704538 h 2699859"/>
              <a:gd name="connsiteX44" fmla="*/ 59961 w 4257207"/>
              <a:gd name="connsiteY44" fmla="*/ 839449 h 2699859"/>
              <a:gd name="connsiteX45" fmla="*/ 29981 w 4257207"/>
              <a:gd name="connsiteY45" fmla="*/ 944381 h 2699859"/>
              <a:gd name="connsiteX46" fmla="*/ 0 w 4257207"/>
              <a:gd name="connsiteY46" fmla="*/ 1064302 h 2699859"/>
              <a:gd name="connsiteX47" fmla="*/ 14991 w 4257207"/>
              <a:gd name="connsiteY47" fmla="*/ 1334125 h 2699859"/>
              <a:gd name="connsiteX48" fmla="*/ 29981 w 4257207"/>
              <a:gd name="connsiteY48" fmla="*/ 1379095 h 2699859"/>
              <a:gd name="connsiteX49" fmla="*/ 89941 w 4257207"/>
              <a:gd name="connsiteY49" fmla="*/ 1499017 h 2699859"/>
              <a:gd name="connsiteX50" fmla="*/ 104932 w 4257207"/>
              <a:gd name="connsiteY50" fmla="*/ 1543987 h 2699859"/>
              <a:gd name="connsiteX51" fmla="*/ 134912 w 4257207"/>
              <a:gd name="connsiteY51" fmla="*/ 1603948 h 2699859"/>
              <a:gd name="connsiteX52" fmla="*/ 164892 w 4257207"/>
              <a:gd name="connsiteY52" fmla="*/ 1738859 h 2699859"/>
              <a:gd name="connsiteX53" fmla="*/ 194873 w 4257207"/>
              <a:gd name="connsiteY53" fmla="*/ 1828800 h 2699859"/>
              <a:gd name="connsiteX54" fmla="*/ 239843 w 4257207"/>
              <a:gd name="connsiteY54" fmla="*/ 2263515 h 2699859"/>
              <a:gd name="connsiteX55" fmla="*/ 254833 w 4257207"/>
              <a:gd name="connsiteY55" fmla="*/ 2368446 h 2699859"/>
              <a:gd name="connsiteX56" fmla="*/ 269823 w 4257207"/>
              <a:gd name="connsiteY56" fmla="*/ 2413417 h 2699859"/>
              <a:gd name="connsiteX57" fmla="*/ 344774 w 4257207"/>
              <a:gd name="connsiteY57" fmla="*/ 2428407 h 2699859"/>
              <a:gd name="connsiteX58" fmla="*/ 524656 w 4257207"/>
              <a:gd name="connsiteY58" fmla="*/ 2443397 h 2699859"/>
              <a:gd name="connsiteX59" fmla="*/ 659568 w 4257207"/>
              <a:gd name="connsiteY59" fmla="*/ 2473377 h 2699859"/>
              <a:gd name="connsiteX60" fmla="*/ 734518 w 4257207"/>
              <a:gd name="connsiteY60" fmla="*/ 2488367 h 2699859"/>
              <a:gd name="connsiteX61" fmla="*/ 794479 w 4257207"/>
              <a:gd name="connsiteY61" fmla="*/ 2503358 h 2699859"/>
              <a:gd name="connsiteX62" fmla="*/ 989351 w 4257207"/>
              <a:gd name="connsiteY62" fmla="*/ 2518348 h 2699859"/>
              <a:gd name="connsiteX63" fmla="*/ 1334125 w 4257207"/>
              <a:gd name="connsiteY63" fmla="*/ 2518348 h 2699859"/>
              <a:gd name="connsiteX64" fmla="*/ 1394086 w 4257207"/>
              <a:gd name="connsiteY64" fmla="*/ 2503358 h 2699859"/>
              <a:gd name="connsiteX65" fmla="*/ 1828800 w 4257207"/>
              <a:gd name="connsiteY65" fmla="*/ 2488367 h 2699859"/>
              <a:gd name="connsiteX66" fmla="*/ 2083633 w 4257207"/>
              <a:gd name="connsiteY66" fmla="*/ 2503358 h 2699859"/>
              <a:gd name="connsiteX67" fmla="*/ 2233535 w 4257207"/>
              <a:gd name="connsiteY67" fmla="*/ 2578308 h 2699859"/>
              <a:gd name="connsiteX68" fmla="*/ 2473378 w 4257207"/>
              <a:gd name="connsiteY68" fmla="*/ 2653259 h 2699859"/>
              <a:gd name="connsiteX69" fmla="*/ 2548328 w 4257207"/>
              <a:gd name="connsiteY69" fmla="*/ 2683240 h 2699859"/>
              <a:gd name="connsiteX70" fmla="*/ 2923082 w 4257207"/>
              <a:gd name="connsiteY70" fmla="*/ 2683240 h 2699859"/>
              <a:gd name="connsiteX71" fmla="*/ 2998033 w 4257207"/>
              <a:gd name="connsiteY71" fmla="*/ 2668249 h 2699859"/>
              <a:gd name="connsiteX72" fmla="*/ 3162925 w 4257207"/>
              <a:gd name="connsiteY72" fmla="*/ 2638269 h 2699859"/>
              <a:gd name="connsiteX73" fmla="*/ 3222886 w 4257207"/>
              <a:gd name="connsiteY73" fmla="*/ 2623279 h 2699859"/>
              <a:gd name="connsiteX74" fmla="*/ 3312827 w 4257207"/>
              <a:gd name="connsiteY74" fmla="*/ 2593299 h 2699859"/>
              <a:gd name="connsiteX75" fmla="*/ 3762532 w 4257207"/>
              <a:gd name="connsiteY75" fmla="*/ 2608289 h 2699859"/>
              <a:gd name="connsiteX76" fmla="*/ 3852473 w 4257207"/>
              <a:gd name="connsiteY76" fmla="*/ 2638269 h 2699859"/>
              <a:gd name="connsiteX77" fmla="*/ 3927423 w 4257207"/>
              <a:gd name="connsiteY77" fmla="*/ 2623279 h 2699859"/>
              <a:gd name="connsiteX78" fmla="*/ 4002374 w 4257207"/>
              <a:gd name="connsiteY78" fmla="*/ 2563318 h 2699859"/>
              <a:gd name="connsiteX79" fmla="*/ 4092315 w 4257207"/>
              <a:gd name="connsiteY79" fmla="*/ 2533338 h 2699859"/>
              <a:gd name="connsiteX80" fmla="*/ 4182256 w 4257207"/>
              <a:gd name="connsiteY80" fmla="*/ 2518348 h 2699859"/>
              <a:gd name="connsiteX81" fmla="*/ 4182256 w 4257207"/>
              <a:gd name="connsiteY81" fmla="*/ 2413417 h 269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257207" h="2699859">
                <a:moveTo>
                  <a:pt x="4257207" y="2548328"/>
                </a:moveTo>
                <a:lnTo>
                  <a:pt x="4257207" y="2548328"/>
                </a:lnTo>
                <a:cubicBezTo>
                  <a:pt x="4102309" y="2358453"/>
                  <a:pt x="3965784" y="2151974"/>
                  <a:pt x="3792512" y="1978702"/>
                </a:cubicBezTo>
                <a:cubicBezTo>
                  <a:pt x="3767528" y="1953718"/>
                  <a:pt x="3744151" y="1927017"/>
                  <a:pt x="3717561" y="1903751"/>
                </a:cubicBezTo>
                <a:cubicBezTo>
                  <a:pt x="3704003" y="1891888"/>
                  <a:pt x="3686659" y="1885025"/>
                  <a:pt x="3672591" y="1873771"/>
                </a:cubicBezTo>
                <a:cubicBezTo>
                  <a:pt x="3613800" y="1826738"/>
                  <a:pt x="3675736" y="1854832"/>
                  <a:pt x="3597640" y="1828800"/>
                </a:cubicBezTo>
                <a:cubicBezTo>
                  <a:pt x="3582364" y="1813525"/>
                  <a:pt x="3544434" y="1771676"/>
                  <a:pt x="3522689" y="1768840"/>
                </a:cubicBezTo>
                <a:cubicBezTo>
                  <a:pt x="3423470" y="1755898"/>
                  <a:pt x="3322890" y="1757183"/>
                  <a:pt x="3222886" y="1753849"/>
                </a:cubicBezTo>
                <a:lnTo>
                  <a:pt x="2623279" y="1738859"/>
                </a:lnTo>
                <a:cubicBezTo>
                  <a:pt x="2613286" y="1723869"/>
                  <a:pt x="2604553" y="1707957"/>
                  <a:pt x="2593299" y="1693889"/>
                </a:cubicBezTo>
                <a:cubicBezTo>
                  <a:pt x="2584470" y="1682853"/>
                  <a:pt x="2570590" y="1676027"/>
                  <a:pt x="2563318" y="1663908"/>
                </a:cubicBezTo>
                <a:cubicBezTo>
                  <a:pt x="2555188" y="1650359"/>
                  <a:pt x="2555394" y="1633071"/>
                  <a:pt x="2548328" y="1618938"/>
                </a:cubicBezTo>
                <a:cubicBezTo>
                  <a:pt x="2527458" y="1577197"/>
                  <a:pt x="2506532" y="1562151"/>
                  <a:pt x="2473378" y="1528997"/>
                </a:cubicBezTo>
                <a:cubicBezTo>
                  <a:pt x="2435695" y="1415953"/>
                  <a:pt x="2486528" y="1555300"/>
                  <a:pt x="2428407" y="1439056"/>
                </a:cubicBezTo>
                <a:cubicBezTo>
                  <a:pt x="2421341" y="1424923"/>
                  <a:pt x="2418414" y="1409075"/>
                  <a:pt x="2413417" y="1394085"/>
                </a:cubicBezTo>
                <a:cubicBezTo>
                  <a:pt x="2408420" y="1344118"/>
                  <a:pt x="2401465" y="1294308"/>
                  <a:pt x="2398427" y="1244184"/>
                </a:cubicBezTo>
                <a:cubicBezTo>
                  <a:pt x="2391468" y="1129361"/>
                  <a:pt x="2391633" y="1014151"/>
                  <a:pt x="2383437" y="899410"/>
                </a:cubicBezTo>
                <a:cubicBezTo>
                  <a:pt x="2381130" y="867118"/>
                  <a:pt x="2341043" y="714847"/>
                  <a:pt x="2338466" y="704538"/>
                </a:cubicBezTo>
                <a:cubicBezTo>
                  <a:pt x="2291602" y="517081"/>
                  <a:pt x="2351498" y="750149"/>
                  <a:pt x="2308486" y="599607"/>
                </a:cubicBezTo>
                <a:cubicBezTo>
                  <a:pt x="2302826" y="579798"/>
                  <a:pt x="2301147" y="558775"/>
                  <a:pt x="2293496" y="539646"/>
                </a:cubicBezTo>
                <a:cubicBezTo>
                  <a:pt x="2281047" y="508524"/>
                  <a:pt x="2264803" y="479006"/>
                  <a:pt x="2248525" y="449705"/>
                </a:cubicBezTo>
                <a:cubicBezTo>
                  <a:pt x="2239776" y="433956"/>
                  <a:pt x="2227483" y="420377"/>
                  <a:pt x="2218545" y="404735"/>
                </a:cubicBezTo>
                <a:cubicBezTo>
                  <a:pt x="2207458" y="385333"/>
                  <a:pt x="2204365" y="360575"/>
                  <a:pt x="2188564" y="344774"/>
                </a:cubicBezTo>
                <a:cubicBezTo>
                  <a:pt x="2177391" y="333601"/>
                  <a:pt x="2158584" y="334781"/>
                  <a:pt x="2143594" y="329784"/>
                </a:cubicBezTo>
                <a:cubicBezTo>
                  <a:pt x="2051326" y="191378"/>
                  <a:pt x="2169067" y="361623"/>
                  <a:pt x="2083633" y="254833"/>
                </a:cubicBezTo>
                <a:cubicBezTo>
                  <a:pt x="2072379" y="240765"/>
                  <a:pt x="2066392" y="222602"/>
                  <a:pt x="2053653" y="209863"/>
                </a:cubicBezTo>
                <a:cubicBezTo>
                  <a:pt x="2027374" y="183584"/>
                  <a:pt x="1997850" y="174646"/>
                  <a:pt x="1963712" y="164892"/>
                </a:cubicBezTo>
                <a:cubicBezTo>
                  <a:pt x="1888908" y="143520"/>
                  <a:pt x="1890817" y="149065"/>
                  <a:pt x="1798820" y="134912"/>
                </a:cubicBezTo>
                <a:cubicBezTo>
                  <a:pt x="1768780" y="130290"/>
                  <a:pt x="1738859" y="124919"/>
                  <a:pt x="1708879" y="119922"/>
                </a:cubicBezTo>
                <a:cubicBezTo>
                  <a:pt x="1588273" y="59618"/>
                  <a:pt x="1705191" y="111504"/>
                  <a:pt x="1499017" y="59961"/>
                </a:cubicBezTo>
                <a:cubicBezTo>
                  <a:pt x="1443943" y="46193"/>
                  <a:pt x="1364117" y="24217"/>
                  <a:pt x="1304145" y="14990"/>
                </a:cubicBezTo>
                <a:cubicBezTo>
                  <a:pt x="1264328" y="8864"/>
                  <a:pt x="1224197" y="4997"/>
                  <a:pt x="1184223" y="0"/>
                </a:cubicBezTo>
                <a:cubicBezTo>
                  <a:pt x="1054308" y="4997"/>
                  <a:pt x="922931" y="-5081"/>
                  <a:pt x="794479" y="14990"/>
                </a:cubicBezTo>
                <a:cubicBezTo>
                  <a:pt x="758879" y="20553"/>
                  <a:pt x="733363" y="53332"/>
                  <a:pt x="704538" y="74951"/>
                </a:cubicBezTo>
                <a:cubicBezTo>
                  <a:pt x="684551" y="89941"/>
                  <a:pt x="665045" y="105595"/>
                  <a:pt x="644578" y="119922"/>
                </a:cubicBezTo>
                <a:cubicBezTo>
                  <a:pt x="615060" y="140585"/>
                  <a:pt x="580115" y="154404"/>
                  <a:pt x="554637" y="179882"/>
                </a:cubicBezTo>
                <a:cubicBezTo>
                  <a:pt x="511917" y="222602"/>
                  <a:pt x="536416" y="202023"/>
                  <a:pt x="479686" y="239843"/>
                </a:cubicBezTo>
                <a:cubicBezTo>
                  <a:pt x="469272" y="271086"/>
                  <a:pt x="455298" y="320075"/>
                  <a:pt x="434715" y="344774"/>
                </a:cubicBezTo>
                <a:cubicBezTo>
                  <a:pt x="423182" y="358614"/>
                  <a:pt x="404735" y="364761"/>
                  <a:pt x="389745" y="374754"/>
                </a:cubicBezTo>
                <a:cubicBezTo>
                  <a:pt x="379751" y="389744"/>
                  <a:pt x="371733" y="406260"/>
                  <a:pt x="359764" y="419725"/>
                </a:cubicBezTo>
                <a:cubicBezTo>
                  <a:pt x="331596" y="451414"/>
                  <a:pt x="293342" y="474388"/>
                  <a:pt x="269823" y="509666"/>
                </a:cubicBezTo>
                <a:cubicBezTo>
                  <a:pt x="259830" y="524656"/>
                  <a:pt x="251567" y="540957"/>
                  <a:pt x="239843" y="554636"/>
                </a:cubicBezTo>
                <a:cubicBezTo>
                  <a:pt x="221448" y="576097"/>
                  <a:pt x="195561" y="591078"/>
                  <a:pt x="179882" y="614597"/>
                </a:cubicBezTo>
                <a:cubicBezTo>
                  <a:pt x="159895" y="644577"/>
                  <a:pt x="131316" y="670355"/>
                  <a:pt x="119922" y="704538"/>
                </a:cubicBezTo>
                <a:cubicBezTo>
                  <a:pt x="84244" y="811570"/>
                  <a:pt x="107471" y="768184"/>
                  <a:pt x="59961" y="839449"/>
                </a:cubicBezTo>
                <a:cubicBezTo>
                  <a:pt x="24018" y="947280"/>
                  <a:pt x="67628" y="812615"/>
                  <a:pt x="29981" y="944381"/>
                </a:cubicBezTo>
                <a:cubicBezTo>
                  <a:pt x="-750" y="1051942"/>
                  <a:pt x="30481" y="911906"/>
                  <a:pt x="0" y="1064302"/>
                </a:cubicBezTo>
                <a:cubicBezTo>
                  <a:pt x="4997" y="1154243"/>
                  <a:pt x="6450" y="1244451"/>
                  <a:pt x="14991" y="1334125"/>
                </a:cubicBezTo>
                <a:cubicBezTo>
                  <a:pt x="16489" y="1349855"/>
                  <a:pt x="23443" y="1364710"/>
                  <a:pt x="29981" y="1379095"/>
                </a:cubicBezTo>
                <a:cubicBezTo>
                  <a:pt x="48475" y="1419781"/>
                  <a:pt x="75807" y="1456619"/>
                  <a:pt x="89941" y="1499017"/>
                </a:cubicBezTo>
                <a:cubicBezTo>
                  <a:pt x="94938" y="1514007"/>
                  <a:pt x="98708" y="1529464"/>
                  <a:pt x="104932" y="1543987"/>
                </a:cubicBezTo>
                <a:cubicBezTo>
                  <a:pt x="113735" y="1564526"/>
                  <a:pt x="127066" y="1583025"/>
                  <a:pt x="134912" y="1603948"/>
                </a:cubicBezTo>
                <a:cubicBezTo>
                  <a:pt x="148374" y="1639848"/>
                  <a:pt x="155393" y="1704031"/>
                  <a:pt x="164892" y="1738859"/>
                </a:cubicBezTo>
                <a:cubicBezTo>
                  <a:pt x="173207" y="1769348"/>
                  <a:pt x="194873" y="1828800"/>
                  <a:pt x="194873" y="1828800"/>
                </a:cubicBezTo>
                <a:cubicBezTo>
                  <a:pt x="272204" y="2447457"/>
                  <a:pt x="186919" y="1734272"/>
                  <a:pt x="239843" y="2263515"/>
                </a:cubicBezTo>
                <a:cubicBezTo>
                  <a:pt x="243359" y="2298672"/>
                  <a:pt x="247904" y="2333800"/>
                  <a:pt x="254833" y="2368446"/>
                </a:cubicBezTo>
                <a:cubicBezTo>
                  <a:pt x="257932" y="2383940"/>
                  <a:pt x="256676" y="2404652"/>
                  <a:pt x="269823" y="2413417"/>
                </a:cubicBezTo>
                <a:cubicBezTo>
                  <a:pt x="291022" y="2427550"/>
                  <a:pt x="319470" y="2425430"/>
                  <a:pt x="344774" y="2428407"/>
                </a:cubicBezTo>
                <a:cubicBezTo>
                  <a:pt x="404530" y="2435437"/>
                  <a:pt x="464695" y="2438400"/>
                  <a:pt x="524656" y="2443397"/>
                </a:cubicBezTo>
                <a:cubicBezTo>
                  <a:pt x="750693" y="2488604"/>
                  <a:pt x="469055" y="2431041"/>
                  <a:pt x="659568" y="2473377"/>
                </a:cubicBezTo>
                <a:cubicBezTo>
                  <a:pt x="684439" y="2478904"/>
                  <a:pt x="709647" y="2482840"/>
                  <a:pt x="734518" y="2488367"/>
                </a:cubicBezTo>
                <a:cubicBezTo>
                  <a:pt x="754630" y="2492836"/>
                  <a:pt x="774018" y="2500951"/>
                  <a:pt x="794479" y="2503358"/>
                </a:cubicBezTo>
                <a:cubicBezTo>
                  <a:pt x="859182" y="2510970"/>
                  <a:pt x="924394" y="2513351"/>
                  <a:pt x="989351" y="2518348"/>
                </a:cubicBezTo>
                <a:cubicBezTo>
                  <a:pt x="1149063" y="2544966"/>
                  <a:pt x="1088600" y="2541731"/>
                  <a:pt x="1334125" y="2518348"/>
                </a:cubicBezTo>
                <a:cubicBezTo>
                  <a:pt x="1354634" y="2516395"/>
                  <a:pt x="1373522" y="2504604"/>
                  <a:pt x="1394086" y="2503358"/>
                </a:cubicBezTo>
                <a:cubicBezTo>
                  <a:pt x="1538811" y="2494587"/>
                  <a:pt x="1683895" y="2493364"/>
                  <a:pt x="1828800" y="2488367"/>
                </a:cubicBezTo>
                <a:cubicBezTo>
                  <a:pt x="1913744" y="2493364"/>
                  <a:pt x="1998964" y="2494891"/>
                  <a:pt x="2083633" y="2503358"/>
                </a:cubicBezTo>
                <a:cubicBezTo>
                  <a:pt x="2127108" y="2507706"/>
                  <a:pt x="2216132" y="2570118"/>
                  <a:pt x="2233535" y="2578308"/>
                </a:cubicBezTo>
                <a:cubicBezTo>
                  <a:pt x="2370288" y="2642662"/>
                  <a:pt x="2353716" y="2633316"/>
                  <a:pt x="2473378" y="2653259"/>
                </a:cubicBezTo>
                <a:cubicBezTo>
                  <a:pt x="2498361" y="2663253"/>
                  <a:pt x="2522368" y="2676160"/>
                  <a:pt x="2548328" y="2683240"/>
                </a:cubicBezTo>
                <a:cubicBezTo>
                  <a:pt x="2672154" y="2717011"/>
                  <a:pt x="2795250" y="2689968"/>
                  <a:pt x="2923082" y="2683240"/>
                </a:cubicBezTo>
                <a:lnTo>
                  <a:pt x="2998033" y="2668249"/>
                </a:lnTo>
                <a:cubicBezTo>
                  <a:pt x="3087541" y="2651974"/>
                  <a:pt x="3079600" y="2656785"/>
                  <a:pt x="3162925" y="2638269"/>
                </a:cubicBezTo>
                <a:cubicBezTo>
                  <a:pt x="3183037" y="2633800"/>
                  <a:pt x="3203153" y="2629199"/>
                  <a:pt x="3222886" y="2623279"/>
                </a:cubicBezTo>
                <a:cubicBezTo>
                  <a:pt x="3253155" y="2614198"/>
                  <a:pt x="3312827" y="2593299"/>
                  <a:pt x="3312827" y="2593299"/>
                </a:cubicBezTo>
                <a:cubicBezTo>
                  <a:pt x="3462729" y="2598296"/>
                  <a:pt x="3613065" y="2595834"/>
                  <a:pt x="3762532" y="2608289"/>
                </a:cubicBezTo>
                <a:cubicBezTo>
                  <a:pt x="3794025" y="2610913"/>
                  <a:pt x="3852473" y="2638269"/>
                  <a:pt x="3852473" y="2638269"/>
                </a:cubicBezTo>
                <a:cubicBezTo>
                  <a:pt x="3877456" y="2633272"/>
                  <a:pt x="3903567" y="2632225"/>
                  <a:pt x="3927423" y="2623279"/>
                </a:cubicBezTo>
                <a:cubicBezTo>
                  <a:pt x="4069620" y="2569955"/>
                  <a:pt x="3892609" y="2618201"/>
                  <a:pt x="4002374" y="2563318"/>
                </a:cubicBezTo>
                <a:cubicBezTo>
                  <a:pt x="4030640" y="2549185"/>
                  <a:pt x="4061143" y="2538533"/>
                  <a:pt x="4092315" y="2533338"/>
                </a:cubicBezTo>
                <a:cubicBezTo>
                  <a:pt x="4122295" y="2528341"/>
                  <a:pt x="4164020" y="2542663"/>
                  <a:pt x="4182256" y="2518348"/>
                </a:cubicBezTo>
                <a:cubicBezTo>
                  <a:pt x="4203242" y="2490366"/>
                  <a:pt x="4182256" y="2448394"/>
                  <a:pt x="4182256" y="241341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9EAC4-E99A-6E4C-A3B7-C79E758F2B6F}"/>
              </a:ext>
            </a:extLst>
          </p:cNvPr>
          <p:cNvSpPr txBox="1"/>
          <p:nvPr/>
        </p:nvSpPr>
        <p:spPr>
          <a:xfrm>
            <a:off x="7689954" y="5527905"/>
            <a:ext cx="19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 (block k+8)</a:t>
            </a: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49AC056E-B244-664F-B585-4B10A5F35162}"/>
              </a:ext>
            </a:extLst>
          </p:cNvPr>
          <p:cNvSpPr/>
          <p:nvPr/>
        </p:nvSpPr>
        <p:spPr>
          <a:xfrm>
            <a:off x="7935900" y="6194804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A75FA-3E34-4D42-ADDB-ED46FBBF4205}"/>
              </a:ext>
            </a:extLst>
          </p:cNvPr>
          <p:cNvSpPr/>
          <p:nvPr/>
        </p:nvSpPr>
        <p:spPr>
          <a:xfrm>
            <a:off x="776200" y="1079579"/>
            <a:ext cx="1620077" cy="616226"/>
          </a:xfrm>
          <a:prstGeom prst="rect">
            <a:avLst/>
          </a:prstGeom>
          <a:noFill/>
          <a:ln w="285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CE361-B522-BA41-8AAE-A5FB8B5A2BD5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1579256" y="1695805"/>
            <a:ext cx="6983" cy="207744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586239" y="744220"/>
            <a:ext cx="0" cy="335359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769217" y="1903549"/>
            <a:ext cx="1620077" cy="616226"/>
          </a:xfrm>
          <a:prstGeom prst="rect">
            <a:avLst/>
          </a:prstGeom>
          <a:noFill/>
          <a:ln w="285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B0DB2B-A58A-EE43-9CD5-2A5D67C30D20}"/>
              </a:ext>
            </a:extLst>
          </p:cNvPr>
          <p:cNvCxnSpPr>
            <a:cxnSpLocks/>
          </p:cNvCxnSpPr>
          <p:nvPr/>
        </p:nvCxnSpPr>
        <p:spPr>
          <a:xfrm flipV="1">
            <a:off x="769217" y="4242875"/>
            <a:ext cx="7970049" cy="4907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ECDDEC-B138-3D44-A5C2-31064B9A0CCD}"/>
              </a:ext>
            </a:extLst>
          </p:cNvPr>
          <p:cNvSpPr txBox="1"/>
          <p:nvPr/>
        </p:nvSpPr>
        <p:spPr>
          <a:xfrm>
            <a:off x="7704253" y="4241695"/>
            <a:ext cx="108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  <a:p>
            <a:r>
              <a:rPr lang="en-US" dirty="0"/>
              <a:t>boundary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579256" y="2519775"/>
            <a:ext cx="6983" cy="207744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769217" y="2727519"/>
            <a:ext cx="1620077" cy="616226"/>
          </a:xfrm>
          <a:prstGeom prst="rect">
            <a:avLst/>
          </a:prstGeom>
          <a:noFill/>
          <a:ln w="285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79256" y="3343745"/>
            <a:ext cx="6983" cy="207744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769217" y="3551489"/>
            <a:ext cx="1620077" cy="616226"/>
          </a:xfrm>
          <a:prstGeom prst="rect">
            <a:avLst/>
          </a:prstGeom>
          <a:noFill/>
          <a:ln w="285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EB42B2-4C3F-0A4F-96BF-B9BD9171F76F}"/>
              </a:ext>
            </a:extLst>
          </p:cNvPr>
          <p:cNvCxnSpPr>
            <a:cxnSpLocks/>
            <a:stCxn id="37" idx="0"/>
            <a:endCxn id="22" idx="2"/>
          </p:cNvCxnSpPr>
          <p:nvPr/>
        </p:nvCxnSpPr>
        <p:spPr>
          <a:xfrm flipH="1" flipV="1">
            <a:off x="1579256" y="2519775"/>
            <a:ext cx="2227430" cy="207744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5D9FE73-3B24-D24D-9FC0-EEBA3F5A4C57}"/>
              </a:ext>
            </a:extLst>
          </p:cNvPr>
          <p:cNvSpPr/>
          <p:nvPr/>
        </p:nvSpPr>
        <p:spPr>
          <a:xfrm>
            <a:off x="2996647" y="2727519"/>
            <a:ext cx="1620077" cy="616226"/>
          </a:xfrm>
          <a:prstGeom prst="rect">
            <a:avLst/>
          </a:prstGeom>
          <a:noFill/>
          <a:ln w="285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B52F23-2490-5D49-8CED-C8DBD58588D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819230" y="3343745"/>
            <a:ext cx="6983" cy="207744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499AF3-B161-024A-B110-DDEF9E7A7873}"/>
              </a:ext>
            </a:extLst>
          </p:cNvPr>
          <p:cNvSpPr/>
          <p:nvPr/>
        </p:nvSpPr>
        <p:spPr>
          <a:xfrm>
            <a:off x="3009191" y="3551489"/>
            <a:ext cx="1620077" cy="616226"/>
          </a:xfrm>
          <a:prstGeom prst="rect">
            <a:avLst/>
          </a:prstGeom>
          <a:noFill/>
          <a:ln w="285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7E3858-E511-0C41-A4CC-AE157C8B001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806686" y="4188078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935210-6DFE-8045-8D35-47E81EB07666}"/>
              </a:ext>
            </a:extLst>
          </p:cNvPr>
          <p:cNvSpPr/>
          <p:nvPr/>
        </p:nvSpPr>
        <p:spPr>
          <a:xfrm>
            <a:off x="2996647" y="439582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657008-5097-4A4F-841F-33AE29EF9296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3868570" y="4188078"/>
            <a:ext cx="2227430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CB185-08A5-9546-977D-5B1F46C28331}"/>
              </a:ext>
            </a:extLst>
          </p:cNvPr>
          <p:cNvSpPr/>
          <p:nvPr/>
        </p:nvSpPr>
        <p:spPr>
          <a:xfrm>
            <a:off x="5285961" y="439582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2AC6FE-5D59-284B-B007-7AB545F1A8F5}"/>
              </a:ext>
            </a:extLst>
          </p:cNvPr>
          <p:cNvSpPr/>
          <p:nvPr/>
        </p:nvSpPr>
        <p:spPr>
          <a:xfrm>
            <a:off x="5298505" y="521979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50C52-6AD6-104A-8CB5-40ED71DD5D9D}"/>
              </a:ext>
            </a:extLst>
          </p:cNvPr>
          <p:cNvSpPr/>
          <p:nvPr/>
        </p:nvSpPr>
        <p:spPr>
          <a:xfrm>
            <a:off x="5285961" y="6064125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57A46C-99E3-0948-8277-DD1E32908BE7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6096000" y="5012048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FB8FB1-CE33-6445-AE7E-E324ED497801}"/>
              </a:ext>
            </a:extLst>
          </p:cNvPr>
          <p:cNvCxnSpPr>
            <a:cxnSpLocks/>
          </p:cNvCxnSpPr>
          <p:nvPr/>
        </p:nvCxnSpPr>
        <p:spPr>
          <a:xfrm flipH="1" flipV="1">
            <a:off x="6090439" y="5833922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6444FCB6-B375-7A45-A825-0988E744DBAD}"/>
              </a:ext>
            </a:extLst>
          </p:cNvPr>
          <p:cNvSpPr/>
          <p:nvPr/>
        </p:nvSpPr>
        <p:spPr>
          <a:xfrm>
            <a:off x="1443220" y="1070398"/>
            <a:ext cx="272065" cy="329784"/>
          </a:xfrm>
          <a:prstGeom prst="diamond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C7EBD23-D192-DC43-AA4B-A45203A6B590}"/>
              </a:ext>
            </a:extLst>
          </p:cNvPr>
          <p:cNvSpPr/>
          <p:nvPr/>
        </p:nvSpPr>
        <p:spPr>
          <a:xfrm>
            <a:off x="1443221" y="1909123"/>
            <a:ext cx="272065" cy="329784"/>
          </a:xfrm>
          <a:prstGeom prst="diamond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7DC4A650-879C-2742-876B-65A6484A16D2}"/>
              </a:ext>
            </a:extLst>
          </p:cNvPr>
          <p:cNvSpPr/>
          <p:nvPr/>
        </p:nvSpPr>
        <p:spPr>
          <a:xfrm>
            <a:off x="1450204" y="2727519"/>
            <a:ext cx="272065" cy="329784"/>
          </a:xfrm>
          <a:prstGeom prst="diamond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2A289EB8-E4BC-D343-935E-780A645FA1DF}"/>
              </a:ext>
            </a:extLst>
          </p:cNvPr>
          <p:cNvSpPr/>
          <p:nvPr/>
        </p:nvSpPr>
        <p:spPr>
          <a:xfrm>
            <a:off x="1443219" y="3551489"/>
            <a:ext cx="272065" cy="329784"/>
          </a:xfrm>
          <a:prstGeom prst="diamond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6195012D-F1E0-0340-9A1B-98B8EF07B080}"/>
              </a:ext>
            </a:extLst>
          </p:cNvPr>
          <p:cNvSpPr/>
          <p:nvPr/>
        </p:nvSpPr>
        <p:spPr>
          <a:xfrm>
            <a:off x="3677636" y="2745197"/>
            <a:ext cx="272065" cy="329784"/>
          </a:xfrm>
          <a:prstGeom prst="diamond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17584964-2A6F-914C-8994-C96998755EBA}"/>
              </a:ext>
            </a:extLst>
          </p:cNvPr>
          <p:cNvSpPr/>
          <p:nvPr/>
        </p:nvSpPr>
        <p:spPr>
          <a:xfrm>
            <a:off x="3669934" y="3539999"/>
            <a:ext cx="272065" cy="329784"/>
          </a:xfrm>
          <a:prstGeom prst="diamond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94E4EE48-3BC8-774B-8AE9-FA156DDF9E27}"/>
              </a:ext>
            </a:extLst>
          </p:cNvPr>
          <p:cNvSpPr/>
          <p:nvPr/>
        </p:nvSpPr>
        <p:spPr>
          <a:xfrm>
            <a:off x="3669934" y="4395822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0F89FCD0-0FDD-E64D-A0D0-7348DAE1DAF9}"/>
              </a:ext>
            </a:extLst>
          </p:cNvPr>
          <p:cNvSpPr/>
          <p:nvPr/>
        </p:nvSpPr>
        <p:spPr>
          <a:xfrm>
            <a:off x="5972510" y="4416185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5FEE75DC-32D7-C543-8613-0176631FC8DE}"/>
              </a:ext>
            </a:extLst>
          </p:cNvPr>
          <p:cNvSpPr/>
          <p:nvPr/>
        </p:nvSpPr>
        <p:spPr>
          <a:xfrm>
            <a:off x="5954406" y="5225193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FABE61F2-E4FA-9946-8242-0ACFFE8488FF}"/>
              </a:ext>
            </a:extLst>
          </p:cNvPr>
          <p:cNvSpPr/>
          <p:nvPr/>
        </p:nvSpPr>
        <p:spPr>
          <a:xfrm>
            <a:off x="5962747" y="6048595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8F17C-25C0-BA42-91EC-F994299E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5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5D3F8F1-9461-B045-8630-4FC995897ABB}"/>
              </a:ext>
            </a:extLst>
          </p:cNvPr>
          <p:cNvSpPr/>
          <p:nvPr/>
        </p:nvSpPr>
        <p:spPr>
          <a:xfrm>
            <a:off x="6675120" y="2430780"/>
            <a:ext cx="1379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reconfig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E69859-A45F-9A46-9774-75AAD097DC1B}"/>
              </a:ext>
            </a:extLst>
          </p:cNvPr>
          <p:cNvSpPr/>
          <p:nvPr/>
        </p:nvSpPr>
        <p:spPr>
          <a:xfrm>
            <a:off x="4716780" y="2430780"/>
            <a:ext cx="1379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BED5D5-166C-FD4B-84A4-0C87E53857F6}"/>
              </a:ext>
            </a:extLst>
          </p:cNvPr>
          <p:cNvSpPr/>
          <p:nvPr/>
        </p:nvSpPr>
        <p:spPr>
          <a:xfrm>
            <a:off x="2758440" y="2430780"/>
            <a:ext cx="1379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F08B0C-A746-8A4A-A3BF-630062975868}"/>
              </a:ext>
            </a:extLst>
          </p:cNvPr>
          <p:cNvSpPr/>
          <p:nvPr/>
        </p:nvSpPr>
        <p:spPr>
          <a:xfrm>
            <a:off x="800100" y="2430780"/>
            <a:ext cx="1379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165B5F-DE84-3040-8138-C61FD66E9526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2179320" y="2887980"/>
            <a:ext cx="579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87DC5F-925D-4244-B013-D93596CDC92A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flipH="1">
            <a:off x="4137660" y="2887980"/>
            <a:ext cx="579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13F66C-4C63-4249-A607-45777EF6087F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6096000" y="2887980"/>
            <a:ext cx="579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E3A7BF2-D280-7047-A0C3-50AD1ACC3F01}"/>
              </a:ext>
            </a:extLst>
          </p:cNvPr>
          <p:cNvSpPr/>
          <p:nvPr/>
        </p:nvSpPr>
        <p:spPr>
          <a:xfrm>
            <a:off x="8633460" y="2430780"/>
            <a:ext cx="13792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36F8A3-3BD5-6F4C-8C57-62428987DB00}"/>
              </a:ext>
            </a:extLst>
          </p:cNvPr>
          <p:cNvCxnSpPr>
            <a:cxnSpLocks/>
            <a:stCxn id="22" idx="2"/>
            <a:endCxn id="10" idx="6"/>
          </p:cNvCxnSpPr>
          <p:nvPr/>
        </p:nvCxnSpPr>
        <p:spPr>
          <a:xfrm flipH="1">
            <a:off x="8054340" y="2887980"/>
            <a:ext cx="579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uble Brace 25">
            <a:extLst>
              <a:ext uri="{FF2B5EF4-FFF2-40B4-BE49-F238E27FC236}">
                <a16:creationId xmlns:a16="http://schemas.microsoft.com/office/drawing/2014/main" id="{0F149BB5-40A7-DF49-8CF3-3F2E55620665}"/>
              </a:ext>
            </a:extLst>
          </p:cNvPr>
          <p:cNvSpPr/>
          <p:nvPr/>
        </p:nvSpPr>
        <p:spPr>
          <a:xfrm>
            <a:off x="3284220" y="1805940"/>
            <a:ext cx="4114800" cy="480060"/>
          </a:xfrm>
          <a:prstGeom prst="brace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Epoch 1 LBFT</a:t>
            </a:r>
          </a:p>
        </p:txBody>
      </p: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C59C54C0-35C1-4A43-9C63-6BC38C18A273}"/>
              </a:ext>
            </a:extLst>
          </p:cNvPr>
          <p:cNvSpPr/>
          <p:nvPr/>
        </p:nvSpPr>
        <p:spPr>
          <a:xfrm>
            <a:off x="9235440" y="1805940"/>
            <a:ext cx="2461260" cy="480060"/>
          </a:xfrm>
          <a:prstGeom prst="brace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Epoch 2 LBFT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A8531-5C45-F544-91FE-749458964D7E}"/>
              </a:ext>
            </a:extLst>
          </p:cNvPr>
          <p:cNvCxnSpPr>
            <a:cxnSpLocks/>
          </p:cNvCxnSpPr>
          <p:nvPr/>
        </p:nvCxnSpPr>
        <p:spPr>
          <a:xfrm flipH="1">
            <a:off x="10012680" y="2887980"/>
            <a:ext cx="579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A75FA-3E34-4D42-ADDB-ED46FBBF4205}"/>
              </a:ext>
            </a:extLst>
          </p:cNvPr>
          <p:cNvSpPr/>
          <p:nvPr/>
        </p:nvSpPr>
        <p:spPr>
          <a:xfrm>
            <a:off x="776200" y="107957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CE361-B522-BA41-8AAE-A5FB8B5A2BD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396277" y="1387692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/>
          <p:nvPr/>
        </p:nvCxnSpPr>
        <p:spPr>
          <a:xfrm flipH="1">
            <a:off x="163286" y="1387692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F8027F-8174-5348-ADD1-933B513BBB9D}"/>
              </a:ext>
            </a:extLst>
          </p:cNvPr>
          <p:cNvCxnSpPr>
            <a:cxnSpLocks/>
          </p:cNvCxnSpPr>
          <p:nvPr/>
        </p:nvCxnSpPr>
        <p:spPr>
          <a:xfrm flipH="1">
            <a:off x="4629268" y="1387692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D3E11-D4D4-0D43-9FFA-EFB781BE4B35}"/>
              </a:ext>
            </a:extLst>
          </p:cNvPr>
          <p:cNvCxnSpPr>
            <a:cxnSpLocks/>
          </p:cNvCxnSpPr>
          <p:nvPr/>
        </p:nvCxnSpPr>
        <p:spPr>
          <a:xfrm flipH="1" flipV="1">
            <a:off x="4629268" y="1387692"/>
            <a:ext cx="675390" cy="131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E0F8F7-C8E4-3D4C-BEF7-463E63141656}"/>
              </a:ext>
            </a:extLst>
          </p:cNvPr>
          <p:cNvCxnSpPr>
            <a:cxnSpLocks/>
          </p:cNvCxnSpPr>
          <p:nvPr/>
        </p:nvCxnSpPr>
        <p:spPr>
          <a:xfrm flipH="1">
            <a:off x="6924735" y="2699657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3009191" y="107957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CE5BD4-648B-2C4C-A85E-316CF1E4DF54}"/>
              </a:ext>
            </a:extLst>
          </p:cNvPr>
          <p:cNvSpPr/>
          <p:nvPr/>
        </p:nvSpPr>
        <p:spPr>
          <a:xfrm>
            <a:off x="5272237" y="1079578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BBD1F4-9DD8-0B4A-B7DB-58F35F98127F}"/>
              </a:ext>
            </a:extLst>
          </p:cNvPr>
          <p:cNvSpPr/>
          <p:nvPr/>
        </p:nvSpPr>
        <p:spPr>
          <a:xfrm>
            <a:off x="5317202" y="2391544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A7E633-2B6E-E842-9BE7-6C80040FC1C7}"/>
              </a:ext>
            </a:extLst>
          </p:cNvPr>
          <p:cNvSpPr/>
          <p:nvPr/>
        </p:nvSpPr>
        <p:spPr>
          <a:xfrm>
            <a:off x="7544632" y="2391544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705264-03F0-E94E-A8BA-9B317DD493DF}"/>
              </a:ext>
            </a:extLst>
          </p:cNvPr>
          <p:cNvCxnSpPr>
            <a:cxnSpLocks/>
          </p:cNvCxnSpPr>
          <p:nvPr/>
        </p:nvCxnSpPr>
        <p:spPr>
          <a:xfrm flipH="1" flipV="1">
            <a:off x="6926635" y="2699658"/>
            <a:ext cx="675390" cy="131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C40FD8-12C6-314E-AAE3-4BDE77C9E46C}"/>
              </a:ext>
            </a:extLst>
          </p:cNvPr>
          <p:cNvCxnSpPr>
            <a:cxnSpLocks/>
          </p:cNvCxnSpPr>
          <p:nvPr/>
        </p:nvCxnSpPr>
        <p:spPr>
          <a:xfrm flipH="1">
            <a:off x="9222102" y="4011623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5498D9-E9F4-3240-AA56-7DD456AEE9B0}"/>
              </a:ext>
            </a:extLst>
          </p:cNvPr>
          <p:cNvSpPr/>
          <p:nvPr/>
        </p:nvSpPr>
        <p:spPr>
          <a:xfrm>
            <a:off x="7614569" y="3703510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45DE69-322D-7140-B995-40493D248348}"/>
              </a:ext>
            </a:extLst>
          </p:cNvPr>
          <p:cNvSpPr/>
          <p:nvPr/>
        </p:nvSpPr>
        <p:spPr>
          <a:xfrm>
            <a:off x="9841999" y="3703510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B0DB2B-A58A-EE43-9CD5-2A5D67C30D20}"/>
              </a:ext>
            </a:extLst>
          </p:cNvPr>
          <p:cNvCxnSpPr/>
          <p:nvPr/>
        </p:nvCxnSpPr>
        <p:spPr>
          <a:xfrm>
            <a:off x="370114" y="598714"/>
            <a:ext cx="0" cy="23186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ECDDEC-B138-3D44-A5C2-31064B9A0CCD}"/>
              </a:ext>
            </a:extLst>
          </p:cNvPr>
          <p:cNvSpPr txBox="1"/>
          <p:nvPr/>
        </p:nvSpPr>
        <p:spPr>
          <a:xfrm>
            <a:off x="359809" y="2636894"/>
            <a:ext cx="108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  <a:p>
            <a:r>
              <a:rPr lang="en-US" dirty="0"/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18733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A75FA-3E34-4D42-ADDB-ED46FBBF4205}"/>
              </a:ext>
            </a:extLst>
          </p:cNvPr>
          <p:cNvSpPr/>
          <p:nvPr/>
        </p:nvSpPr>
        <p:spPr>
          <a:xfrm>
            <a:off x="776200" y="1079579"/>
            <a:ext cx="1620077" cy="616226"/>
          </a:xfrm>
          <a:prstGeom prst="rect">
            <a:avLst/>
          </a:prstGeom>
          <a:noFill/>
          <a:ln w="28575"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block +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execute_state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CE361-B522-BA41-8AAE-A5FB8B5A2BD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396277" y="1387692"/>
            <a:ext cx="612914" cy="0"/>
          </a:xfrm>
          <a:prstGeom prst="line">
            <a:avLst/>
          </a:prstGeom>
          <a:ln w="28575">
            <a:solidFill>
              <a:schemeClr val="tx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/>
          <p:nvPr/>
        </p:nvCxnSpPr>
        <p:spPr>
          <a:xfrm flipH="1">
            <a:off x="163286" y="1387692"/>
            <a:ext cx="612914" cy="0"/>
          </a:xfrm>
          <a:prstGeom prst="line">
            <a:avLst/>
          </a:prstGeom>
          <a:ln w="28575">
            <a:solidFill>
              <a:schemeClr val="tx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D3E11-D4D4-0D43-9FFA-EFB781BE4B35}"/>
              </a:ext>
            </a:extLst>
          </p:cNvPr>
          <p:cNvCxnSpPr>
            <a:cxnSpLocks/>
          </p:cNvCxnSpPr>
          <p:nvPr/>
        </p:nvCxnSpPr>
        <p:spPr>
          <a:xfrm flipH="1" flipV="1">
            <a:off x="4629268" y="1387692"/>
            <a:ext cx="675390" cy="1311965"/>
          </a:xfrm>
          <a:prstGeom prst="line">
            <a:avLst/>
          </a:prstGeom>
          <a:ln w="28575">
            <a:solidFill>
              <a:schemeClr val="tx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E0F8F7-C8E4-3D4C-BEF7-463E63141656}"/>
              </a:ext>
            </a:extLst>
          </p:cNvPr>
          <p:cNvCxnSpPr>
            <a:cxnSpLocks/>
          </p:cNvCxnSpPr>
          <p:nvPr/>
        </p:nvCxnSpPr>
        <p:spPr>
          <a:xfrm flipH="1">
            <a:off x="6924735" y="2699657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3009191" y="1079579"/>
            <a:ext cx="1620077" cy="616226"/>
          </a:xfrm>
          <a:prstGeom prst="rect">
            <a:avLst/>
          </a:prstGeom>
          <a:noFill/>
          <a:ln w="28575"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block +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execute_state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BBD1F4-9DD8-0B4A-B7DB-58F35F98127F}"/>
              </a:ext>
            </a:extLst>
          </p:cNvPr>
          <p:cNvSpPr/>
          <p:nvPr/>
        </p:nvSpPr>
        <p:spPr>
          <a:xfrm>
            <a:off x="5317202" y="2391544"/>
            <a:ext cx="1620077" cy="616226"/>
          </a:xfrm>
          <a:prstGeom prst="rect">
            <a:avLst/>
          </a:prstGeom>
          <a:noFill/>
          <a:ln w="28575"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block +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execute_state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A7E633-2B6E-E842-9BE7-6C80040FC1C7}"/>
              </a:ext>
            </a:extLst>
          </p:cNvPr>
          <p:cNvSpPr/>
          <p:nvPr/>
        </p:nvSpPr>
        <p:spPr>
          <a:xfrm>
            <a:off x="7544632" y="2391544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705264-03F0-E94E-A8BA-9B317DD493DF}"/>
              </a:ext>
            </a:extLst>
          </p:cNvPr>
          <p:cNvCxnSpPr>
            <a:cxnSpLocks/>
          </p:cNvCxnSpPr>
          <p:nvPr/>
        </p:nvCxnSpPr>
        <p:spPr>
          <a:xfrm flipH="1" flipV="1">
            <a:off x="6926635" y="2699658"/>
            <a:ext cx="675390" cy="131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C40FD8-12C6-314E-AAE3-4BDE77C9E46C}"/>
              </a:ext>
            </a:extLst>
          </p:cNvPr>
          <p:cNvCxnSpPr>
            <a:cxnSpLocks/>
          </p:cNvCxnSpPr>
          <p:nvPr/>
        </p:nvCxnSpPr>
        <p:spPr>
          <a:xfrm flipH="1">
            <a:off x="9222102" y="4011623"/>
            <a:ext cx="61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5498D9-E9F4-3240-AA56-7DD456AEE9B0}"/>
              </a:ext>
            </a:extLst>
          </p:cNvPr>
          <p:cNvSpPr/>
          <p:nvPr/>
        </p:nvSpPr>
        <p:spPr>
          <a:xfrm>
            <a:off x="7614569" y="3703510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45DE69-322D-7140-B995-40493D248348}"/>
              </a:ext>
            </a:extLst>
          </p:cNvPr>
          <p:cNvSpPr/>
          <p:nvPr/>
        </p:nvSpPr>
        <p:spPr>
          <a:xfrm>
            <a:off x="9841999" y="3703510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block + </a:t>
            </a:r>
            <a:r>
              <a:rPr lang="en-US" dirty="0" err="1">
                <a:solidFill>
                  <a:schemeClr val="tx1"/>
                </a:solidFill>
              </a:rPr>
              <a:t>execute_state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B0DB2B-A58A-EE43-9CD5-2A5D67C30D20}"/>
              </a:ext>
            </a:extLst>
          </p:cNvPr>
          <p:cNvCxnSpPr/>
          <p:nvPr/>
        </p:nvCxnSpPr>
        <p:spPr>
          <a:xfrm>
            <a:off x="7162800" y="2530549"/>
            <a:ext cx="0" cy="23186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ECDDEC-B138-3D44-A5C2-31064B9A0CCD}"/>
              </a:ext>
            </a:extLst>
          </p:cNvPr>
          <p:cNvSpPr txBox="1"/>
          <p:nvPr/>
        </p:nvSpPr>
        <p:spPr>
          <a:xfrm>
            <a:off x="7152495" y="4568729"/>
            <a:ext cx="108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  <a:p>
            <a:r>
              <a:rPr lang="en-US" dirty="0"/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03290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A75FA-3E34-4D42-ADDB-ED46FBBF4205}"/>
              </a:ext>
            </a:extLst>
          </p:cNvPr>
          <p:cNvSpPr/>
          <p:nvPr/>
        </p:nvSpPr>
        <p:spPr>
          <a:xfrm>
            <a:off x="776200" y="107957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CE361-B522-BA41-8AAE-A5FB8B5A2BD5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1579256" y="169580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586239" y="564444"/>
            <a:ext cx="0" cy="515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769217" y="190354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579256" y="251977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769217" y="272751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79256" y="334374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769217" y="355148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k+3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9457ABE-A28C-104E-AD04-B17A0DEF62FA}"/>
              </a:ext>
            </a:extLst>
          </p:cNvPr>
          <p:cNvSpPr/>
          <p:nvPr/>
        </p:nvSpPr>
        <p:spPr>
          <a:xfrm>
            <a:off x="1443220" y="1070398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9163FC14-616E-EA4B-B418-AAA40BE30A5A}"/>
              </a:ext>
            </a:extLst>
          </p:cNvPr>
          <p:cNvSpPr/>
          <p:nvPr/>
        </p:nvSpPr>
        <p:spPr>
          <a:xfrm>
            <a:off x="1443221" y="1909123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0CC23A4A-B64A-504F-A98D-F8E429F83850}"/>
              </a:ext>
            </a:extLst>
          </p:cNvPr>
          <p:cNvSpPr/>
          <p:nvPr/>
        </p:nvSpPr>
        <p:spPr>
          <a:xfrm>
            <a:off x="1450204" y="2727519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EE54D80D-0528-0944-8A32-86F6954FFDF7}"/>
              </a:ext>
            </a:extLst>
          </p:cNvPr>
          <p:cNvSpPr/>
          <p:nvPr/>
        </p:nvSpPr>
        <p:spPr>
          <a:xfrm>
            <a:off x="1443219" y="3551489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08E525-2C10-4B49-96E7-9F90B9A288D7}"/>
              </a:ext>
            </a:extLst>
          </p:cNvPr>
          <p:cNvSpPr txBox="1"/>
          <p:nvPr/>
        </p:nvSpPr>
        <p:spPr>
          <a:xfrm>
            <a:off x="2494550" y="3650440"/>
            <a:ext cx="113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14EDC90-01E9-674A-A80B-8B32B86BA8CF}"/>
              </a:ext>
            </a:extLst>
          </p:cNvPr>
          <p:cNvCxnSpPr>
            <a:stCxn id="50" idx="3"/>
            <a:endCxn id="4" idx="3"/>
          </p:cNvCxnSpPr>
          <p:nvPr/>
        </p:nvCxnSpPr>
        <p:spPr>
          <a:xfrm flipV="1">
            <a:off x="1715284" y="1387692"/>
            <a:ext cx="680993" cy="2328689"/>
          </a:xfrm>
          <a:prstGeom prst="bentConnector3">
            <a:avLst>
              <a:gd name="adj1" fmla="val 133569"/>
            </a:avLst>
          </a:prstGeom>
          <a:ln w="5715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1C0A39-C16E-5748-88EF-F462190E3CA0}"/>
              </a:ext>
            </a:extLst>
          </p:cNvPr>
          <p:cNvSpPr txBox="1"/>
          <p:nvPr/>
        </p:nvSpPr>
        <p:spPr>
          <a:xfrm>
            <a:off x="3632041" y="1018980"/>
            <a:ext cx="899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     QC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CFB6296B-C459-8447-8A69-AAC3C28E90B3}"/>
              </a:ext>
            </a:extLst>
          </p:cNvPr>
          <p:cNvSpPr/>
          <p:nvPr/>
        </p:nvSpPr>
        <p:spPr>
          <a:xfrm>
            <a:off x="3632041" y="1084920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A75FA-3E34-4D42-ADDB-ED46FBBF4205}"/>
              </a:ext>
            </a:extLst>
          </p:cNvPr>
          <p:cNvSpPr/>
          <p:nvPr/>
        </p:nvSpPr>
        <p:spPr>
          <a:xfrm>
            <a:off x="1655876" y="2769483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CE361-B522-BA41-8AAE-A5FB8B5A2BD5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2458932" y="3385709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65915" y="2254348"/>
            <a:ext cx="0" cy="515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1648893" y="3593453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458932" y="4209679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1648893" y="4417423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458932" y="5033649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1648893" y="5241393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k+3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9457ABE-A28C-104E-AD04-B17A0DEF62FA}"/>
              </a:ext>
            </a:extLst>
          </p:cNvPr>
          <p:cNvSpPr/>
          <p:nvPr/>
        </p:nvSpPr>
        <p:spPr>
          <a:xfrm>
            <a:off x="2322896" y="2760302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BBC96142-754E-104A-A5CE-5354EDD12344}"/>
              </a:ext>
            </a:extLst>
          </p:cNvPr>
          <p:cNvSpPr/>
          <p:nvPr/>
        </p:nvSpPr>
        <p:spPr>
          <a:xfrm>
            <a:off x="1855758" y="4429767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k+1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F31BF797-09F4-E645-B837-6BC119366620}"/>
              </a:ext>
            </a:extLst>
          </p:cNvPr>
          <p:cNvSpPr/>
          <p:nvPr/>
        </p:nvSpPr>
        <p:spPr>
          <a:xfrm>
            <a:off x="1840741" y="5247900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k+2</a:t>
            </a: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3008D225-CDCF-7549-89FA-8DB23CA6B5E9}"/>
              </a:ext>
            </a:extLst>
          </p:cNvPr>
          <p:cNvSpPr/>
          <p:nvPr/>
        </p:nvSpPr>
        <p:spPr>
          <a:xfrm>
            <a:off x="1840741" y="3608873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01E476-40A8-4243-A64F-BF9645062C3F}"/>
              </a:ext>
            </a:extLst>
          </p:cNvPr>
          <p:cNvSpPr txBox="1"/>
          <p:nvPr/>
        </p:nvSpPr>
        <p:spPr>
          <a:xfrm>
            <a:off x="3374226" y="5340344"/>
            <a:ext cx="113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468D31C0-82C3-1442-8FD0-DBFF7196CE23}"/>
              </a:ext>
            </a:extLst>
          </p:cNvPr>
          <p:cNvCxnSpPr/>
          <p:nvPr/>
        </p:nvCxnSpPr>
        <p:spPr>
          <a:xfrm flipV="1">
            <a:off x="2594960" y="3077596"/>
            <a:ext cx="680993" cy="2328689"/>
          </a:xfrm>
          <a:prstGeom prst="bentConnector3">
            <a:avLst>
              <a:gd name="adj1" fmla="val 133569"/>
            </a:avLst>
          </a:prstGeom>
          <a:ln w="5715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ACC19C3-76C2-6848-BCC1-71FB9D607E4C}"/>
              </a:ext>
            </a:extLst>
          </p:cNvPr>
          <p:cNvSpPr txBox="1"/>
          <p:nvPr/>
        </p:nvSpPr>
        <p:spPr>
          <a:xfrm>
            <a:off x="4511717" y="2708884"/>
            <a:ext cx="899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     QC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B1CBEF54-64B4-8E44-957F-97E51FC537D2}"/>
              </a:ext>
            </a:extLst>
          </p:cNvPr>
          <p:cNvSpPr/>
          <p:nvPr/>
        </p:nvSpPr>
        <p:spPr>
          <a:xfrm>
            <a:off x="4511717" y="2774824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89AFB9-09D2-2847-ADE8-9EB126EBA37B}"/>
              </a:ext>
            </a:extLst>
          </p:cNvPr>
          <p:cNvSpPr/>
          <p:nvPr/>
        </p:nvSpPr>
        <p:spPr>
          <a:xfrm>
            <a:off x="1655876" y="1230945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known commit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6646A07-5323-FE47-A954-A79229DD4E08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2458932" y="1847171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9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A75FA-3E34-4D42-ADDB-ED46FBBF4205}"/>
              </a:ext>
            </a:extLst>
          </p:cNvPr>
          <p:cNvSpPr/>
          <p:nvPr/>
        </p:nvSpPr>
        <p:spPr>
          <a:xfrm>
            <a:off x="1516980" y="2943103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CE361-B522-BA41-8AAE-A5FB8B5A2BD5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2320036" y="3559329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27019" y="2427968"/>
            <a:ext cx="0" cy="515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1509997" y="3767073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320036" y="4383299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1509997" y="4591043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320036" y="5207269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1509997" y="5415013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k+5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9457ABE-A28C-104E-AD04-B17A0DEF62FA}"/>
              </a:ext>
            </a:extLst>
          </p:cNvPr>
          <p:cNvSpPr/>
          <p:nvPr/>
        </p:nvSpPr>
        <p:spPr>
          <a:xfrm>
            <a:off x="2184000" y="2933922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CE52F3-91BC-8047-89AE-1CC6BFEC3A94}"/>
              </a:ext>
            </a:extLst>
          </p:cNvPr>
          <p:cNvSpPr/>
          <p:nvPr/>
        </p:nvSpPr>
        <p:spPr>
          <a:xfrm>
            <a:off x="3793750" y="2847811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k+10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BBC96142-754E-104A-A5CE-5354EDD12344}"/>
              </a:ext>
            </a:extLst>
          </p:cNvPr>
          <p:cNvSpPr/>
          <p:nvPr/>
        </p:nvSpPr>
        <p:spPr>
          <a:xfrm>
            <a:off x="1716862" y="4603387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k+1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F31BF797-09F4-E645-B837-6BC119366620}"/>
              </a:ext>
            </a:extLst>
          </p:cNvPr>
          <p:cNvSpPr/>
          <p:nvPr/>
        </p:nvSpPr>
        <p:spPr>
          <a:xfrm>
            <a:off x="1701845" y="5421520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TC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568B445-5A6B-8746-85DE-52A13EB65F16}"/>
              </a:ext>
            </a:extLst>
          </p:cNvPr>
          <p:cNvCxnSpPr>
            <a:cxnSpLocks/>
          </p:cNvCxnSpPr>
          <p:nvPr/>
        </p:nvCxnSpPr>
        <p:spPr>
          <a:xfrm flipH="1" flipV="1">
            <a:off x="2327019" y="2599723"/>
            <a:ext cx="2276770" cy="2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18509FED-204B-014E-8E38-AEA19A9433E4}"/>
              </a:ext>
            </a:extLst>
          </p:cNvPr>
          <p:cNvSpPr/>
          <p:nvPr/>
        </p:nvSpPr>
        <p:spPr>
          <a:xfrm>
            <a:off x="3969124" y="2852893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TC</a:t>
            </a: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3008D225-CDCF-7549-89FA-8DB23CA6B5E9}"/>
              </a:ext>
            </a:extLst>
          </p:cNvPr>
          <p:cNvSpPr/>
          <p:nvPr/>
        </p:nvSpPr>
        <p:spPr>
          <a:xfrm>
            <a:off x="1701845" y="3782493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8A6B0-CCF9-7E41-BCFE-536C2C761967}"/>
              </a:ext>
            </a:extLst>
          </p:cNvPr>
          <p:cNvSpPr/>
          <p:nvPr/>
        </p:nvSpPr>
        <p:spPr>
          <a:xfrm>
            <a:off x="1516980" y="1442987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known commit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B4C2F-1031-CE47-9CF6-9F339D109C5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320036" y="2059213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2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A75FA-3E34-4D42-ADDB-ED46FBBF4205}"/>
              </a:ext>
            </a:extLst>
          </p:cNvPr>
          <p:cNvSpPr/>
          <p:nvPr/>
        </p:nvSpPr>
        <p:spPr>
          <a:xfrm>
            <a:off x="1621152" y="227177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CE361-B522-BA41-8AAE-A5FB8B5A2BD5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2424208" y="2887998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31191" y="1756637"/>
            <a:ext cx="0" cy="515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1614169" y="309574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424208" y="3711968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1614169" y="391971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424208" y="4535938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1614169" y="474368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k+5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9457ABE-A28C-104E-AD04-B17A0DEF62FA}"/>
              </a:ext>
            </a:extLst>
          </p:cNvPr>
          <p:cNvSpPr/>
          <p:nvPr/>
        </p:nvSpPr>
        <p:spPr>
          <a:xfrm>
            <a:off x="2288172" y="2262591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CE52F3-91BC-8047-89AE-1CC6BFEC3A94}"/>
              </a:ext>
            </a:extLst>
          </p:cNvPr>
          <p:cNvSpPr/>
          <p:nvPr/>
        </p:nvSpPr>
        <p:spPr>
          <a:xfrm>
            <a:off x="3897922" y="2176480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k+3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BBC96142-754E-104A-A5CE-5354EDD12344}"/>
              </a:ext>
            </a:extLst>
          </p:cNvPr>
          <p:cNvSpPr/>
          <p:nvPr/>
        </p:nvSpPr>
        <p:spPr>
          <a:xfrm>
            <a:off x="1821034" y="3932056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k+1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F31BF797-09F4-E645-B837-6BC119366620}"/>
              </a:ext>
            </a:extLst>
          </p:cNvPr>
          <p:cNvSpPr/>
          <p:nvPr/>
        </p:nvSpPr>
        <p:spPr>
          <a:xfrm>
            <a:off x="1806017" y="4750189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TC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568B445-5A6B-8746-85DE-52A13EB65F16}"/>
              </a:ext>
            </a:extLst>
          </p:cNvPr>
          <p:cNvCxnSpPr>
            <a:cxnSpLocks/>
          </p:cNvCxnSpPr>
          <p:nvPr/>
        </p:nvCxnSpPr>
        <p:spPr>
          <a:xfrm flipH="1" flipV="1">
            <a:off x="2431191" y="1928392"/>
            <a:ext cx="2276770" cy="2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18509FED-204B-014E-8E38-AEA19A9433E4}"/>
              </a:ext>
            </a:extLst>
          </p:cNvPr>
          <p:cNvSpPr/>
          <p:nvPr/>
        </p:nvSpPr>
        <p:spPr>
          <a:xfrm>
            <a:off x="4073296" y="2181562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TC</a:t>
            </a: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3008D225-CDCF-7549-89FA-8DB23CA6B5E9}"/>
              </a:ext>
            </a:extLst>
          </p:cNvPr>
          <p:cNvSpPr/>
          <p:nvPr/>
        </p:nvSpPr>
        <p:spPr>
          <a:xfrm>
            <a:off x="1806017" y="3111162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F01836-D9F1-CB4E-B674-9213E3B3EAE3}"/>
              </a:ext>
            </a:extLst>
          </p:cNvPr>
          <p:cNvSpPr/>
          <p:nvPr/>
        </p:nvSpPr>
        <p:spPr>
          <a:xfrm>
            <a:off x="4033951" y="544118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k+6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CCF6F3D-E8A1-5745-AF72-70A59C136E95}"/>
              </a:ext>
            </a:extLst>
          </p:cNvPr>
          <p:cNvSpPr/>
          <p:nvPr/>
        </p:nvSpPr>
        <p:spPr>
          <a:xfrm>
            <a:off x="4033952" y="5447689"/>
            <a:ext cx="1620076" cy="329784"/>
          </a:xfrm>
          <a:prstGeom prst="diamond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wedge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A9591-A133-B641-B58E-871F443E3D51}"/>
              </a:ext>
            </a:extLst>
          </p:cNvPr>
          <p:cNvSpPr/>
          <p:nvPr/>
        </p:nvSpPr>
        <p:spPr>
          <a:xfrm>
            <a:off x="1621152" y="80059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known commit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D9A2F-C289-8F48-8070-A26FCD7F883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424208" y="1416818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F1A6FD3-95A6-5B4F-834F-90E635D4E322}"/>
              </a:ext>
            </a:extLst>
          </p:cNvPr>
          <p:cNvSpPr/>
          <p:nvPr/>
        </p:nvSpPr>
        <p:spPr>
          <a:xfrm>
            <a:off x="3897922" y="3008746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k+4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55223618-0DCA-9240-AF15-6D775883D27D}"/>
              </a:ext>
            </a:extLst>
          </p:cNvPr>
          <p:cNvSpPr/>
          <p:nvPr/>
        </p:nvSpPr>
        <p:spPr>
          <a:xfrm>
            <a:off x="4073296" y="3013828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E16158-A1C0-1F41-904A-265C7B3D7CC1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4707961" y="2792706"/>
            <a:ext cx="0" cy="216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663A95B-5FEA-DC4A-9A69-A6980C7B2702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rot="10800000">
            <a:off x="3234247" y="3403855"/>
            <a:ext cx="799705" cy="234544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1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A75FA-3E34-4D42-ADDB-ED46FBBF4205}"/>
              </a:ext>
            </a:extLst>
          </p:cNvPr>
          <p:cNvSpPr/>
          <p:nvPr/>
        </p:nvSpPr>
        <p:spPr>
          <a:xfrm>
            <a:off x="776200" y="107957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CE361-B522-BA41-8AAE-A5FB8B5A2BD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579256" y="169580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586239" y="564444"/>
            <a:ext cx="0" cy="515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579256" y="251977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769217" y="272751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79256" y="334374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769217" y="355148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k+3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9457ABE-A28C-104E-AD04-B17A0DEF62FA}"/>
              </a:ext>
            </a:extLst>
          </p:cNvPr>
          <p:cNvSpPr/>
          <p:nvPr/>
        </p:nvSpPr>
        <p:spPr>
          <a:xfrm>
            <a:off x="1443220" y="1070398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08E525-2C10-4B49-96E7-9F90B9A288D7}"/>
              </a:ext>
            </a:extLst>
          </p:cNvPr>
          <p:cNvSpPr txBox="1"/>
          <p:nvPr/>
        </p:nvSpPr>
        <p:spPr>
          <a:xfrm>
            <a:off x="2494550" y="3650440"/>
            <a:ext cx="113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14EDC90-01E9-674A-A80B-8B32B86BA8CF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715284" y="1387692"/>
            <a:ext cx="680993" cy="2328689"/>
          </a:xfrm>
          <a:prstGeom prst="bentConnector3">
            <a:avLst>
              <a:gd name="adj1" fmla="val 133569"/>
            </a:avLst>
          </a:prstGeom>
          <a:ln w="5715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1C0A39-C16E-5748-88EF-F462190E3CA0}"/>
              </a:ext>
            </a:extLst>
          </p:cNvPr>
          <p:cNvSpPr txBox="1"/>
          <p:nvPr/>
        </p:nvSpPr>
        <p:spPr>
          <a:xfrm>
            <a:off x="3632041" y="1018980"/>
            <a:ext cx="899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     QC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CFB6296B-C459-8447-8A69-AAC3C28E90B3}"/>
              </a:ext>
            </a:extLst>
          </p:cNvPr>
          <p:cNvSpPr/>
          <p:nvPr/>
        </p:nvSpPr>
        <p:spPr>
          <a:xfrm>
            <a:off x="3632041" y="1084920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B45B663-7DFB-F641-AFB9-42D94A82EC4E}"/>
              </a:ext>
            </a:extLst>
          </p:cNvPr>
          <p:cNvSpPr/>
          <p:nvPr/>
        </p:nvSpPr>
        <p:spPr>
          <a:xfrm>
            <a:off x="900234" y="1903549"/>
            <a:ext cx="1329646" cy="616226"/>
          </a:xfrm>
          <a:prstGeom prst="diamond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BC723-E0F6-B149-A590-7E87884A5EBA}"/>
              </a:ext>
            </a:extLst>
          </p:cNvPr>
          <p:cNvSpPr txBox="1"/>
          <p:nvPr/>
        </p:nvSpPr>
        <p:spPr>
          <a:xfrm>
            <a:off x="3632041" y="1550347"/>
            <a:ext cx="8372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     TC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5E12DA94-A10F-774F-AD94-B44A8400E05D}"/>
              </a:ext>
            </a:extLst>
          </p:cNvPr>
          <p:cNvSpPr/>
          <p:nvPr/>
        </p:nvSpPr>
        <p:spPr>
          <a:xfrm>
            <a:off x="3632041" y="1616287"/>
            <a:ext cx="272065" cy="329784"/>
          </a:xfrm>
          <a:prstGeom prst="diamond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FAB2F0B6-6CCC-3A49-901B-AF0725DEE783}"/>
              </a:ext>
            </a:extLst>
          </p:cNvPr>
          <p:cNvSpPr/>
          <p:nvPr/>
        </p:nvSpPr>
        <p:spPr>
          <a:xfrm>
            <a:off x="954901" y="3551489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k+2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9B08132-9D6F-0349-8B09-AE95FC718BF1}"/>
              </a:ext>
            </a:extLst>
          </p:cNvPr>
          <p:cNvSpPr/>
          <p:nvPr/>
        </p:nvSpPr>
        <p:spPr>
          <a:xfrm>
            <a:off x="976082" y="2739863"/>
            <a:ext cx="1220312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87433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93B6A-C943-E54A-BF83-4483740E44D4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1586234" y="463892"/>
            <a:ext cx="2" cy="301808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4B166-8E77-E34B-AA81-FCBEA1D34102}"/>
              </a:ext>
            </a:extLst>
          </p:cNvPr>
          <p:cNvSpPr/>
          <p:nvPr/>
        </p:nvSpPr>
        <p:spPr>
          <a:xfrm>
            <a:off x="776197" y="760126"/>
            <a:ext cx="1620077" cy="6162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CDDEC-B138-3D44-A5C2-31064B9A0CCD}"/>
              </a:ext>
            </a:extLst>
          </p:cNvPr>
          <p:cNvSpPr txBox="1"/>
          <p:nvPr/>
        </p:nvSpPr>
        <p:spPr>
          <a:xfrm>
            <a:off x="5072484" y="1895118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commit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F6A53A-1F0A-6945-82B5-502A361C40F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586236" y="1376352"/>
            <a:ext cx="6983" cy="207744"/>
          </a:xfrm>
          <a:prstGeom prst="line">
            <a:avLst/>
          </a:prstGeom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13189-3F4D-E743-8BD9-E9A6B5035AB5}"/>
              </a:ext>
            </a:extLst>
          </p:cNvPr>
          <p:cNvSpPr/>
          <p:nvPr/>
        </p:nvSpPr>
        <p:spPr>
          <a:xfrm>
            <a:off x="776197" y="1584096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E3977-5780-BA4F-9C56-F4248F2066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86236" y="2200322"/>
            <a:ext cx="6983" cy="207744"/>
          </a:xfrm>
          <a:prstGeom prst="line">
            <a:avLst/>
          </a:prstGeom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B1702-ACF5-4448-8F6F-0168FEF297FB}"/>
              </a:ext>
            </a:extLst>
          </p:cNvPr>
          <p:cNvSpPr/>
          <p:nvPr/>
        </p:nvSpPr>
        <p:spPr>
          <a:xfrm>
            <a:off x="776197" y="2408066"/>
            <a:ext cx="1620077" cy="616226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EB42B2-4C3F-0A4F-96BF-B9BD9171F76F}"/>
              </a:ext>
            </a:extLst>
          </p:cNvPr>
          <p:cNvCxnSpPr>
            <a:cxnSpLocks/>
            <a:stCxn id="37" idx="0"/>
            <a:endCxn id="22" idx="2"/>
          </p:cNvCxnSpPr>
          <p:nvPr/>
        </p:nvCxnSpPr>
        <p:spPr>
          <a:xfrm flipH="1" flipV="1">
            <a:off x="1586236" y="1376352"/>
            <a:ext cx="2227430" cy="207744"/>
          </a:xfrm>
          <a:prstGeom prst="line">
            <a:avLst/>
          </a:prstGeom>
          <a:ln w="28575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5D9FE73-3B24-D24D-9FC0-EEBA3F5A4C57}"/>
              </a:ext>
            </a:extLst>
          </p:cNvPr>
          <p:cNvSpPr/>
          <p:nvPr/>
        </p:nvSpPr>
        <p:spPr>
          <a:xfrm>
            <a:off x="3003627" y="1584096"/>
            <a:ext cx="1620077" cy="6162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B52F23-2490-5D49-8CED-C8DBD58588D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826210" y="2200322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499AF3-B161-024A-B110-DDEF9E7A7873}"/>
              </a:ext>
            </a:extLst>
          </p:cNvPr>
          <p:cNvSpPr/>
          <p:nvPr/>
        </p:nvSpPr>
        <p:spPr>
          <a:xfrm>
            <a:off x="3016171" y="2408066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7E3858-E511-0C41-A4CC-AE157C8B001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813666" y="3044655"/>
            <a:ext cx="6983" cy="207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935210-6DFE-8045-8D35-47E81EB07666}"/>
              </a:ext>
            </a:extLst>
          </p:cNvPr>
          <p:cNvSpPr/>
          <p:nvPr/>
        </p:nvSpPr>
        <p:spPr>
          <a:xfrm>
            <a:off x="3003627" y="325239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657008-5097-4A4F-841F-33AE29EF9296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3826210" y="3024292"/>
            <a:ext cx="2276770" cy="2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4CB185-08A5-9546-977D-5B1F46C28331}"/>
              </a:ext>
            </a:extLst>
          </p:cNvPr>
          <p:cNvSpPr/>
          <p:nvPr/>
        </p:nvSpPr>
        <p:spPr>
          <a:xfrm>
            <a:off x="5292941" y="325239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k+2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2AC6FE-5D59-284B-B007-7AB545F1A8F5}"/>
              </a:ext>
            </a:extLst>
          </p:cNvPr>
          <p:cNvSpPr/>
          <p:nvPr/>
        </p:nvSpPr>
        <p:spPr>
          <a:xfrm>
            <a:off x="5305485" y="4076369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50C52-6AD6-104A-8CB5-40ED71DD5D9D}"/>
              </a:ext>
            </a:extLst>
          </p:cNvPr>
          <p:cNvSpPr/>
          <p:nvPr/>
        </p:nvSpPr>
        <p:spPr>
          <a:xfrm>
            <a:off x="5292941" y="4920702"/>
            <a:ext cx="1620077" cy="616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57A46C-99E3-0948-8277-DD1E32908BE7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6102980" y="3868625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FB8FB1-CE33-6445-AE7E-E324ED497801}"/>
              </a:ext>
            </a:extLst>
          </p:cNvPr>
          <p:cNvCxnSpPr>
            <a:cxnSpLocks/>
          </p:cNvCxnSpPr>
          <p:nvPr/>
        </p:nvCxnSpPr>
        <p:spPr>
          <a:xfrm flipH="1" flipV="1">
            <a:off x="6097419" y="4690499"/>
            <a:ext cx="5560" cy="232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99BD27-461A-AA4D-8393-8E28F7093FC0}"/>
              </a:ext>
            </a:extLst>
          </p:cNvPr>
          <p:cNvSpPr txBox="1"/>
          <p:nvPr/>
        </p:nvSpPr>
        <p:spPr>
          <a:xfrm>
            <a:off x="8566364" y="1931558"/>
            <a:ext cx="20817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id</a:t>
            </a:r>
          </a:p>
          <a:p>
            <a:r>
              <a:rPr lang="en-US" sz="2400" dirty="0"/>
              <a:t>round</a:t>
            </a:r>
          </a:p>
          <a:p>
            <a:r>
              <a:rPr lang="en-US" sz="2400" dirty="0"/>
              <a:t>payload (</a:t>
            </a:r>
            <a:r>
              <a:rPr lang="en-US" sz="2400" dirty="0" err="1"/>
              <a:t>cmds</a:t>
            </a:r>
            <a:r>
              <a:rPr lang="en-US" sz="2400" dirty="0"/>
              <a:t>)</a:t>
            </a:r>
          </a:p>
          <a:p>
            <a:r>
              <a:rPr lang="en-US" sz="2400" dirty="0"/>
              <a:t>timestamp</a:t>
            </a:r>
          </a:p>
          <a:p>
            <a:r>
              <a:rPr lang="en-US" sz="2400" dirty="0"/>
              <a:t>signature</a:t>
            </a:r>
          </a:p>
          <a:p>
            <a:r>
              <a:rPr lang="en-US" sz="2400" dirty="0"/>
              <a:t>      parent QC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7DD58B-CA70-3C43-A052-08AF75118581}"/>
              </a:ext>
            </a:extLst>
          </p:cNvPr>
          <p:cNvCxnSpPr>
            <a:cxnSpLocks/>
          </p:cNvCxnSpPr>
          <p:nvPr/>
        </p:nvCxnSpPr>
        <p:spPr>
          <a:xfrm flipH="1">
            <a:off x="6925562" y="1931558"/>
            <a:ext cx="1640802" cy="13208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7C2294-FE1F-C34D-A391-EEE98D53B7F7}"/>
              </a:ext>
            </a:extLst>
          </p:cNvPr>
          <p:cNvCxnSpPr>
            <a:cxnSpLocks/>
          </p:cNvCxnSpPr>
          <p:nvPr/>
        </p:nvCxnSpPr>
        <p:spPr>
          <a:xfrm flipH="1" flipV="1">
            <a:off x="6913018" y="3868627"/>
            <a:ext cx="1682374" cy="386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FD992471-5CCD-D642-9914-2386A6428E32}"/>
              </a:ext>
            </a:extLst>
          </p:cNvPr>
          <p:cNvSpPr/>
          <p:nvPr/>
        </p:nvSpPr>
        <p:spPr>
          <a:xfrm>
            <a:off x="1450201" y="765700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78F4F4B3-D5C9-ED43-BC22-1953852E3892}"/>
              </a:ext>
            </a:extLst>
          </p:cNvPr>
          <p:cNvSpPr/>
          <p:nvPr/>
        </p:nvSpPr>
        <p:spPr>
          <a:xfrm>
            <a:off x="1457184" y="1584096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EF42A3AD-3EC8-E345-BA48-14451923E8DB}"/>
              </a:ext>
            </a:extLst>
          </p:cNvPr>
          <p:cNvSpPr/>
          <p:nvPr/>
        </p:nvSpPr>
        <p:spPr>
          <a:xfrm>
            <a:off x="1450199" y="2408066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466FF782-C006-8B48-9720-D50A63C05112}"/>
              </a:ext>
            </a:extLst>
          </p:cNvPr>
          <p:cNvSpPr/>
          <p:nvPr/>
        </p:nvSpPr>
        <p:spPr>
          <a:xfrm>
            <a:off x="3684616" y="1601774"/>
            <a:ext cx="272065" cy="329784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63FFD00-95CB-9049-8A9E-5B7883019213}"/>
              </a:ext>
            </a:extLst>
          </p:cNvPr>
          <p:cNvSpPr/>
          <p:nvPr/>
        </p:nvSpPr>
        <p:spPr>
          <a:xfrm>
            <a:off x="3676914" y="2396576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4210C39B-F50C-B94F-B7DD-9080679F940D}"/>
              </a:ext>
            </a:extLst>
          </p:cNvPr>
          <p:cNvSpPr/>
          <p:nvPr/>
        </p:nvSpPr>
        <p:spPr>
          <a:xfrm>
            <a:off x="3676914" y="3252399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855C5DFF-032C-1C48-B009-91EBE007898F}"/>
              </a:ext>
            </a:extLst>
          </p:cNvPr>
          <p:cNvSpPr/>
          <p:nvPr/>
        </p:nvSpPr>
        <p:spPr>
          <a:xfrm>
            <a:off x="5979490" y="3228212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1D6C7106-A586-564C-B12F-FBF86A4627D5}"/>
              </a:ext>
            </a:extLst>
          </p:cNvPr>
          <p:cNvSpPr/>
          <p:nvPr/>
        </p:nvSpPr>
        <p:spPr>
          <a:xfrm>
            <a:off x="5961386" y="4081770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89D5978D-0E47-3D44-8AE7-4B21684FE84D}"/>
              </a:ext>
            </a:extLst>
          </p:cNvPr>
          <p:cNvSpPr/>
          <p:nvPr/>
        </p:nvSpPr>
        <p:spPr>
          <a:xfrm>
            <a:off x="5969727" y="4905172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5DF9EE39-CDCE-3B4C-8D1A-FCBD110F5B39}"/>
              </a:ext>
            </a:extLst>
          </p:cNvPr>
          <p:cNvSpPr/>
          <p:nvPr/>
        </p:nvSpPr>
        <p:spPr>
          <a:xfrm>
            <a:off x="8676453" y="3868625"/>
            <a:ext cx="272065" cy="32978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6FDE2-4EF5-9F46-8349-A9B50CB677CB}"/>
              </a:ext>
            </a:extLst>
          </p:cNvPr>
          <p:cNvSpPr txBox="1"/>
          <p:nvPr/>
        </p:nvSpPr>
        <p:spPr>
          <a:xfrm>
            <a:off x="1032719" y="2227"/>
            <a:ext cx="110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genesis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98DE53B-505B-9A40-92ED-A2A650C42688}"/>
              </a:ext>
            </a:extLst>
          </p:cNvPr>
          <p:cNvCxnSpPr>
            <a:cxnSpLocks/>
            <a:stCxn id="58" idx="1"/>
            <a:endCxn id="37" idx="3"/>
          </p:cNvCxnSpPr>
          <p:nvPr/>
        </p:nvCxnSpPr>
        <p:spPr>
          <a:xfrm rot="10800000">
            <a:off x="4623704" y="1892210"/>
            <a:ext cx="1337682" cy="2354453"/>
          </a:xfrm>
          <a:prstGeom prst="bentConnector3">
            <a:avLst>
              <a:gd name="adj1" fmla="val 65689"/>
            </a:avLst>
          </a:prstGeom>
          <a:ln w="76200" cmpd="tri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5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26506</TotalTime>
  <Words>561</Words>
  <Application>Microsoft Macintosh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Dahlia Malkhi</dc:creator>
  <cp:lastModifiedBy>Zekun Li</cp:lastModifiedBy>
  <cp:revision>41</cp:revision>
  <dcterms:created xsi:type="dcterms:W3CDTF">2019-08-19T20:22:23Z</dcterms:created>
  <dcterms:modified xsi:type="dcterms:W3CDTF">2019-12-04T02:42:15Z</dcterms:modified>
</cp:coreProperties>
</file>