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275" r:id="rId4"/>
    <p:sldId id="279" r:id="rId5"/>
    <p:sldId id="278" r:id="rId6"/>
    <p:sldId id="276" r:id="rId7"/>
    <p:sldId id="280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8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AFAF44-AAFA-0C47-9A36-FB582D086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D73B-AABC-834E-958C-ADA94A397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84186-9676-8D4F-9FDD-98E6820D7A4A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01AA-1969-1747-A0D8-813AB8133F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B81B6-1C4D-3441-BC4E-7ED6A11BA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3BCF-8596-2E49-B1B6-BDED9C5D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D52-96C1-184E-B00B-22A711E0352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9D5E-4C54-8F44-BAC7-3C702948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29D5E-4C54-8F44-BAC7-3C702948C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50F-F79D-C947-A9F9-B703EF397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6F9-7CED-B14B-977B-9492C3F3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3CCF-F170-804B-A85C-453C35C7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FEA-F2B2-A448-8B42-FD9BA9E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B306-D5F0-1548-ACF3-908AECC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D22E-10C4-BB4A-BB6C-418B3F78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696A-D35B-6346-AF90-5AC7C8B52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66E3-D808-9A48-8D18-AC60F7C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028D-DBA9-0D4F-95D3-0B8358F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84C6-3BAC-AD46-82AB-B4575DB4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FB2E1-DE7E-5C4D-A10F-22FD2AC03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C05A-C63C-934B-8F17-173A6C2F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B2E7-474B-624C-8D5B-55C11BD7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A47F-A5B0-864D-B3D1-0F7A5AC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BEB7-BC7E-4449-AC3E-BCF46145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D8A-EC81-2548-8A9B-5BD3C309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C904-ED39-244C-B916-997DAB6F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929C-225E-B247-8A15-E4823543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D48B-2CE5-464A-85CD-D17E9AF6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812F-73FB-8042-942F-A88CD985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BDF1-00A6-8C47-94BD-37831756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750D-0AD5-6B4A-959E-89F53684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08AA-8A4E-1A49-A66A-AACF464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2196-0786-0046-B59D-EC10FD64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0538-300E-6C49-B1A5-8479256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F7D9-2808-FF41-8EEB-4D69BA7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6F6F-EDB5-F44D-96E4-B4146544C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A0AF-6CFE-A14D-B2FC-6379C76F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33F9-6CC5-F041-8978-5DB706C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35F18-C0F7-0A4E-83F8-45D0E618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3FC65-65F2-7143-96F0-0EA0C82B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A8AF-EC77-1643-B4EE-7FC9542E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A52E-956C-C146-A9ED-63E40C91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6C73-66E1-744D-888F-058D63D1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991A3-97A0-E54F-A1F3-0F944847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AA084-8BA0-954E-B65E-4447250B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F2258-66FA-3E4C-9AAE-A3CC7D1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6966E-8F94-4A4B-AD02-82C0D7EB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CB6C4-083E-A142-9DED-BEFE54D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6B8-2D6C-C646-86EA-E7DC293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B97DA-8BF5-5647-8D45-1FFCC761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CF47-3DE9-4446-8FD6-26111495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439A-56C6-BE42-888A-6EC6F04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0524F-594F-5146-9BB0-A843975E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89FF8-C6E3-5244-A7FB-52ED93CD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4FFD4-9FF1-104C-820B-BDA831D8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D098-F0B6-CC4E-BD61-85272BDE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C798-F997-8A4D-AF27-E914E732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7BC7-771A-4045-965B-F15FDBB3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6672F-DA71-DC4A-9728-8E24E766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4384-3A20-1C4E-B307-B10D2164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CEF8-5355-0C44-AA0B-A21BD26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E297-E3E2-D64B-A5A4-72558E15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20A4F-BF75-554C-8AFC-E688617C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68AD-9730-7F4B-BF83-EB0E996D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FE37-7E8C-5E43-B87C-F37AAD1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B512-4638-1F47-A3EC-0BF29C1B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47A1-7FFF-754B-BE98-FF3BE8F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E2298-4E8C-3C42-82C6-9DA35A67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7984-20D6-AD42-A667-0B5CA6AF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267E-C1B8-CA41-9ACA-4B5B21B2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C692-66C5-E94E-9284-EDF4697DCAF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64D1-623D-A04D-A0C4-4FD57145D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37F8-9BF4-FB4E-8C19-8676C0E50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7FA4-9C36-8A47-AC24-0B49DDE7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98A58E-FD7B-5846-B633-FC57063045B0}"/>
              </a:ext>
            </a:extLst>
          </p:cNvPr>
          <p:cNvSpPr/>
          <p:nvPr/>
        </p:nvSpPr>
        <p:spPr>
          <a:xfrm>
            <a:off x="3096851" y="3059895"/>
            <a:ext cx="2108891" cy="1593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FD1240-8FD1-B543-8705-0EB0491BAD96}"/>
              </a:ext>
            </a:extLst>
          </p:cNvPr>
          <p:cNvGrpSpPr/>
          <p:nvPr/>
        </p:nvGrpSpPr>
        <p:grpSpPr>
          <a:xfrm>
            <a:off x="3254531" y="4037003"/>
            <a:ext cx="1793529" cy="534998"/>
            <a:chOff x="3254531" y="4037003"/>
            <a:chExt cx="1793529" cy="5349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B969C8-EAA2-3F47-AFE4-324F7940BDBD}"/>
                </a:ext>
              </a:extLst>
            </p:cNvPr>
            <p:cNvSpPr/>
            <p:nvPr/>
          </p:nvSpPr>
          <p:spPr>
            <a:xfrm>
              <a:off x="3254531" y="4037003"/>
              <a:ext cx="1793529" cy="5349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47838C-4144-C74C-A258-9B263001C89A}"/>
                </a:ext>
              </a:extLst>
            </p:cNvPr>
            <p:cNvSpPr txBox="1"/>
            <p:nvPr/>
          </p:nvSpPr>
          <p:spPr>
            <a:xfrm>
              <a:off x="3310872" y="4135225"/>
              <a:ext cx="1680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StateSynchronizer</a:t>
              </a: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A7D68A-3D4F-0344-AB7B-161F458070D7}"/>
              </a:ext>
            </a:extLst>
          </p:cNvPr>
          <p:cNvSpPr txBox="1"/>
          <p:nvPr/>
        </p:nvSpPr>
        <p:spPr>
          <a:xfrm>
            <a:off x="3662217" y="2681710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Full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00836C-C26D-AC4A-9794-D67FB4BB3C63}"/>
              </a:ext>
            </a:extLst>
          </p:cNvPr>
          <p:cNvSpPr txBox="1"/>
          <p:nvPr/>
        </p:nvSpPr>
        <p:spPr>
          <a:xfrm>
            <a:off x="100145" y="6336678"/>
            <a:ext cx="66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66B4C-6F7A-044D-A5EF-A3E405A71501}"/>
              </a:ext>
            </a:extLst>
          </p:cNvPr>
          <p:cNvSpPr txBox="1"/>
          <p:nvPr/>
        </p:nvSpPr>
        <p:spPr>
          <a:xfrm>
            <a:off x="308906" y="4433501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UpdateToLatestLedgerResponse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27FDED-94DD-2A4D-8CC4-85F1DD94FA1C}"/>
              </a:ext>
            </a:extLst>
          </p:cNvPr>
          <p:cNvSpPr/>
          <p:nvPr/>
        </p:nvSpPr>
        <p:spPr>
          <a:xfrm>
            <a:off x="648431" y="4710500"/>
            <a:ext cx="2033831" cy="761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CCB7E-43B1-DA41-86CF-DEB26570CD82}"/>
              </a:ext>
            </a:extLst>
          </p:cNvPr>
          <p:cNvSpPr txBox="1"/>
          <p:nvPr/>
        </p:nvSpPr>
        <p:spPr>
          <a:xfrm>
            <a:off x="738462" y="4710500"/>
            <a:ext cx="194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3DA792E-0894-DA46-B26C-6B9886FD2D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50034" y="3648104"/>
            <a:ext cx="1683196" cy="3719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308A65-67E0-D44F-8FAB-DC92FEE0F0F3}"/>
              </a:ext>
            </a:extLst>
          </p:cNvPr>
          <p:cNvSpPr/>
          <p:nvPr/>
        </p:nvSpPr>
        <p:spPr>
          <a:xfrm>
            <a:off x="7757877" y="3059895"/>
            <a:ext cx="2108891" cy="1593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0C1D0D-562C-C546-871A-D941457D6075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5048060" y="4304502"/>
            <a:ext cx="2867497" cy="4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05B6B-6E28-D54D-908B-017655C1E1C8}"/>
              </a:ext>
            </a:extLst>
          </p:cNvPr>
          <p:cNvGrpSpPr/>
          <p:nvPr/>
        </p:nvGrpSpPr>
        <p:grpSpPr>
          <a:xfrm>
            <a:off x="7915557" y="4041577"/>
            <a:ext cx="1793529" cy="534998"/>
            <a:chOff x="3254531" y="4037003"/>
            <a:chExt cx="1793529" cy="5349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FFE3E3-0512-1140-812F-08E0C4367720}"/>
                </a:ext>
              </a:extLst>
            </p:cNvPr>
            <p:cNvSpPr/>
            <p:nvPr/>
          </p:nvSpPr>
          <p:spPr>
            <a:xfrm>
              <a:off x="3254531" y="4037003"/>
              <a:ext cx="1793529" cy="5349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19133D-3456-E544-A585-203E2CA7DC23}"/>
                </a:ext>
              </a:extLst>
            </p:cNvPr>
            <p:cNvSpPr txBox="1"/>
            <p:nvPr/>
          </p:nvSpPr>
          <p:spPr>
            <a:xfrm>
              <a:off x="3310872" y="4135225"/>
              <a:ext cx="1680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StateSynchronizer</a:t>
              </a:r>
              <a:endParaRPr lang="en-US" sz="16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31A72EF-FEBD-F641-92BB-D563C9D6FB45}"/>
              </a:ext>
            </a:extLst>
          </p:cNvPr>
          <p:cNvSpPr txBox="1"/>
          <p:nvPr/>
        </p:nvSpPr>
        <p:spPr>
          <a:xfrm>
            <a:off x="8346132" y="2681710"/>
            <a:ext cx="932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Validator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BE73C5-C307-5941-BF3C-D1EAAF67C516}"/>
              </a:ext>
            </a:extLst>
          </p:cNvPr>
          <p:cNvGrpSpPr/>
          <p:nvPr/>
        </p:nvGrpSpPr>
        <p:grpSpPr>
          <a:xfrm>
            <a:off x="7915554" y="3195132"/>
            <a:ext cx="1793529" cy="534998"/>
            <a:chOff x="3254531" y="4037003"/>
            <a:chExt cx="1793529" cy="5349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F89036-823E-EE4E-90A2-C4065B9E9D53}"/>
                </a:ext>
              </a:extLst>
            </p:cNvPr>
            <p:cNvSpPr/>
            <p:nvPr/>
          </p:nvSpPr>
          <p:spPr>
            <a:xfrm>
              <a:off x="3254531" y="4037003"/>
              <a:ext cx="1793529" cy="5349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8EEBDE-9746-D740-8DFC-C4BB286EEE97}"/>
                </a:ext>
              </a:extLst>
            </p:cNvPr>
            <p:cNvSpPr txBox="1"/>
            <p:nvPr/>
          </p:nvSpPr>
          <p:spPr>
            <a:xfrm>
              <a:off x="3617335" y="4135225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Consensus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5AB26F-6CE2-4A43-99B3-D3BBD5F2A148}"/>
              </a:ext>
            </a:extLst>
          </p:cNvPr>
          <p:cNvSpPr txBox="1"/>
          <p:nvPr/>
        </p:nvSpPr>
        <p:spPr>
          <a:xfrm>
            <a:off x="5683216" y="3196506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AB907D-D0D2-204C-8DFC-5F4ADF387865}"/>
              </a:ext>
            </a:extLst>
          </p:cNvPr>
          <p:cNvSpPr/>
          <p:nvPr/>
        </p:nvSpPr>
        <p:spPr>
          <a:xfrm>
            <a:off x="5464894" y="3473505"/>
            <a:ext cx="2033831" cy="761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CA6D7F-9FE4-9F46-ADBD-80D90C6E8512}"/>
              </a:ext>
            </a:extLst>
          </p:cNvPr>
          <p:cNvSpPr txBox="1"/>
          <p:nvPr/>
        </p:nvSpPr>
        <p:spPr>
          <a:xfrm>
            <a:off x="5554925" y="3473505"/>
            <a:ext cx="194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transactions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4E7267-5B6C-2F4A-A313-7C3CAEA2FE9B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8812319" y="3730130"/>
            <a:ext cx="3" cy="3114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A40922-EFDB-0D46-8441-D0E3428B1B18}"/>
              </a:ext>
            </a:extLst>
          </p:cNvPr>
          <p:cNvSpPr txBox="1"/>
          <p:nvPr/>
        </p:nvSpPr>
        <p:spPr>
          <a:xfrm>
            <a:off x="8107700" y="3748185"/>
            <a:ext cx="168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 request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EE79DF-2FD9-0640-82C6-BF97E4B3DF87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9709083" y="3458712"/>
            <a:ext cx="1363305" cy="3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B4B3F1-B081-EB46-A6D4-258F8D805622}"/>
              </a:ext>
            </a:extLst>
          </p:cNvPr>
          <p:cNvSpPr txBox="1"/>
          <p:nvPr/>
        </p:nvSpPr>
        <p:spPr>
          <a:xfrm>
            <a:off x="10251533" y="2412551"/>
            <a:ext cx="13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ConsensusMsg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42C1A3-8CFC-524F-98A6-9D45DEC2337D}"/>
              </a:ext>
            </a:extLst>
          </p:cNvPr>
          <p:cNvSpPr/>
          <p:nvPr/>
        </p:nvSpPr>
        <p:spPr>
          <a:xfrm>
            <a:off x="9907604" y="2759118"/>
            <a:ext cx="2033830" cy="653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88E03A-6F7A-C347-91C1-0E17D74BA8D9}"/>
              </a:ext>
            </a:extLst>
          </p:cNvPr>
          <p:cNvSpPr txBox="1"/>
          <p:nvPr/>
        </p:nvSpPr>
        <p:spPr>
          <a:xfrm>
            <a:off x="9997634" y="2759118"/>
            <a:ext cx="201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highest_commit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04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FAE32B-1ECB-F440-A925-D4EC3DE35015}"/>
              </a:ext>
            </a:extLst>
          </p:cNvPr>
          <p:cNvSpPr txBox="1"/>
          <p:nvPr/>
        </p:nvSpPr>
        <p:spPr>
          <a:xfrm>
            <a:off x="3064182" y="15494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1DA1A-CFE8-C74A-B1C7-09332D44D47F}"/>
              </a:ext>
            </a:extLst>
          </p:cNvPr>
          <p:cNvSpPr/>
          <p:nvPr/>
        </p:nvSpPr>
        <p:spPr>
          <a:xfrm>
            <a:off x="1955550" y="1781654"/>
            <a:ext cx="3331673" cy="4791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56DA9-19F5-374F-966C-0E7A29401C56}"/>
              </a:ext>
            </a:extLst>
          </p:cNvPr>
          <p:cNvSpPr txBox="1"/>
          <p:nvPr/>
        </p:nvSpPr>
        <p:spPr>
          <a:xfrm>
            <a:off x="1955550" y="1759444"/>
            <a:ext cx="33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version, root hash, …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next_validator_set:validators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431A7-3ECF-7542-A318-6EC40CE7AE44}"/>
              </a:ext>
            </a:extLst>
          </p:cNvPr>
          <p:cNvSpPr txBox="1"/>
          <p:nvPr/>
        </p:nvSpPr>
        <p:spPr>
          <a:xfrm>
            <a:off x="2828520" y="2277539"/>
            <a:ext cx="179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200" b="1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>
            <a:off x="924541" y="3087231"/>
            <a:ext cx="8644971" cy="9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0536D-FDE5-3A4F-81A4-69D4A3292AE2}"/>
              </a:ext>
            </a:extLst>
          </p:cNvPr>
          <p:cNvCxnSpPr>
            <a:cxnSpLocks/>
          </p:cNvCxnSpPr>
          <p:nvPr/>
        </p:nvCxnSpPr>
        <p:spPr>
          <a:xfrm>
            <a:off x="1117602" y="2817071"/>
            <a:ext cx="0" cy="49649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2304360" y="26464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0DBCE2-77B4-794F-A7C3-10229A6687FA}"/>
              </a:ext>
            </a:extLst>
          </p:cNvPr>
          <p:cNvSpPr txBox="1"/>
          <p:nvPr/>
        </p:nvSpPr>
        <p:spPr>
          <a:xfrm>
            <a:off x="5598198" y="265735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F37739-2CF8-874E-B698-A00FD29EA1B6}"/>
              </a:ext>
            </a:extLst>
          </p:cNvPr>
          <p:cNvSpPr txBox="1"/>
          <p:nvPr/>
        </p:nvSpPr>
        <p:spPr>
          <a:xfrm>
            <a:off x="8060132" y="265458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34FD7-FEFC-0146-A6F2-4CFEEA5D5CFB}"/>
              </a:ext>
            </a:extLst>
          </p:cNvPr>
          <p:cNvSpPr txBox="1"/>
          <p:nvPr/>
        </p:nvSpPr>
        <p:spPr>
          <a:xfrm>
            <a:off x="2997606" y="3439450"/>
            <a:ext cx="114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reconfiguration</a:t>
            </a:r>
          </a:p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04794C-B87C-BC4E-82F7-4A84E4A417E1}"/>
              </a:ext>
            </a:extLst>
          </p:cNvPr>
          <p:cNvCxnSpPr>
            <a:cxnSpLocks/>
            <a:stCxn id="13" idx="0"/>
            <a:endCxn id="36" idx="3"/>
          </p:cNvCxnSpPr>
          <p:nvPr/>
        </p:nvCxnSpPr>
        <p:spPr>
          <a:xfrm flipV="1">
            <a:off x="3568852" y="3134472"/>
            <a:ext cx="928321" cy="30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BF2D1278-F4BE-104C-BCFB-6D8F9289279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3850271" y="2432649"/>
            <a:ext cx="493028" cy="73680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89794A-9665-6F40-A635-7644A78B58CE}"/>
              </a:ext>
            </a:extLst>
          </p:cNvPr>
          <p:cNvSpPr txBox="1"/>
          <p:nvPr/>
        </p:nvSpPr>
        <p:spPr>
          <a:xfrm>
            <a:off x="8741688" y="3429539"/>
            <a:ext cx="112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last committed</a:t>
            </a:r>
          </a:p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698AD4-33AB-4F47-B5A3-F1557B5975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9303477" y="3092829"/>
            <a:ext cx="268263" cy="336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F540494-9FC8-7B4B-8815-A826C4B9944C}"/>
              </a:ext>
            </a:extLst>
          </p:cNvPr>
          <p:cNvSpPr/>
          <p:nvPr/>
        </p:nvSpPr>
        <p:spPr>
          <a:xfrm>
            <a:off x="1117602" y="1492507"/>
            <a:ext cx="7755379" cy="114602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04313F-FC44-9344-A73C-1BA270A50359}"/>
              </a:ext>
            </a:extLst>
          </p:cNvPr>
          <p:cNvSpPr txBox="1"/>
          <p:nvPr/>
        </p:nvSpPr>
        <p:spPr>
          <a:xfrm>
            <a:off x="1117602" y="1175465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ValidatorChangeProof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76D09-6C12-CA48-8FEC-87C5DD5B64F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497172" y="2817071"/>
            <a:ext cx="1" cy="124746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4A2DF6-AA19-AE48-809A-7E324CEC5329}"/>
              </a:ext>
            </a:extLst>
          </p:cNvPr>
          <p:cNvSpPr txBox="1"/>
          <p:nvPr/>
        </p:nvSpPr>
        <p:spPr>
          <a:xfrm rot="16200000">
            <a:off x="4032141" y="333789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EAC556-7FF9-7343-A81D-04B272F039F8}"/>
              </a:ext>
            </a:extLst>
          </p:cNvPr>
          <p:cNvSpPr txBox="1"/>
          <p:nvPr/>
        </p:nvSpPr>
        <p:spPr>
          <a:xfrm>
            <a:off x="6464878" y="3437569"/>
            <a:ext cx="114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reconfiguration</a:t>
            </a:r>
          </a:p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CC276D-E155-1447-A4CC-395170C677E7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036124" y="3134473"/>
            <a:ext cx="820077" cy="303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06192B7-2D6C-0C46-BA60-E17D1E4523D1}"/>
              </a:ext>
            </a:extLst>
          </p:cNvPr>
          <p:cNvSpPr txBox="1"/>
          <p:nvPr/>
        </p:nvSpPr>
        <p:spPr>
          <a:xfrm>
            <a:off x="6548045" y="154944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A85400-7E1B-2A4B-861A-1644A2AEB78B}"/>
              </a:ext>
            </a:extLst>
          </p:cNvPr>
          <p:cNvSpPr/>
          <p:nvPr/>
        </p:nvSpPr>
        <p:spPr>
          <a:xfrm>
            <a:off x="5439413" y="1781653"/>
            <a:ext cx="3331673" cy="4791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DDC24-7D2C-994A-ACCD-1A27014F8464}"/>
              </a:ext>
            </a:extLst>
          </p:cNvPr>
          <p:cNvSpPr txBox="1"/>
          <p:nvPr/>
        </p:nvSpPr>
        <p:spPr>
          <a:xfrm>
            <a:off x="5439413" y="1759443"/>
            <a:ext cx="33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version, root hash, …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next_validator_set:validators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A3D095-56A7-F548-9332-08CCA5E471EE}"/>
              </a:ext>
            </a:extLst>
          </p:cNvPr>
          <p:cNvSpPr txBox="1"/>
          <p:nvPr/>
        </p:nvSpPr>
        <p:spPr>
          <a:xfrm>
            <a:off x="6251469" y="2277538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9A7ABB9-7D36-4B4F-BDF9-19C633B83035}"/>
              </a:ext>
            </a:extLst>
          </p:cNvPr>
          <p:cNvCxnSpPr>
            <a:cxnSpLocks/>
            <a:stCxn id="54" idx="2"/>
          </p:cNvCxnSpPr>
          <p:nvPr/>
        </p:nvCxnSpPr>
        <p:spPr>
          <a:xfrm rot="16200000" flipH="1">
            <a:off x="7334134" y="2432648"/>
            <a:ext cx="493028" cy="73680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48020-7074-CD43-A49B-0E28BD130BE4}"/>
              </a:ext>
            </a:extLst>
          </p:cNvPr>
          <p:cNvSpPr txBox="1"/>
          <p:nvPr/>
        </p:nvSpPr>
        <p:spPr>
          <a:xfrm>
            <a:off x="9677146" y="155849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F7A102-FFAF-CB42-BE42-D98231ABA7E3}"/>
              </a:ext>
            </a:extLst>
          </p:cNvPr>
          <p:cNvSpPr/>
          <p:nvPr/>
        </p:nvSpPr>
        <p:spPr>
          <a:xfrm>
            <a:off x="9023822" y="1781754"/>
            <a:ext cx="2519061" cy="4791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A28FD4-64D8-134B-8A76-0F5170502CD2}"/>
              </a:ext>
            </a:extLst>
          </p:cNvPr>
          <p:cNvSpPr txBox="1"/>
          <p:nvPr/>
        </p:nvSpPr>
        <p:spPr>
          <a:xfrm>
            <a:off x="8997212" y="1799110"/>
            <a:ext cx="243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version, root hash, …</a:t>
            </a:r>
          </a:p>
          <a:p>
            <a:pPr marL="285750" indent="-285750">
              <a:buFontTx/>
              <a:buChar char="-"/>
            </a:pP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next_validator_set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:&lt;&gt;</a:t>
            </a:r>
            <a:endParaRPr lang="en-US" sz="1200" b="1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C7C255-AF42-8E4E-9605-900BE60A3E67}"/>
              </a:ext>
            </a:extLst>
          </p:cNvPr>
          <p:cNvSpPr txBox="1"/>
          <p:nvPr/>
        </p:nvSpPr>
        <p:spPr>
          <a:xfrm>
            <a:off x="9325617" y="2260874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n+2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4EE68F4-26E4-EB44-B2B2-BC0D60389FF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9641741" y="2416117"/>
            <a:ext cx="522897" cy="76640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4AD799-30D4-9A49-819F-51EC3E7134F6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962948" y="2817071"/>
            <a:ext cx="1" cy="124746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97497E-86C5-D549-9921-92930077890C}"/>
              </a:ext>
            </a:extLst>
          </p:cNvPr>
          <p:cNvSpPr txBox="1"/>
          <p:nvPr/>
        </p:nvSpPr>
        <p:spPr>
          <a:xfrm rot="16200000">
            <a:off x="7497917" y="333789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9702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FAE32B-1ECB-F440-A925-D4EC3DE35015}"/>
              </a:ext>
            </a:extLst>
          </p:cNvPr>
          <p:cNvSpPr txBox="1"/>
          <p:nvPr/>
        </p:nvSpPr>
        <p:spPr>
          <a:xfrm>
            <a:off x="2862865" y="10831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1DA1A-CFE8-C74A-B1C7-09332D44D47F}"/>
              </a:ext>
            </a:extLst>
          </p:cNvPr>
          <p:cNvSpPr/>
          <p:nvPr/>
        </p:nvSpPr>
        <p:spPr>
          <a:xfrm>
            <a:off x="2349198" y="1388760"/>
            <a:ext cx="2699586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56DA9-19F5-374F-966C-0E7A29401C56}"/>
              </a:ext>
            </a:extLst>
          </p:cNvPr>
          <p:cNvSpPr txBox="1"/>
          <p:nvPr/>
        </p:nvSpPr>
        <p:spPr>
          <a:xfrm>
            <a:off x="2261649" y="1412199"/>
            <a:ext cx="294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[121-200]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version 200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version 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431A7-3ECF-7542-A318-6EC40CE7AE44}"/>
              </a:ext>
            </a:extLst>
          </p:cNvPr>
          <p:cNvSpPr txBox="1"/>
          <p:nvPr/>
        </p:nvSpPr>
        <p:spPr>
          <a:xfrm>
            <a:off x="2799128" y="2191114"/>
            <a:ext cx="179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200" b="1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>
            <a:off x="1857048" y="3037403"/>
            <a:ext cx="50779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7C26C-502F-8C49-975A-7DF6DE6C9778}"/>
              </a:ext>
            </a:extLst>
          </p:cNvPr>
          <p:cNvCxnSpPr>
            <a:cxnSpLocks/>
          </p:cNvCxnSpPr>
          <p:nvPr/>
        </p:nvCxnSpPr>
        <p:spPr>
          <a:xfrm>
            <a:off x="5365984" y="1083170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3229366" y="30893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0DBCE2-77B4-794F-A7C3-10229A6687FA}"/>
              </a:ext>
            </a:extLst>
          </p:cNvPr>
          <p:cNvSpPr txBox="1"/>
          <p:nvPr/>
        </p:nvSpPr>
        <p:spPr>
          <a:xfrm>
            <a:off x="5751745" y="308938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B4296-51A5-7E41-8C0F-2C37FC68580F}"/>
              </a:ext>
            </a:extLst>
          </p:cNvPr>
          <p:cNvSpPr txBox="1"/>
          <p:nvPr/>
        </p:nvSpPr>
        <p:spPr>
          <a:xfrm>
            <a:off x="1253898" y="4178347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known version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BF3BC-DBC1-0343-A72C-9AC7704D098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01548" y="4455346"/>
            <a:ext cx="460101" cy="56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7E1676BC-0378-1049-A580-2BAFCF7D4697}"/>
              </a:ext>
            </a:extLst>
          </p:cNvPr>
          <p:cNvSpPr/>
          <p:nvPr/>
        </p:nvSpPr>
        <p:spPr>
          <a:xfrm rot="5400000">
            <a:off x="3534464" y="1203162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AE2E8-75F9-234E-B265-47F470B5ECC9}"/>
              </a:ext>
            </a:extLst>
          </p:cNvPr>
          <p:cNvSpPr txBox="1"/>
          <p:nvPr/>
        </p:nvSpPr>
        <p:spPr>
          <a:xfrm>
            <a:off x="1857048" y="5043625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=120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2124C-3A5D-E647-8C29-6B81E8010A04}"/>
              </a:ext>
            </a:extLst>
          </p:cNvPr>
          <p:cNvSpPr txBox="1"/>
          <p:nvPr/>
        </p:nvSpPr>
        <p:spPr>
          <a:xfrm>
            <a:off x="5057196" y="3037402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D4CAD-9DC9-F84F-BB7B-AC16C8508A44}"/>
              </a:ext>
            </a:extLst>
          </p:cNvPr>
          <p:cNvSpPr txBox="1"/>
          <p:nvPr/>
        </p:nvSpPr>
        <p:spPr>
          <a:xfrm rot="16200000">
            <a:off x="4517047" y="177940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boundary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D2974-5F9A-4241-9A0D-273704164362}"/>
              </a:ext>
            </a:extLst>
          </p:cNvPr>
          <p:cNvCxnSpPr>
            <a:cxnSpLocks/>
          </p:cNvCxnSpPr>
          <p:nvPr/>
        </p:nvCxnSpPr>
        <p:spPr>
          <a:xfrm>
            <a:off x="2349198" y="5018606"/>
            <a:ext cx="45857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FDF0F0-27A2-F748-9FF0-96F5AA1D1BAD}"/>
              </a:ext>
            </a:extLst>
          </p:cNvPr>
          <p:cNvSpPr txBox="1"/>
          <p:nvPr/>
        </p:nvSpPr>
        <p:spPr>
          <a:xfrm>
            <a:off x="2964316" y="381524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GetChunkRequest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6B9C4-BD06-3347-B716-E3AFDDDBDE88}"/>
              </a:ext>
            </a:extLst>
          </p:cNvPr>
          <p:cNvSpPr txBox="1"/>
          <p:nvPr/>
        </p:nvSpPr>
        <p:spPr>
          <a:xfrm>
            <a:off x="2459127" y="4065043"/>
            <a:ext cx="258965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known_epoch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target_ledger_info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400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21EC1-1A2C-B74C-86B2-15B0AF9EF283}"/>
              </a:ext>
            </a:extLst>
          </p:cNvPr>
          <p:cNvSpPr txBox="1"/>
          <p:nvPr/>
        </p:nvSpPr>
        <p:spPr>
          <a:xfrm>
            <a:off x="561766" y="4674293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C31D5D-2553-8B4E-9486-50D612A137C2}"/>
              </a:ext>
            </a:extLst>
          </p:cNvPr>
          <p:cNvSpPr txBox="1"/>
          <p:nvPr/>
        </p:nvSpPr>
        <p:spPr>
          <a:xfrm>
            <a:off x="670830" y="2737966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0C1860-F468-B045-BB18-0D6BD6269A03}"/>
              </a:ext>
            </a:extLst>
          </p:cNvPr>
          <p:cNvCxnSpPr>
            <a:cxnSpLocks/>
          </p:cNvCxnSpPr>
          <p:nvPr/>
        </p:nvCxnSpPr>
        <p:spPr>
          <a:xfrm>
            <a:off x="1856458" y="5021592"/>
            <a:ext cx="405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FAE32B-1ECB-F440-A925-D4EC3DE35015}"/>
              </a:ext>
            </a:extLst>
          </p:cNvPr>
          <p:cNvSpPr txBox="1"/>
          <p:nvPr/>
        </p:nvSpPr>
        <p:spPr>
          <a:xfrm>
            <a:off x="2862865" y="10831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1DA1A-CFE8-C74A-B1C7-09332D44D47F}"/>
              </a:ext>
            </a:extLst>
          </p:cNvPr>
          <p:cNvSpPr/>
          <p:nvPr/>
        </p:nvSpPr>
        <p:spPr>
          <a:xfrm>
            <a:off x="2349198" y="1388760"/>
            <a:ext cx="2699586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56DA9-19F5-374F-966C-0E7A29401C56}"/>
              </a:ext>
            </a:extLst>
          </p:cNvPr>
          <p:cNvSpPr txBox="1"/>
          <p:nvPr/>
        </p:nvSpPr>
        <p:spPr>
          <a:xfrm>
            <a:off x="2261649" y="1412199"/>
            <a:ext cx="294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[201-300]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version 400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version 400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431A7-3ECF-7542-A318-6EC40CE7AE44}"/>
              </a:ext>
            </a:extLst>
          </p:cNvPr>
          <p:cNvSpPr txBox="1"/>
          <p:nvPr/>
        </p:nvSpPr>
        <p:spPr>
          <a:xfrm>
            <a:off x="2799128" y="2191114"/>
            <a:ext cx="179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200" b="1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>
            <a:off x="1857048" y="3037403"/>
            <a:ext cx="40186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7C26C-502F-8C49-975A-7DF6DE6C9778}"/>
              </a:ext>
            </a:extLst>
          </p:cNvPr>
          <p:cNvCxnSpPr>
            <a:cxnSpLocks/>
          </p:cNvCxnSpPr>
          <p:nvPr/>
        </p:nvCxnSpPr>
        <p:spPr>
          <a:xfrm>
            <a:off x="2275308" y="1082053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3229366" y="308938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B4296-51A5-7E41-8C0F-2C37FC68580F}"/>
              </a:ext>
            </a:extLst>
          </p:cNvPr>
          <p:cNvSpPr txBox="1"/>
          <p:nvPr/>
        </p:nvSpPr>
        <p:spPr>
          <a:xfrm>
            <a:off x="1253898" y="4178347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known version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BF3BC-DBC1-0343-A72C-9AC7704D098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01548" y="4455346"/>
            <a:ext cx="460101" cy="56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7E1676BC-0378-1049-A580-2BAFCF7D4697}"/>
              </a:ext>
            </a:extLst>
          </p:cNvPr>
          <p:cNvSpPr/>
          <p:nvPr/>
        </p:nvSpPr>
        <p:spPr>
          <a:xfrm rot="5400000">
            <a:off x="3534464" y="1203162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AE2E8-75F9-234E-B265-47F470B5ECC9}"/>
              </a:ext>
            </a:extLst>
          </p:cNvPr>
          <p:cNvSpPr txBox="1"/>
          <p:nvPr/>
        </p:nvSpPr>
        <p:spPr>
          <a:xfrm>
            <a:off x="1857048" y="5043625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2124C-3A5D-E647-8C29-6B81E8010A04}"/>
              </a:ext>
            </a:extLst>
          </p:cNvPr>
          <p:cNvSpPr txBox="1"/>
          <p:nvPr/>
        </p:nvSpPr>
        <p:spPr>
          <a:xfrm>
            <a:off x="1966520" y="3036285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D4CAD-9DC9-F84F-BB7B-AC16C8508A44}"/>
              </a:ext>
            </a:extLst>
          </p:cNvPr>
          <p:cNvSpPr txBox="1"/>
          <p:nvPr/>
        </p:nvSpPr>
        <p:spPr>
          <a:xfrm rot="16200000">
            <a:off x="1426371" y="1778284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F0F0-27A2-F748-9FF0-96F5AA1D1BAD}"/>
              </a:ext>
            </a:extLst>
          </p:cNvPr>
          <p:cNvSpPr txBox="1"/>
          <p:nvPr/>
        </p:nvSpPr>
        <p:spPr>
          <a:xfrm>
            <a:off x="2964316" y="381524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GetChunkRequest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6B9C4-BD06-3347-B716-E3AFDDDBDE88}"/>
              </a:ext>
            </a:extLst>
          </p:cNvPr>
          <p:cNvSpPr txBox="1"/>
          <p:nvPr/>
        </p:nvSpPr>
        <p:spPr>
          <a:xfrm>
            <a:off x="2459127" y="4065043"/>
            <a:ext cx="258965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known_epoch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n+1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target_ledger_info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400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21EC1-1A2C-B74C-86B2-15B0AF9EF283}"/>
              </a:ext>
            </a:extLst>
          </p:cNvPr>
          <p:cNvSpPr txBox="1"/>
          <p:nvPr/>
        </p:nvSpPr>
        <p:spPr>
          <a:xfrm>
            <a:off x="561766" y="4674293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C31D5D-2553-8B4E-9486-50D612A137C2}"/>
              </a:ext>
            </a:extLst>
          </p:cNvPr>
          <p:cNvSpPr txBox="1"/>
          <p:nvPr/>
        </p:nvSpPr>
        <p:spPr>
          <a:xfrm>
            <a:off x="670830" y="2737966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F17017-578F-4F4E-89B2-0C703DC2B071}"/>
              </a:ext>
            </a:extLst>
          </p:cNvPr>
          <p:cNvCxnSpPr>
            <a:cxnSpLocks/>
          </p:cNvCxnSpPr>
          <p:nvPr/>
        </p:nvCxnSpPr>
        <p:spPr>
          <a:xfrm>
            <a:off x="2349788" y="5030645"/>
            <a:ext cx="3634553" cy="29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2F7E9-6C81-6947-A5B4-0722D35643F4}"/>
              </a:ext>
            </a:extLst>
          </p:cNvPr>
          <p:cNvCxnSpPr>
            <a:cxnSpLocks/>
          </p:cNvCxnSpPr>
          <p:nvPr/>
        </p:nvCxnSpPr>
        <p:spPr>
          <a:xfrm>
            <a:off x="1857048" y="5033631"/>
            <a:ext cx="405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FAE32B-1ECB-F440-A925-D4EC3DE35015}"/>
              </a:ext>
            </a:extLst>
          </p:cNvPr>
          <p:cNvSpPr txBox="1"/>
          <p:nvPr/>
        </p:nvSpPr>
        <p:spPr>
          <a:xfrm>
            <a:off x="1930358" y="1132998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1DA1A-CFE8-C74A-B1C7-09332D44D47F}"/>
              </a:ext>
            </a:extLst>
          </p:cNvPr>
          <p:cNvSpPr/>
          <p:nvPr/>
        </p:nvSpPr>
        <p:spPr>
          <a:xfrm>
            <a:off x="1416691" y="1438588"/>
            <a:ext cx="2699586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56DA9-19F5-374F-966C-0E7A29401C56}"/>
              </a:ext>
            </a:extLst>
          </p:cNvPr>
          <p:cNvSpPr txBox="1"/>
          <p:nvPr/>
        </p:nvSpPr>
        <p:spPr>
          <a:xfrm>
            <a:off x="1329142" y="1462027"/>
            <a:ext cx="294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[121-200]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version 200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version 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431A7-3ECF-7542-A318-6EC40CE7AE44}"/>
              </a:ext>
            </a:extLst>
          </p:cNvPr>
          <p:cNvSpPr txBox="1"/>
          <p:nvPr/>
        </p:nvSpPr>
        <p:spPr>
          <a:xfrm>
            <a:off x="1866621" y="2240942"/>
            <a:ext cx="179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200" b="1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 flipV="1">
            <a:off x="924541" y="3065319"/>
            <a:ext cx="10582413" cy="2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7C26C-502F-8C49-975A-7DF6DE6C9778}"/>
              </a:ext>
            </a:extLst>
          </p:cNvPr>
          <p:cNvCxnSpPr>
            <a:cxnSpLocks/>
          </p:cNvCxnSpPr>
          <p:nvPr/>
        </p:nvCxnSpPr>
        <p:spPr>
          <a:xfrm>
            <a:off x="4433477" y="1132998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2263780" y="33924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0DBCE2-77B4-794F-A7C3-10229A6687FA}"/>
              </a:ext>
            </a:extLst>
          </p:cNvPr>
          <p:cNvSpPr txBox="1"/>
          <p:nvPr/>
        </p:nvSpPr>
        <p:spPr>
          <a:xfrm>
            <a:off x="6923735" y="336056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n+1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1676BC-0378-1049-A580-2BAFCF7D4697}"/>
              </a:ext>
            </a:extLst>
          </p:cNvPr>
          <p:cNvSpPr/>
          <p:nvPr/>
        </p:nvSpPr>
        <p:spPr>
          <a:xfrm rot="5400000">
            <a:off x="2601957" y="1252990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60692-057D-D74E-802C-F7C553BD9FF0}"/>
              </a:ext>
            </a:extLst>
          </p:cNvPr>
          <p:cNvSpPr txBox="1"/>
          <p:nvPr/>
        </p:nvSpPr>
        <p:spPr>
          <a:xfrm>
            <a:off x="5028539" y="1111086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5EA7EF-28DA-A347-ACF0-43C6C32EBCB5}"/>
              </a:ext>
            </a:extLst>
          </p:cNvPr>
          <p:cNvSpPr/>
          <p:nvPr/>
        </p:nvSpPr>
        <p:spPr>
          <a:xfrm>
            <a:off x="4514872" y="1416676"/>
            <a:ext cx="2699586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38D493-588F-9C4A-915A-B6A3F1E068F1}"/>
              </a:ext>
            </a:extLst>
          </p:cNvPr>
          <p:cNvSpPr txBox="1"/>
          <p:nvPr/>
        </p:nvSpPr>
        <p:spPr>
          <a:xfrm>
            <a:off x="4433477" y="1440115"/>
            <a:ext cx="290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[201-300]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version 400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version 400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43D5FB-7969-994E-B5B8-94C5CC538403}"/>
              </a:ext>
            </a:extLst>
          </p:cNvPr>
          <p:cNvSpPr txBox="1"/>
          <p:nvPr/>
        </p:nvSpPr>
        <p:spPr>
          <a:xfrm>
            <a:off x="4903888" y="2219030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919684AC-BEE5-4946-A005-8F7F7E5BB033}"/>
              </a:ext>
            </a:extLst>
          </p:cNvPr>
          <p:cNvSpPr/>
          <p:nvPr/>
        </p:nvSpPr>
        <p:spPr>
          <a:xfrm rot="5400000">
            <a:off x="5700138" y="1231078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DF421-3C64-CD44-AD9B-4F4A256050D9}"/>
              </a:ext>
            </a:extLst>
          </p:cNvPr>
          <p:cNvSpPr txBox="1"/>
          <p:nvPr/>
        </p:nvSpPr>
        <p:spPr>
          <a:xfrm>
            <a:off x="10365946" y="2379428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 version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743747-291A-EF48-9316-4FC96C52B099}"/>
              </a:ext>
            </a:extLst>
          </p:cNvPr>
          <p:cNvCxnSpPr>
            <a:cxnSpLocks/>
          </p:cNvCxnSpPr>
          <p:nvPr/>
        </p:nvCxnSpPr>
        <p:spPr>
          <a:xfrm flipH="1">
            <a:off x="10635768" y="2639331"/>
            <a:ext cx="197458" cy="430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B39B77-D98A-3A44-AEED-97A903E8604F}"/>
              </a:ext>
            </a:extLst>
          </p:cNvPr>
          <p:cNvSpPr txBox="1"/>
          <p:nvPr/>
        </p:nvSpPr>
        <p:spPr>
          <a:xfrm>
            <a:off x="8114038" y="1111085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8F63D4-8BE8-0F4D-ACDD-14B211ADCB8A}"/>
              </a:ext>
            </a:extLst>
          </p:cNvPr>
          <p:cNvSpPr/>
          <p:nvPr/>
        </p:nvSpPr>
        <p:spPr>
          <a:xfrm>
            <a:off x="7600371" y="1416675"/>
            <a:ext cx="2699586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8CF43-5FB6-7448-9480-D8DAF8CA4F37}"/>
              </a:ext>
            </a:extLst>
          </p:cNvPr>
          <p:cNvSpPr txBox="1"/>
          <p:nvPr/>
        </p:nvSpPr>
        <p:spPr>
          <a:xfrm>
            <a:off x="7499880" y="1440114"/>
            <a:ext cx="29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[301-400]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version 400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version 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C8D97-B2A6-894E-8EE2-AD0F58B7335A}"/>
              </a:ext>
            </a:extLst>
          </p:cNvPr>
          <p:cNvSpPr txBox="1"/>
          <p:nvPr/>
        </p:nvSpPr>
        <p:spPr>
          <a:xfrm>
            <a:off x="7989387" y="2219029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751BE547-29F4-F247-B395-ECBA58B9A38E}"/>
              </a:ext>
            </a:extLst>
          </p:cNvPr>
          <p:cNvSpPr/>
          <p:nvPr/>
        </p:nvSpPr>
        <p:spPr>
          <a:xfrm rot="5400000">
            <a:off x="8785637" y="1231077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2124C-3A5D-E647-8C29-6B81E8010A04}"/>
              </a:ext>
            </a:extLst>
          </p:cNvPr>
          <p:cNvSpPr txBox="1"/>
          <p:nvPr/>
        </p:nvSpPr>
        <p:spPr>
          <a:xfrm>
            <a:off x="4124689" y="3087230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=200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236F94-79D7-9544-AA17-B99E2131618C}"/>
              </a:ext>
            </a:extLst>
          </p:cNvPr>
          <p:cNvSpPr txBox="1"/>
          <p:nvPr/>
        </p:nvSpPr>
        <p:spPr>
          <a:xfrm>
            <a:off x="10299957" y="3068705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=400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973462-C333-044D-839F-440C1B10FA0A}"/>
              </a:ext>
            </a:extLst>
          </p:cNvPr>
          <p:cNvSpPr txBox="1"/>
          <p:nvPr/>
        </p:nvSpPr>
        <p:spPr>
          <a:xfrm>
            <a:off x="7210609" y="3068704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D4CAD-9DC9-F84F-BB7B-AC16C8508A44}"/>
              </a:ext>
            </a:extLst>
          </p:cNvPr>
          <p:cNvSpPr txBox="1"/>
          <p:nvPr/>
        </p:nvSpPr>
        <p:spPr>
          <a:xfrm rot="16200000">
            <a:off x="3584540" y="1829229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boundary</a:t>
            </a:r>
          </a:p>
        </p:txBody>
      </p:sp>
    </p:spTree>
    <p:extLst>
      <p:ext uri="{BB962C8B-B14F-4D97-AF65-F5344CB8AC3E}">
        <p14:creationId xmlns:p14="http://schemas.microsoft.com/office/powerpoint/2010/main" val="67124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>
            <a:off x="924541" y="3087231"/>
            <a:ext cx="8644971" cy="9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0536D-FDE5-3A4F-81A4-69D4A3292AE2}"/>
              </a:ext>
            </a:extLst>
          </p:cNvPr>
          <p:cNvCxnSpPr>
            <a:cxnSpLocks/>
          </p:cNvCxnSpPr>
          <p:nvPr/>
        </p:nvCxnSpPr>
        <p:spPr>
          <a:xfrm>
            <a:off x="1117602" y="2817071"/>
            <a:ext cx="0" cy="49649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2304360" y="26464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0DBCE2-77B4-794F-A7C3-10229A6687FA}"/>
              </a:ext>
            </a:extLst>
          </p:cNvPr>
          <p:cNvSpPr txBox="1"/>
          <p:nvPr/>
        </p:nvSpPr>
        <p:spPr>
          <a:xfrm>
            <a:off x="5598198" y="265735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n+1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BF2D1278-F4BE-104C-BCFB-6D8F928927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1580" y="2571032"/>
            <a:ext cx="400190" cy="5874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8A8EFD93-3F24-784B-8B35-9882566ED9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7858" y="2569151"/>
            <a:ext cx="400190" cy="58745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1F18BE1-4269-894C-A25A-6CF722B7C4E8}"/>
              </a:ext>
            </a:extLst>
          </p:cNvPr>
          <p:cNvSpPr txBox="1"/>
          <p:nvPr/>
        </p:nvSpPr>
        <p:spPr>
          <a:xfrm>
            <a:off x="6413448" y="2387667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540494-9FC8-7B4B-8815-A826C4B9944C}"/>
              </a:ext>
            </a:extLst>
          </p:cNvPr>
          <p:cNvSpPr/>
          <p:nvPr/>
        </p:nvSpPr>
        <p:spPr>
          <a:xfrm>
            <a:off x="1117602" y="1492506"/>
            <a:ext cx="8451910" cy="117027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04313F-FC44-9344-A73C-1BA270A50359}"/>
              </a:ext>
            </a:extLst>
          </p:cNvPr>
          <p:cNvSpPr txBox="1"/>
          <p:nvPr/>
        </p:nvSpPr>
        <p:spPr>
          <a:xfrm>
            <a:off x="1117602" y="1175465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ValidatorChangeProof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018F06-80F0-FE41-A039-D60316885A5F}"/>
              </a:ext>
            </a:extLst>
          </p:cNvPr>
          <p:cNvSpPr/>
          <p:nvPr/>
        </p:nvSpPr>
        <p:spPr>
          <a:xfrm>
            <a:off x="843828" y="3973156"/>
            <a:ext cx="2108891" cy="498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B7A67-16DB-0E49-A9CD-294DE15ACEE5}"/>
              </a:ext>
            </a:extLst>
          </p:cNvPr>
          <p:cNvSpPr txBox="1"/>
          <p:nvPr/>
        </p:nvSpPr>
        <p:spPr>
          <a:xfrm>
            <a:off x="1566451" y="3627314"/>
            <a:ext cx="66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19426-6C61-4841-834C-15AFD92CCC39}"/>
              </a:ext>
            </a:extLst>
          </p:cNvPr>
          <p:cNvSpPr/>
          <p:nvPr/>
        </p:nvSpPr>
        <p:spPr>
          <a:xfrm>
            <a:off x="834787" y="4046821"/>
            <a:ext cx="2013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Waypoint: {</a:t>
            </a:r>
            <a:r>
              <a:rPr lang="en-US" sz="1400" dirty="0" err="1"/>
              <a:t>version:hash</a:t>
            </a:r>
            <a:r>
              <a:rPr lang="en-US" sz="14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95386-1667-9249-A1AC-E42C4C8D6903}"/>
              </a:ext>
            </a:extLst>
          </p:cNvPr>
          <p:cNvSpPr txBox="1"/>
          <p:nvPr/>
        </p:nvSpPr>
        <p:spPr>
          <a:xfrm>
            <a:off x="2952719" y="4200709"/>
            <a:ext cx="356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LI in response must match waypoint 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2F8655-3E46-784B-A4B8-EBC5D62CD66B}"/>
              </a:ext>
            </a:extLst>
          </p:cNvPr>
          <p:cNvSpPr/>
          <p:nvPr/>
        </p:nvSpPr>
        <p:spPr>
          <a:xfrm>
            <a:off x="834787" y="1004935"/>
            <a:ext cx="9839249" cy="24806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CD33A-0F04-5A45-88A3-A9D3FE8F5995}"/>
              </a:ext>
            </a:extLst>
          </p:cNvPr>
          <p:cNvSpPr txBox="1"/>
          <p:nvPr/>
        </p:nvSpPr>
        <p:spPr>
          <a:xfrm>
            <a:off x="5265336" y="618777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Full Node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D0D16C8-1143-4A44-89B4-B0F56CD25EB9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 flipV="1">
            <a:off x="2952719" y="3485584"/>
            <a:ext cx="2801693" cy="7370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E4B4D1-B646-E444-B169-AC91CD6B03D2}"/>
              </a:ext>
            </a:extLst>
          </p:cNvPr>
          <p:cNvSpPr txBox="1"/>
          <p:nvPr/>
        </p:nvSpPr>
        <p:spPr>
          <a:xfrm>
            <a:off x="2961760" y="3927769"/>
            <a:ext cx="2714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known_version</a:t>
            </a:r>
            <a:r>
              <a:rPr lang="en-US" sz="1400" dirty="0"/>
              <a:t> = waypoint version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D582AF-795B-954D-BEC9-1F63ECE75339}"/>
              </a:ext>
            </a:extLst>
          </p:cNvPr>
          <p:cNvSpPr txBox="1"/>
          <p:nvPr/>
        </p:nvSpPr>
        <p:spPr>
          <a:xfrm>
            <a:off x="3050146" y="2359533"/>
            <a:ext cx="185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To be verified via waypoint</a:t>
            </a:r>
            <a:endParaRPr lang="en-US" sz="1200" baseline="-25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5654AC-1C0A-BB47-91EB-7E912EE9A717}"/>
              </a:ext>
            </a:extLst>
          </p:cNvPr>
          <p:cNvSpPr txBox="1"/>
          <p:nvPr/>
        </p:nvSpPr>
        <p:spPr>
          <a:xfrm>
            <a:off x="3410106" y="163977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B2D08F-CB5C-2941-918E-13A8E94D34F8}"/>
              </a:ext>
            </a:extLst>
          </p:cNvPr>
          <p:cNvSpPr/>
          <p:nvPr/>
        </p:nvSpPr>
        <p:spPr>
          <a:xfrm>
            <a:off x="2301474" y="1871978"/>
            <a:ext cx="3331673" cy="4791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6E1E4B-1DB9-3849-B758-65BCBA8725E7}"/>
              </a:ext>
            </a:extLst>
          </p:cNvPr>
          <p:cNvSpPr txBox="1"/>
          <p:nvPr/>
        </p:nvSpPr>
        <p:spPr>
          <a:xfrm>
            <a:off x="2301474" y="1849768"/>
            <a:ext cx="33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version, root hash, …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next_validator_set:validators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29ABF1-3A9A-2C46-AA69-12E39AA57D0D}"/>
              </a:ext>
            </a:extLst>
          </p:cNvPr>
          <p:cNvSpPr txBox="1"/>
          <p:nvPr/>
        </p:nvSpPr>
        <p:spPr>
          <a:xfrm>
            <a:off x="7008486" y="163977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FFDCF0-A09A-E745-8BD8-F8B65AD2A5CD}"/>
              </a:ext>
            </a:extLst>
          </p:cNvPr>
          <p:cNvSpPr/>
          <p:nvPr/>
        </p:nvSpPr>
        <p:spPr>
          <a:xfrm>
            <a:off x="5899854" y="1871978"/>
            <a:ext cx="3331673" cy="4791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6563D0-6F8E-0448-B010-DD2604C3539E}"/>
              </a:ext>
            </a:extLst>
          </p:cNvPr>
          <p:cNvSpPr txBox="1"/>
          <p:nvPr/>
        </p:nvSpPr>
        <p:spPr>
          <a:xfrm>
            <a:off x="5899854" y="1849768"/>
            <a:ext cx="33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version, root hash, …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next_validator_set:validators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9A67BC-9148-124F-A49E-53B07E45FC87}"/>
              </a:ext>
            </a:extLst>
          </p:cNvPr>
          <p:cNvCxnSpPr>
            <a:cxnSpLocks/>
          </p:cNvCxnSpPr>
          <p:nvPr/>
        </p:nvCxnSpPr>
        <p:spPr>
          <a:xfrm>
            <a:off x="4497172" y="2817071"/>
            <a:ext cx="0" cy="496497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14B155-42A7-B944-B80D-9ED4AE91655D}"/>
              </a:ext>
            </a:extLst>
          </p:cNvPr>
          <p:cNvCxnSpPr>
            <a:cxnSpLocks/>
          </p:cNvCxnSpPr>
          <p:nvPr/>
        </p:nvCxnSpPr>
        <p:spPr>
          <a:xfrm>
            <a:off x="7948719" y="2817071"/>
            <a:ext cx="0" cy="496497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7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FAE32B-1ECB-F440-A925-D4EC3DE35015}"/>
              </a:ext>
            </a:extLst>
          </p:cNvPr>
          <p:cNvSpPr txBox="1"/>
          <p:nvPr/>
        </p:nvSpPr>
        <p:spPr>
          <a:xfrm>
            <a:off x="2862865" y="10831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1DA1A-CFE8-C74A-B1C7-09332D44D47F}"/>
              </a:ext>
            </a:extLst>
          </p:cNvPr>
          <p:cNvSpPr/>
          <p:nvPr/>
        </p:nvSpPr>
        <p:spPr>
          <a:xfrm>
            <a:off x="1339913" y="1388760"/>
            <a:ext cx="3708871" cy="809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56DA9-19F5-374F-966C-0E7A29401C56}"/>
              </a:ext>
            </a:extLst>
          </p:cNvPr>
          <p:cNvSpPr txBox="1"/>
          <p:nvPr/>
        </p:nvSpPr>
        <p:spPr>
          <a:xfrm>
            <a:off x="1339913" y="1412199"/>
            <a:ext cx="386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[62,923-63,000]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range proof relative to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.version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waypoint)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63,000 (end of epoch)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431A7-3ECF-7542-A318-6EC40CE7AE44}"/>
              </a:ext>
            </a:extLst>
          </p:cNvPr>
          <p:cNvSpPr txBox="1"/>
          <p:nvPr/>
        </p:nvSpPr>
        <p:spPr>
          <a:xfrm>
            <a:off x="2768671" y="2191114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signed by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</a:t>
            </a:r>
            <a:r>
              <a:rPr lang="en-US" sz="12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0E9FA3-7E1A-4D4E-8EC3-0D2ED1A4BBA7}"/>
              </a:ext>
            </a:extLst>
          </p:cNvPr>
          <p:cNvCxnSpPr>
            <a:cxnSpLocks/>
          </p:cNvCxnSpPr>
          <p:nvPr/>
        </p:nvCxnSpPr>
        <p:spPr>
          <a:xfrm>
            <a:off x="1857048" y="3037403"/>
            <a:ext cx="50779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7C26C-502F-8C49-975A-7DF6DE6C9778}"/>
              </a:ext>
            </a:extLst>
          </p:cNvPr>
          <p:cNvCxnSpPr>
            <a:cxnSpLocks/>
          </p:cNvCxnSpPr>
          <p:nvPr/>
        </p:nvCxnSpPr>
        <p:spPr>
          <a:xfrm>
            <a:off x="5365984" y="1083170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250CAD-4A94-7F47-AAC9-1067CA78ACC1}"/>
              </a:ext>
            </a:extLst>
          </p:cNvPr>
          <p:cNvSpPr txBox="1"/>
          <p:nvPr/>
        </p:nvSpPr>
        <p:spPr>
          <a:xfrm>
            <a:off x="3229366" y="30893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62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0DBCE2-77B4-794F-A7C3-10229A6687FA}"/>
              </a:ext>
            </a:extLst>
          </p:cNvPr>
          <p:cNvSpPr txBox="1"/>
          <p:nvPr/>
        </p:nvSpPr>
        <p:spPr>
          <a:xfrm>
            <a:off x="5819070" y="308938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63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B4296-51A5-7E41-8C0F-2C37FC68580F}"/>
              </a:ext>
            </a:extLst>
          </p:cNvPr>
          <p:cNvSpPr txBox="1"/>
          <p:nvPr/>
        </p:nvSpPr>
        <p:spPr>
          <a:xfrm>
            <a:off x="1253898" y="4178347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known version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BF3BC-DBC1-0343-A72C-9AC7704D098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01548" y="4455346"/>
            <a:ext cx="460101" cy="56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7E1676BC-0378-1049-A580-2BAFCF7D4697}"/>
              </a:ext>
            </a:extLst>
          </p:cNvPr>
          <p:cNvSpPr/>
          <p:nvPr/>
        </p:nvSpPr>
        <p:spPr>
          <a:xfrm rot="5400000">
            <a:off x="3534464" y="1203162"/>
            <a:ext cx="598873" cy="3069608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AE2E8-75F9-234E-B265-47F470B5ECC9}"/>
              </a:ext>
            </a:extLst>
          </p:cNvPr>
          <p:cNvSpPr txBox="1"/>
          <p:nvPr/>
        </p:nvSpPr>
        <p:spPr>
          <a:xfrm>
            <a:off x="1857048" y="5043625"/>
            <a:ext cx="8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=62,923</a:t>
            </a:r>
            <a:endParaRPr lang="en-US" sz="12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2124C-3A5D-E647-8C29-6B81E8010A04}"/>
              </a:ext>
            </a:extLst>
          </p:cNvPr>
          <p:cNvSpPr txBox="1"/>
          <p:nvPr/>
        </p:nvSpPr>
        <p:spPr>
          <a:xfrm>
            <a:off x="4928516" y="3043558"/>
            <a:ext cx="8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</a:t>
            </a:r>
            <a:r>
              <a:rPr lang="en-US" sz="1200" dirty="0"/>
              <a:t>=63,000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D4CAD-9DC9-F84F-BB7B-AC16C8508A44}"/>
              </a:ext>
            </a:extLst>
          </p:cNvPr>
          <p:cNvSpPr txBox="1"/>
          <p:nvPr/>
        </p:nvSpPr>
        <p:spPr>
          <a:xfrm rot="16200000">
            <a:off x="4517047" y="177940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boundary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D2974-5F9A-4241-9A0D-273704164362}"/>
              </a:ext>
            </a:extLst>
          </p:cNvPr>
          <p:cNvCxnSpPr>
            <a:cxnSpLocks/>
          </p:cNvCxnSpPr>
          <p:nvPr/>
        </p:nvCxnSpPr>
        <p:spPr>
          <a:xfrm>
            <a:off x="2349198" y="5018606"/>
            <a:ext cx="45857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FDF0F0-27A2-F748-9FF0-96F5AA1D1BAD}"/>
              </a:ext>
            </a:extLst>
          </p:cNvPr>
          <p:cNvSpPr txBox="1"/>
          <p:nvPr/>
        </p:nvSpPr>
        <p:spPr>
          <a:xfrm>
            <a:off x="2964316" y="367102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GetChunkRequest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6B9C4-BD06-3347-B716-E3AFDDDBDE88}"/>
              </a:ext>
            </a:extLst>
          </p:cNvPr>
          <p:cNvSpPr txBox="1"/>
          <p:nvPr/>
        </p:nvSpPr>
        <p:spPr>
          <a:xfrm>
            <a:off x="2459127" y="3920824"/>
            <a:ext cx="25896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62,923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known_epoch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62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waypoint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21EC1-1A2C-B74C-86B2-15B0AF9EF283}"/>
              </a:ext>
            </a:extLst>
          </p:cNvPr>
          <p:cNvSpPr txBox="1"/>
          <p:nvPr/>
        </p:nvSpPr>
        <p:spPr>
          <a:xfrm>
            <a:off x="561766" y="4674293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C31D5D-2553-8B4E-9486-50D612A137C2}"/>
              </a:ext>
            </a:extLst>
          </p:cNvPr>
          <p:cNvSpPr txBox="1"/>
          <p:nvPr/>
        </p:nvSpPr>
        <p:spPr>
          <a:xfrm>
            <a:off x="670830" y="2737966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0C1860-F468-B045-BB18-0D6BD6269A03}"/>
              </a:ext>
            </a:extLst>
          </p:cNvPr>
          <p:cNvCxnSpPr>
            <a:cxnSpLocks/>
          </p:cNvCxnSpPr>
          <p:nvPr/>
        </p:nvCxnSpPr>
        <p:spPr>
          <a:xfrm>
            <a:off x="1856458" y="5021592"/>
            <a:ext cx="405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50EE2BB-7C20-6946-BCCB-D62C289FA4B3}"/>
              </a:ext>
            </a:extLst>
          </p:cNvPr>
          <p:cNvSpPr/>
          <p:nvPr/>
        </p:nvSpPr>
        <p:spPr>
          <a:xfrm>
            <a:off x="7229353" y="3978611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96D9E6-7888-DB4F-829B-2A9CC350FE39}"/>
              </a:ext>
            </a:extLst>
          </p:cNvPr>
          <p:cNvSpPr/>
          <p:nvPr/>
        </p:nvSpPr>
        <p:spPr>
          <a:xfrm>
            <a:off x="7381415" y="3978610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BBA54C-532F-E943-8FE5-2A63454AEF8A}"/>
              </a:ext>
            </a:extLst>
          </p:cNvPr>
          <p:cNvSpPr/>
          <p:nvPr/>
        </p:nvSpPr>
        <p:spPr>
          <a:xfrm>
            <a:off x="7533477" y="3978609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BD8D73-66CF-AA4A-9725-EB9E6502948D}"/>
              </a:ext>
            </a:extLst>
          </p:cNvPr>
          <p:cNvCxnSpPr/>
          <p:nvPr/>
        </p:nvCxnSpPr>
        <p:spPr>
          <a:xfrm>
            <a:off x="6934955" y="2544024"/>
            <a:ext cx="17760" cy="277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A9E516-0204-064F-B1A8-779ADC954CCD}"/>
              </a:ext>
            </a:extLst>
          </p:cNvPr>
          <p:cNvCxnSpPr/>
          <p:nvPr/>
        </p:nvCxnSpPr>
        <p:spPr>
          <a:xfrm>
            <a:off x="7928647" y="2544024"/>
            <a:ext cx="17760" cy="277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40D1F4-E122-314F-8AF2-356D088E6DD5}"/>
              </a:ext>
            </a:extLst>
          </p:cNvPr>
          <p:cNvCxnSpPr>
            <a:cxnSpLocks/>
          </p:cNvCxnSpPr>
          <p:nvPr/>
        </p:nvCxnSpPr>
        <p:spPr>
          <a:xfrm>
            <a:off x="7946407" y="3037401"/>
            <a:ext cx="1867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254098-F9F3-EC4C-9D9D-C4EFEE8AFBD7}"/>
              </a:ext>
            </a:extLst>
          </p:cNvPr>
          <p:cNvCxnSpPr>
            <a:cxnSpLocks/>
          </p:cNvCxnSpPr>
          <p:nvPr/>
        </p:nvCxnSpPr>
        <p:spPr>
          <a:xfrm>
            <a:off x="9538040" y="1083170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CB727D-0524-594E-9281-DE18BE1EAC12}"/>
              </a:ext>
            </a:extLst>
          </p:cNvPr>
          <p:cNvSpPr txBox="1"/>
          <p:nvPr/>
        </p:nvSpPr>
        <p:spPr>
          <a:xfrm>
            <a:off x="8198184" y="30893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90B5C8-4D26-3F4F-BE52-340A9AF5489C}"/>
              </a:ext>
            </a:extLst>
          </p:cNvPr>
          <p:cNvSpPr txBox="1"/>
          <p:nvPr/>
        </p:nvSpPr>
        <p:spPr>
          <a:xfrm rot="16200000">
            <a:off x="8687999" y="1751722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boundary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C243C-3E57-F942-A9E0-8F363BFC5CD1}"/>
              </a:ext>
            </a:extLst>
          </p:cNvPr>
          <p:cNvCxnSpPr>
            <a:cxnSpLocks/>
          </p:cNvCxnSpPr>
          <p:nvPr/>
        </p:nvCxnSpPr>
        <p:spPr>
          <a:xfrm flipV="1">
            <a:off x="7956525" y="4997458"/>
            <a:ext cx="1947966" cy="14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DFF9C1-C2CB-FB41-8803-C98D385BBDD9}"/>
              </a:ext>
            </a:extLst>
          </p:cNvPr>
          <p:cNvSpPr txBox="1"/>
          <p:nvPr/>
        </p:nvSpPr>
        <p:spPr>
          <a:xfrm>
            <a:off x="7928647" y="4455346"/>
            <a:ext cx="245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waypoint W</a:t>
            </a:r>
            <a:r>
              <a:rPr lang="en-US" sz="1200" baseline="-25000" dirty="0"/>
              <a:t>80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CA4F50-425D-8843-99FA-98201FE23D9E}"/>
              </a:ext>
            </a:extLst>
          </p:cNvPr>
          <p:cNvCxnSpPr>
            <a:cxnSpLocks/>
          </p:cNvCxnSpPr>
          <p:nvPr/>
        </p:nvCxnSpPr>
        <p:spPr>
          <a:xfrm>
            <a:off x="9118607" y="4693989"/>
            <a:ext cx="406053" cy="303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D34CB-1B85-884D-87F2-702802EB82A6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154401" y="3061131"/>
            <a:ext cx="396096" cy="1394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0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23391A-8135-C243-8F21-5D54CC915C76}"/>
              </a:ext>
            </a:extLst>
          </p:cNvPr>
          <p:cNvCxnSpPr>
            <a:cxnSpLocks/>
          </p:cNvCxnSpPr>
          <p:nvPr/>
        </p:nvCxnSpPr>
        <p:spPr>
          <a:xfrm>
            <a:off x="3976498" y="4579547"/>
            <a:ext cx="6581742" cy="21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D9AB6-4F8A-5A46-8ABB-8D341121356A}"/>
              </a:ext>
            </a:extLst>
          </p:cNvPr>
          <p:cNvCxnSpPr>
            <a:cxnSpLocks/>
          </p:cNvCxnSpPr>
          <p:nvPr/>
        </p:nvCxnSpPr>
        <p:spPr>
          <a:xfrm>
            <a:off x="3976498" y="3096876"/>
            <a:ext cx="65817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DA2AAC-F0D5-8646-95E2-1ECBBE1ACDA7}"/>
              </a:ext>
            </a:extLst>
          </p:cNvPr>
          <p:cNvCxnSpPr>
            <a:cxnSpLocks/>
          </p:cNvCxnSpPr>
          <p:nvPr/>
        </p:nvCxnSpPr>
        <p:spPr>
          <a:xfrm>
            <a:off x="7176134" y="2947098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C89B43-2537-434E-856D-CC08C938A565}"/>
              </a:ext>
            </a:extLst>
          </p:cNvPr>
          <p:cNvCxnSpPr>
            <a:cxnSpLocks/>
          </p:cNvCxnSpPr>
          <p:nvPr/>
        </p:nvCxnSpPr>
        <p:spPr>
          <a:xfrm>
            <a:off x="10051825" y="2954828"/>
            <a:ext cx="12457" cy="195423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02F9C4-AEA0-7541-B864-6F23059D5CD3}"/>
              </a:ext>
            </a:extLst>
          </p:cNvPr>
          <p:cNvSpPr txBox="1"/>
          <p:nvPr/>
        </p:nvSpPr>
        <p:spPr>
          <a:xfrm>
            <a:off x="8500911" y="4909059"/>
            <a:ext cx="245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end-of-epoch 80 version = 80,000</a:t>
            </a:r>
          </a:p>
          <a:p>
            <a:pPr algn="ctr"/>
            <a:r>
              <a:rPr lang="en-US" sz="1200" dirty="0"/>
              <a:t>waypoint W</a:t>
            </a:r>
            <a:r>
              <a:rPr lang="en-US" sz="1200" baseline="-25000" dirty="0"/>
              <a:t>80</a:t>
            </a:r>
            <a:r>
              <a:rPr lang="en-US" sz="1200" dirty="0"/>
              <a:t> is for this version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763672-694D-CA45-B21B-EDFCF7DC6AC2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726665" y="4601461"/>
            <a:ext cx="325160" cy="307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4E49B-9F63-684F-9067-49C4F47FB3AA}"/>
              </a:ext>
            </a:extLst>
          </p:cNvPr>
          <p:cNvSpPr txBox="1"/>
          <p:nvPr/>
        </p:nvSpPr>
        <p:spPr>
          <a:xfrm>
            <a:off x="3850085" y="4909059"/>
            <a:ext cx="164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known version=62,000,</a:t>
            </a:r>
          </a:p>
          <a:p>
            <a:pPr algn="ctr"/>
            <a:r>
              <a:rPr lang="en-US" sz="1200" dirty="0"/>
              <a:t>epoch = 62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B4A96-87E1-424E-BABA-68AC7E41BBD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4418093" y="4579547"/>
            <a:ext cx="252954" cy="3295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C36659-2889-2143-A7D2-5294BF6C688E}"/>
              </a:ext>
            </a:extLst>
          </p:cNvPr>
          <p:cNvSpPr txBox="1"/>
          <p:nvPr/>
        </p:nvSpPr>
        <p:spPr>
          <a:xfrm>
            <a:off x="5317526" y="37395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FB274-05F7-D847-BFEE-13BA5F4C1C2B}"/>
              </a:ext>
            </a:extLst>
          </p:cNvPr>
          <p:cNvSpPr txBox="1"/>
          <p:nvPr/>
        </p:nvSpPr>
        <p:spPr>
          <a:xfrm>
            <a:off x="2546003" y="4284424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45C93-FF15-7A47-BBCE-4F90BA0014EA}"/>
              </a:ext>
            </a:extLst>
          </p:cNvPr>
          <p:cNvSpPr txBox="1"/>
          <p:nvPr/>
        </p:nvSpPr>
        <p:spPr>
          <a:xfrm>
            <a:off x="2687195" y="2785944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Upstream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DAC0B2-7F28-474B-A701-AA93587BC652}"/>
              </a:ext>
            </a:extLst>
          </p:cNvPr>
          <p:cNvSpPr/>
          <p:nvPr/>
        </p:nvSpPr>
        <p:spPr>
          <a:xfrm>
            <a:off x="7435111" y="3878785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26455B-2A3A-CE48-8C22-E431518B2278}"/>
              </a:ext>
            </a:extLst>
          </p:cNvPr>
          <p:cNvSpPr/>
          <p:nvPr/>
        </p:nvSpPr>
        <p:spPr>
          <a:xfrm>
            <a:off x="7587173" y="3878784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FF06C2-DA9B-3043-BE61-DD04EAD12644}"/>
              </a:ext>
            </a:extLst>
          </p:cNvPr>
          <p:cNvSpPr/>
          <p:nvPr/>
        </p:nvSpPr>
        <p:spPr>
          <a:xfrm>
            <a:off x="7739235" y="3878783"/>
            <a:ext cx="117459" cy="11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722417-0071-904D-806E-11EFBA87C5A8}"/>
              </a:ext>
            </a:extLst>
          </p:cNvPr>
          <p:cNvSpPr txBox="1"/>
          <p:nvPr/>
        </p:nvSpPr>
        <p:spPr>
          <a:xfrm>
            <a:off x="8713160" y="37319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80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BAEADFE1-EB03-A848-AA93-13ED21A2B8CF}"/>
              </a:ext>
            </a:extLst>
          </p:cNvPr>
          <p:cNvSpPr/>
          <p:nvPr/>
        </p:nvSpPr>
        <p:spPr>
          <a:xfrm rot="5400000">
            <a:off x="5501540" y="1414554"/>
            <a:ext cx="591143" cy="2758044"/>
          </a:xfrm>
          <a:prstGeom prst="leftBrace">
            <a:avLst>
              <a:gd name="adj1" fmla="val 370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AEE4BA-232C-704D-9E0F-E6F0500C3F94}"/>
              </a:ext>
            </a:extLst>
          </p:cNvPr>
          <p:cNvSpPr txBox="1"/>
          <p:nvPr/>
        </p:nvSpPr>
        <p:spPr>
          <a:xfrm>
            <a:off x="6034733" y="4909058"/>
            <a:ext cx="2282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end-of-epoch 62 version = 62,000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EA1D8-5CB4-6341-B3B0-3C59E2202D8B}"/>
              </a:ext>
            </a:extLst>
          </p:cNvPr>
          <p:cNvSpPr txBox="1"/>
          <p:nvPr/>
        </p:nvSpPr>
        <p:spPr>
          <a:xfrm>
            <a:off x="1082844" y="327631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GetChunkRequest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760A-865E-D84A-A8A2-410126661BDB}"/>
              </a:ext>
            </a:extLst>
          </p:cNvPr>
          <p:cNvSpPr txBox="1"/>
          <p:nvPr/>
        </p:nvSpPr>
        <p:spPr>
          <a:xfrm>
            <a:off x="743178" y="3555617"/>
            <a:ext cx="224973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62,000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known_epoch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62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waypoint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80,000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EB6C9352-69B2-764C-9495-E3C77857784A}"/>
              </a:ext>
            </a:extLst>
          </p:cNvPr>
          <p:cNvCxnSpPr>
            <a:stCxn id="12" idx="0"/>
            <a:endCxn id="49" idx="2"/>
          </p:cNvCxnSpPr>
          <p:nvPr/>
        </p:nvCxnSpPr>
        <p:spPr>
          <a:xfrm rot="16200000" flipV="1">
            <a:off x="2813357" y="3858349"/>
            <a:ext cx="852149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3DDF86-DD72-7F48-B706-6AB2D4142A92}"/>
              </a:ext>
            </a:extLst>
          </p:cNvPr>
          <p:cNvSpPr txBox="1"/>
          <p:nvPr/>
        </p:nvSpPr>
        <p:spPr>
          <a:xfrm>
            <a:off x="4964227" y="1306186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GetChunkResponse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09DC2-D3AF-E445-82F9-6D473043E814}"/>
              </a:ext>
            </a:extLst>
          </p:cNvPr>
          <p:cNvSpPr txBox="1"/>
          <p:nvPr/>
        </p:nvSpPr>
        <p:spPr>
          <a:xfrm>
            <a:off x="4418087" y="1585493"/>
            <a:ext cx="36938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[62,001 - 63,000]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range proof relative to 80,000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80,000(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waypoint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LedgerInfo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63,000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of epoch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46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35255</TotalTime>
  <Words>544</Words>
  <Application>Microsoft Macintosh PowerPoint</Application>
  <PresentationFormat>Widescreen</PresentationFormat>
  <Paragraphs>178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Dahlia Malkhi</dc:creator>
  <cp:lastModifiedBy>Dmitri Perelman</cp:lastModifiedBy>
  <cp:revision>83</cp:revision>
  <cp:lastPrinted>2020-01-08T17:26:16Z</cp:lastPrinted>
  <dcterms:created xsi:type="dcterms:W3CDTF">2019-08-19T20:22:23Z</dcterms:created>
  <dcterms:modified xsi:type="dcterms:W3CDTF">2020-01-08T20:12:58Z</dcterms:modified>
</cp:coreProperties>
</file>