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9" r:id="rId11"/>
    <p:sldId id="271" r:id="rId12"/>
    <p:sldId id="272" r:id="rId13"/>
    <p:sldId id="275" r:id="rId14"/>
    <p:sldId id="273" r:id="rId15"/>
    <p:sldId id="276" r:id="rId16"/>
    <p:sldId id="274" r:id="rId17"/>
    <p:sldId id="265" r:id="rId18"/>
    <p:sldId id="266" r:id="rId19"/>
    <p:sldId id="268" r:id="rId20"/>
    <p:sldId id="267" r:id="rId21"/>
  </p:sldIdLst>
  <p:sldSz cx="9144000" cy="6858000" type="screen4x3"/>
  <p:notesSz cx="6858000" cy="1514475"/>
  <p:defaultTextStyle>
    <a:defPPr>
      <a:defRPr lang="en-US"/>
    </a:defPPr>
    <a:lvl1pPr algn="l" rtl="0" eaLnBrk="0" fontAlgn="base" hangingPunct="0">
      <a:spcBef>
        <a:spcPct val="0"/>
      </a:spcBef>
      <a:spcAft>
        <a:spcPct val="0"/>
      </a:spcAft>
      <a:defRPr sz="2000" kern="1200">
        <a:solidFill>
          <a:schemeClr val="bg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bg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bg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bg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bg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chemeClr val="bg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chemeClr val="bg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chemeClr val="bg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chemeClr val="bg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99"/>
    <a:srgbClr val="0099CC"/>
    <a:srgbClr val="BBE0E3"/>
    <a:srgbClr val="003366"/>
    <a:srgbClr val="C4C387"/>
    <a:srgbClr val="666633"/>
    <a:srgbClr val="BAD1E8"/>
    <a:srgbClr val="8BB2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61070-5F3C-6F1C-DC9A-39B4802486A5}" v="16" dt="2019-12-03T21:53:04.893"/>
    <p1510:client id="{1641FBD6-1321-0EDF-9EF3-299F343269E5}" v="28" dt="2019-12-02T23:35:35.357"/>
    <p1510:client id="{2BB2DDDF-ABCF-5868-B508-3D199437BE09}" v="92" dt="2019-12-03T04:34:12.146"/>
    <p1510:client id="{45098BB9-E9B2-FFD2-CDD0-8D66D4BDF6BE}" v="9" dt="2019-12-02T14:26:41.770"/>
    <p1510:client id="{4950D904-0166-0946-5DE7-BAB5474D8C07}" v="207" dt="2019-11-29T15:39:14.972"/>
    <p1510:client id="{5E3FC04E-C8E1-9B71-AAC7-7B39211E35F0}" v="105" dt="2019-12-01T19:26:07.006"/>
    <p1510:client id="{5EDDD561-8F69-E8EB-CC32-7A2FE9FEFCAE}" v="76" dt="2019-12-03T04:00:28.349"/>
    <p1510:client id="{659DAFC8-1FB8-EEE1-60E5-768FF922D27E}" v="892" dt="2019-12-01T18:59:53.313"/>
    <p1510:client id="{6938757E-3750-7445-0D6C-D5C842AED520}" v="117" dt="2019-12-03T00:06:51.524"/>
    <p1510:client id="{71CFA1B4-4216-3EFE-76C4-D8EEF1909474}" v="1" dt="2019-12-03T20:22:57.980"/>
    <p1510:client id="{726B4E1B-E56C-5C74-550C-7AAF62536717}" v="9" dt="2019-12-02T22:29:48.191"/>
    <p1510:client id="{72B070A6-9F7A-8F3F-E88C-BE5DCC41DD90}" v="145" dt="2019-12-02T22:26:57.621"/>
    <p1510:client id="{793B28E6-7B40-EC27-2464-3F9C92DD52E0}" v="195" dt="2019-12-03T16:26:48.704"/>
    <p1510:client id="{845879F9-F018-2F4A-BE96-B9BCDF8C4562}" v="34" dt="2019-12-03T18:21:59.580"/>
    <p1510:client id="{95FF2124-1B7A-5118-ED18-94D3788E387D}" v="402" dt="2019-12-01T17:49:00.055"/>
    <p1510:client id="{BC53A98B-46CE-F173-7A35-C6842F7456E0}" v="224" dt="2019-12-01T02:21:45.021"/>
    <p1510:client id="{C7BD0BB9-3148-3598-8C42-2A1D5C00EC38}" v="2" dt="2019-12-02T22:12:14.557"/>
    <p1510:client id="{D447B0B1-BB0F-6D79-7012-F1963E766437}" v="850" dt="2019-11-29T04:29:01.480"/>
    <p1510:client id="{F8881C26-37BB-4554-4FA9-86B4ECD473C3}" v="12" dt="2019-12-03T04:02:34.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16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50147-8D99-410D-BD86-8742365BD24D}"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US"/>
        </a:p>
      </dgm:t>
    </dgm:pt>
    <dgm:pt modelId="{4E01775B-C3CC-4682-BFBE-316348E92171}">
      <dgm:prSet phldrT="[Text]" phldr="0"/>
      <dgm:spPr/>
      <dgm:t>
        <a:bodyPr/>
        <a:lstStyle/>
        <a:p>
          <a:pPr rtl="0"/>
          <a:r>
            <a:rPr lang="en-US">
              <a:latin typeface="Tahoma"/>
            </a:rPr>
            <a:t>Petri Nets</a:t>
          </a:r>
          <a:endParaRPr lang="en-US"/>
        </a:p>
      </dgm:t>
    </dgm:pt>
    <dgm:pt modelId="{AF9C0CEA-D65E-451A-BB19-B87C1BCC9012}" type="parTrans" cxnId="{105180A8-D1D8-4E5F-BFB4-A911EDC23486}">
      <dgm:prSet/>
      <dgm:spPr/>
      <dgm:t>
        <a:bodyPr/>
        <a:lstStyle/>
        <a:p>
          <a:endParaRPr lang="en-US"/>
        </a:p>
      </dgm:t>
    </dgm:pt>
    <dgm:pt modelId="{5651CBCF-623C-4784-9D8E-157C64BE32F5}" type="sibTrans" cxnId="{105180A8-D1D8-4E5F-BFB4-A911EDC23486}">
      <dgm:prSet/>
      <dgm:spPr/>
      <dgm:t>
        <a:bodyPr/>
        <a:lstStyle/>
        <a:p>
          <a:endParaRPr lang="en-US"/>
        </a:p>
      </dgm:t>
    </dgm:pt>
    <dgm:pt modelId="{89024F5A-F896-4239-B854-72654C81375D}">
      <dgm:prSet phldrT="[Text]" phldr="0"/>
      <dgm:spPr/>
      <dgm:t>
        <a:bodyPr/>
        <a:lstStyle/>
        <a:p>
          <a:r>
            <a:rPr lang="en-US">
              <a:latin typeface="Tahoma"/>
            </a:rPr>
            <a:t>Overview</a:t>
          </a:r>
          <a:endParaRPr lang="en-US"/>
        </a:p>
      </dgm:t>
    </dgm:pt>
    <dgm:pt modelId="{50D3E29A-94A0-4528-BCA5-5B5BA2534F3F}" type="parTrans" cxnId="{AC80E63B-39CA-4F02-9327-09A0BAD43A97}">
      <dgm:prSet/>
      <dgm:spPr/>
      <dgm:t>
        <a:bodyPr/>
        <a:lstStyle/>
        <a:p>
          <a:endParaRPr lang="en-US"/>
        </a:p>
      </dgm:t>
    </dgm:pt>
    <dgm:pt modelId="{2E35D504-BEA3-4540-9E7F-7F83C2BC3572}" type="sibTrans" cxnId="{AC80E63B-39CA-4F02-9327-09A0BAD43A97}">
      <dgm:prSet/>
      <dgm:spPr/>
      <dgm:t>
        <a:bodyPr/>
        <a:lstStyle/>
        <a:p>
          <a:endParaRPr lang="en-US"/>
        </a:p>
      </dgm:t>
    </dgm:pt>
    <dgm:pt modelId="{A01A44E6-1FD0-4F6A-AB7E-EC3BB5DB18B4}">
      <dgm:prSet phldrT="[Text]" phldr="0"/>
      <dgm:spPr/>
      <dgm:t>
        <a:bodyPr/>
        <a:lstStyle/>
        <a:p>
          <a:r>
            <a:rPr lang="en-US">
              <a:latin typeface="Tahoma"/>
            </a:rPr>
            <a:t>Intro</a:t>
          </a:r>
          <a:endParaRPr lang="en-US"/>
        </a:p>
      </dgm:t>
    </dgm:pt>
    <dgm:pt modelId="{6DD9A8F5-D544-4CC2-A259-A70294E0577F}" type="parTrans" cxnId="{36092585-DC74-4480-AB7D-AADF49CB5D1C}">
      <dgm:prSet/>
      <dgm:spPr/>
      <dgm:t>
        <a:bodyPr/>
        <a:lstStyle/>
        <a:p>
          <a:endParaRPr lang="en-US"/>
        </a:p>
      </dgm:t>
    </dgm:pt>
    <dgm:pt modelId="{68C97CAD-2E5E-4F85-8B2E-6507D5D76562}" type="sibTrans" cxnId="{36092585-DC74-4480-AB7D-AADF49CB5D1C}">
      <dgm:prSet/>
      <dgm:spPr/>
      <dgm:t>
        <a:bodyPr/>
        <a:lstStyle/>
        <a:p>
          <a:endParaRPr lang="en-US"/>
        </a:p>
      </dgm:t>
    </dgm:pt>
    <dgm:pt modelId="{7E385F4D-061C-4BF7-B1C0-A51641D60FFB}">
      <dgm:prSet phldrT="[Text]" phldr="0"/>
      <dgm:spPr/>
      <dgm:t>
        <a:bodyPr/>
        <a:lstStyle/>
        <a:p>
          <a:r>
            <a:rPr lang="en-US">
              <a:latin typeface="Tahoma"/>
            </a:rPr>
            <a:t>Syntax</a:t>
          </a:r>
          <a:endParaRPr lang="en-US"/>
        </a:p>
      </dgm:t>
    </dgm:pt>
    <dgm:pt modelId="{902070B7-9C7F-4081-BF85-34554B9BE2EA}" type="parTrans" cxnId="{CA846718-32A8-46F4-B20B-807B22402772}">
      <dgm:prSet/>
      <dgm:spPr/>
      <dgm:t>
        <a:bodyPr/>
        <a:lstStyle/>
        <a:p>
          <a:endParaRPr lang="en-US"/>
        </a:p>
      </dgm:t>
    </dgm:pt>
    <dgm:pt modelId="{8A1C853D-8726-48DB-9000-917EA8506088}" type="sibTrans" cxnId="{CA846718-32A8-46F4-B20B-807B22402772}">
      <dgm:prSet/>
      <dgm:spPr/>
      <dgm:t>
        <a:bodyPr/>
        <a:lstStyle/>
        <a:p>
          <a:endParaRPr lang="en-US"/>
        </a:p>
      </dgm:t>
    </dgm:pt>
    <dgm:pt modelId="{A733D75C-F59C-47B7-9806-0A9AA95DA6FD}">
      <dgm:prSet phldrT="[Text]" phldr="0"/>
      <dgm:spPr/>
      <dgm:t>
        <a:bodyPr/>
        <a:lstStyle/>
        <a:p>
          <a:r>
            <a:rPr lang="en-US" err="1">
              <a:latin typeface="Tahoma"/>
            </a:rPr>
            <a:t>WebGME</a:t>
          </a:r>
          <a:endParaRPr lang="en-US"/>
        </a:p>
      </dgm:t>
    </dgm:pt>
    <dgm:pt modelId="{BE6D0AD7-B2BB-4F0F-9F40-A60E5ADAAF96}" type="parTrans" cxnId="{71159F1B-3CA9-4419-B332-4CF2C134A37E}">
      <dgm:prSet/>
      <dgm:spPr/>
      <dgm:t>
        <a:bodyPr/>
        <a:lstStyle/>
        <a:p>
          <a:endParaRPr lang="en-US"/>
        </a:p>
      </dgm:t>
    </dgm:pt>
    <dgm:pt modelId="{43E66BE9-0A24-4035-877C-A4A80F1F46AB}" type="sibTrans" cxnId="{71159F1B-3CA9-4419-B332-4CF2C134A37E}">
      <dgm:prSet/>
      <dgm:spPr/>
      <dgm:t>
        <a:bodyPr/>
        <a:lstStyle/>
        <a:p>
          <a:endParaRPr lang="en-US"/>
        </a:p>
      </dgm:t>
    </dgm:pt>
    <dgm:pt modelId="{24B56892-6B69-41C7-8208-843BA77BF903}">
      <dgm:prSet phldrT="[Text]" phldr="0"/>
      <dgm:spPr/>
      <dgm:t>
        <a:bodyPr/>
        <a:lstStyle/>
        <a:p>
          <a:r>
            <a:rPr lang="en-US">
              <a:latin typeface="Tahoma"/>
            </a:rPr>
            <a:t>Metamodel</a:t>
          </a:r>
          <a:endParaRPr lang="en-US"/>
        </a:p>
      </dgm:t>
    </dgm:pt>
    <dgm:pt modelId="{27F77F6E-6175-4575-91D3-6386B7D36066}" type="parTrans" cxnId="{5287077F-63DA-4775-A77E-7B638E08F560}">
      <dgm:prSet/>
      <dgm:spPr/>
      <dgm:t>
        <a:bodyPr/>
        <a:lstStyle/>
        <a:p>
          <a:endParaRPr lang="en-US"/>
        </a:p>
      </dgm:t>
    </dgm:pt>
    <dgm:pt modelId="{D6151BF4-CC78-4202-A0AB-B12083270CD1}" type="sibTrans" cxnId="{5287077F-63DA-4775-A77E-7B638E08F560}">
      <dgm:prSet/>
      <dgm:spPr/>
      <dgm:t>
        <a:bodyPr/>
        <a:lstStyle/>
        <a:p>
          <a:endParaRPr lang="en-US"/>
        </a:p>
      </dgm:t>
    </dgm:pt>
    <dgm:pt modelId="{A9D648F1-BA87-41BC-8A6A-B1AF8EE8F6E5}">
      <dgm:prSet phldr="0"/>
      <dgm:spPr/>
      <dgm:t>
        <a:bodyPr/>
        <a:lstStyle/>
        <a:p>
          <a:r>
            <a:rPr lang="en-US">
              <a:latin typeface="Tahoma"/>
            </a:rPr>
            <a:t>Semantics</a:t>
          </a:r>
        </a:p>
      </dgm:t>
    </dgm:pt>
    <dgm:pt modelId="{D23D359E-675F-475E-87C2-73EB5F07194C}" type="parTrans" cxnId="{C36863FB-C89A-40B9-BE36-736AE9C3510C}">
      <dgm:prSet/>
      <dgm:spPr/>
    </dgm:pt>
    <dgm:pt modelId="{78AEB50E-7781-4B06-AB93-22FC26532AA6}" type="sibTrans" cxnId="{C36863FB-C89A-40B9-BE36-736AE9C3510C}">
      <dgm:prSet/>
      <dgm:spPr/>
    </dgm:pt>
    <dgm:pt modelId="{C1E4E587-D026-4301-966C-4C0B8A47D74C}">
      <dgm:prSet phldr="0"/>
      <dgm:spPr/>
      <dgm:t>
        <a:bodyPr/>
        <a:lstStyle/>
        <a:p>
          <a:r>
            <a:rPr lang="en-US">
              <a:latin typeface="Tahoma"/>
            </a:rPr>
            <a:t>Examples</a:t>
          </a:r>
        </a:p>
      </dgm:t>
    </dgm:pt>
    <dgm:pt modelId="{B1CF1021-649D-4B02-B879-08489A68FA06}" type="parTrans" cxnId="{20AD33BC-A088-412C-A8C1-1FD955431AA5}">
      <dgm:prSet/>
      <dgm:spPr/>
    </dgm:pt>
    <dgm:pt modelId="{10F3915F-127D-4BC3-916C-6961A40826F2}" type="sibTrans" cxnId="{20AD33BC-A088-412C-A8C1-1FD955431AA5}">
      <dgm:prSet/>
      <dgm:spPr/>
    </dgm:pt>
    <dgm:pt modelId="{745C27A5-DF29-4A75-A19C-3D4E9E9B76A1}">
      <dgm:prSet phldr="0"/>
      <dgm:spPr/>
      <dgm:t>
        <a:bodyPr/>
        <a:lstStyle/>
        <a:p>
          <a:r>
            <a:rPr lang="en-US">
              <a:latin typeface="Tahoma"/>
            </a:rPr>
            <a:t>Simulation</a:t>
          </a:r>
        </a:p>
      </dgm:t>
    </dgm:pt>
    <dgm:pt modelId="{D0488AAB-5A0F-4523-A7BD-9D3DFD9FD004}" type="parTrans" cxnId="{0A0FE002-A339-40FD-B976-58BE5FFB2934}">
      <dgm:prSet/>
      <dgm:spPr/>
    </dgm:pt>
    <dgm:pt modelId="{D171719D-2431-4A97-8209-A69D8747B3B0}" type="sibTrans" cxnId="{0A0FE002-A339-40FD-B976-58BE5FFB2934}">
      <dgm:prSet/>
      <dgm:spPr/>
    </dgm:pt>
    <dgm:pt modelId="{DE2BBFF4-6581-46DD-A62E-6E3045494F4C}" type="pres">
      <dgm:prSet presAssocID="{39150147-8D99-410D-BD86-8742365BD24D}" presName="hierChild1" presStyleCnt="0">
        <dgm:presLayoutVars>
          <dgm:chPref val="1"/>
          <dgm:dir/>
          <dgm:animOne val="branch"/>
          <dgm:animLvl val="lvl"/>
          <dgm:resizeHandles/>
        </dgm:presLayoutVars>
      </dgm:prSet>
      <dgm:spPr/>
    </dgm:pt>
    <dgm:pt modelId="{968781CD-A543-4C24-8B59-488B3423048C}" type="pres">
      <dgm:prSet presAssocID="{4E01775B-C3CC-4682-BFBE-316348E92171}" presName="hierRoot1" presStyleCnt="0"/>
      <dgm:spPr/>
    </dgm:pt>
    <dgm:pt modelId="{84289C26-EBDF-4216-AB6A-B5AD73A25CC7}" type="pres">
      <dgm:prSet presAssocID="{4E01775B-C3CC-4682-BFBE-316348E92171}" presName="composite" presStyleCnt="0"/>
      <dgm:spPr/>
    </dgm:pt>
    <dgm:pt modelId="{74B942A6-2F12-4D16-A140-6994866F7044}" type="pres">
      <dgm:prSet presAssocID="{4E01775B-C3CC-4682-BFBE-316348E92171}" presName="background" presStyleLbl="node0" presStyleIdx="0" presStyleCnt="1"/>
      <dgm:spPr/>
    </dgm:pt>
    <dgm:pt modelId="{D9D99918-59E0-4202-A3E7-5A9E6DB9473B}" type="pres">
      <dgm:prSet presAssocID="{4E01775B-C3CC-4682-BFBE-316348E92171}" presName="text" presStyleLbl="fgAcc0" presStyleIdx="0" presStyleCnt="1">
        <dgm:presLayoutVars>
          <dgm:chPref val="3"/>
        </dgm:presLayoutVars>
      </dgm:prSet>
      <dgm:spPr/>
    </dgm:pt>
    <dgm:pt modelId="{651F8850-788B-4346-9F3B-CF923AE2D08A}" type="pres">
      <dgm:prSet presAssocID="{4E01775B-C3CC-4682-BFBE-316348E92171}" presName="hierChild2" presStyleCnt="0"/>
      <dgm:spPr/>
    </dgm:pt>
    <dgm:pt modelId="{7EEBA0CF-92B1-44D1-9DD7-DD5EB6E8EDFB}" type="pres">
      <dgm:prSet presAssocID="{50D3E29A-94A0-4528-BCA5-5B5BA2534F3F}" presName="Name10" presStyleLbl="parChTrans1D2" presStyleIdx="0" presStyleCnt="2"/>
      <dgm:spPr/>
    </dgm:pt>
    <dgm:pt modelId="{621FCD61-36FF-4D39-8A78-C43898E23748}" type="pres">
      <dgm:prSet presAssocID="{89024F5A-F896-4239-B854-72654C81375D}" presName="hierRoot2" presStyleCnt="0"/>
      <dgm:spPr/>
    </dgm:pt>
    <dgm:pt modelId="{A4DF98FC-BA13-4F7C-B2DF-B679852FEDC3}" type="pres">
      <dgm:prSet presAssocID="{89024F5A-F896-4239-B854-72654C81375D}" presName="composite2" presStyleCnt="0"/>
      <dgm:spPr/>
    </dgm:pt>
    <dgm:pt modelId="{4DFDD867-CE88-4DF9-B0DB-DB535D3CCD40}" type="pres">
      <dgm:prSet presAssocID="{89024F5A-F896-4239-B854-72654C81375D}" presName="background2" presStyleLbl="node2" presStyleIdx="0" presStyleCnt="2"/>
      <dgm:spPr/>
    </dgm:pt>
    <dgm:pt modelId="{22830F23-9488-439F-9321-C96FFAC50A97}" type="pres">
      <dgm:prSet presAssocID="{89024F5A-F896-4239-B854-72654C81375D}" presName="text2" presStyleLbl="fgAcc2" presStyleIdx="0" presStyleCnt="2">
        <dgm:presLayoutVars>
          <dgm:chPref val="3"/>
        </dgm:presLayoutVars>
      </dgm:prSet>
      <dgm:spPr/>
    </dgm:pt>
    <dgm:pt modelId="{0A6789A8-76A2-4B3F-BDF7-4565A4B9CF46}" type="pres">
      <dgm:prSet presAssocID="{89024F5A-F896-4239-B854-72654C81375D}" presName="hierChild3" presStyleCnt="0"/>
      <dgm:spPr/>
    </dgm:pt>
    <dgm:pt modelId="{CDE81DD7-FC05-46F2-9EAC-82E8C5575412}" type="pres">
      <dgm:prSet presAssocID="{6DD9A8F5-D544-4CC2-A259-A70294E0577F}" presName="Name17" presStyleLbl="parChTrans1D3" presStyleIdx="0" presStyleCnt="6"/>
      <dgm:spPr/>
    </dgm:pt>
    <dgm:pt modelId="{B695C157-8D16-46D8-8E24-789067AF9752}" type="pres">
      <dgm:prSet presAssocID="{A01A44E6-1FD0-4F6A-AB7E-EC3BB5DB18B4}" presName="hierRoot3" presStyleCnt="0"/>
      <dgm:spPr/>
    </dgm:pt>
    <dgm:pt modelId="{D717B8E2-8010-4185-91CE-C3B3ECAF0ABC}" type="pres">
      <dgm:prSet presAssocID="{A01A44E6-1FD0-4F6A-AB7E-EC3BB5DB18B4}" presName="composite3" presStyleCnt="0"/>
      <dgm:spPr/>
    </dgm:pt>
    <dgm:pt modelId="{8C1772AE-1090-4F28-80D6-208136EB58D6}" type="pres">
      <dgm:prSet presAssocID="{A01A44E6-1FD0-4F6A-AB7E-EC3BB5DB18B4}" presName="background3" presStyleLbl="node3" presStyleIdx="0" presStyleCnt="6"/>
      <dgm:spPr/>
    </dgm:pt>
    <dgm:pt modelId="{5F075A48-887E-4540-B172-E3DAA4C1077E}" type="pres">
      <dgm:prSet presAssocID="{A01A44E6-1FD0-4F6A-AB7E-EC3BB5DB18B4}" presName="text3" presStyleLbl="fgAcc3" presStyleIdx="0" presStyleCnt="6">
        <dgm:presLayoutVars>
          <dgm:chPref val="3"/>
        </dgm:presLayoutVars>
      </dgm:prSet>
      <dgm:spPr/>
    </dgm:pt>
    <dgm:pt modelId="{A72E6284-3818-46B4-88E6-158B0261E3BB}" type="pres">
      <dgm:prSet presAssocID="{A01A44E6-1FD0-4F6A-AB7E-EC3BB5DB18B4}" presName="hierChild4" presStyleCnt="0"/>
      <dgm:spPr/>
    </dgm:pt>
    <dgm:pt modelId="{578C8B85-E9F6-48E4-9EF8-B2C16A1C61D4}" type="pres">
      <dgm:prSet presAssocID="{902070B7-9C7F-4081-BF85-34554B9BE2EA}" presName="Name17" presStyleLbl="parChTrans1D3" presStyleIdx="1" presStyleCnt="6"/>
      <dgm:spPr/>
    </dgm:pt>
    <dgm:pt modelId="{2BF18A81-3A9F-4FC0-8982-EF6D6C456CAC}" type="pres">
      <dgm:prSet presAssocID="{7E385F4D-061C-4BF7-B1C0-A51641D60FFB}" presName="hierRoot3" presStyleCnt="0"/>
      <dgm:spPr/>
    </dgm:pt>
    <dgm:pt modelId="{D8E64CC8-798C-4D77-A202-60390336517E}" type="pres">
      <dgm:prSet presAssocID="{7E385F4D-061C-4BF7-B1C0-A51641D60FFB}" presName="composite3" presStyleCnt="0"/>
      <dgm:spPr/>
    </dgm:pt>
    <dgm:pt modelId="{665E926A-0BD2-4504-AAB5-059D0F86DB79}" type="pres">
      <dgm:prSet presAssocID="{7E385F4D-061C-4BF7-B1C0-A51641D60FFB}" presName="background3" presStyleLbl="node3" presStyleIdx="1" presStyleCnt="6"/>
      <dgm:spPr/>
    </dgm:pt>
    <dgm:pt modelId="{9D96A7D5-D19A-4AB8-A4B1-B2EFA00B79B5}" type="pres">
      <dgm:prSet presAssocID="{7E385F4D-061C-4BF7-B1C0-A51641D60FFB}" presName="text3" presStyleLbl="fgAcc3" presStyleIdx="1" presStyleCnt="6">
        <dgm:presLayoutVars>
          <dgm:chPref val="3"/>
        </dgm:presLayoutVars>
      </dgm:prSet>
      <dgm:spPr/>
    </dgm:pt>
    <dgm:pt modelId="{FA326224-E923-4732-9F60-C3A8AF0B9F43}" type="pres">
      <dgm:prSet presAssocID="{7E385F4D-061C-4BF7-B1C0-A51641D60FFB}" presName="hierChild4" presStyleCnt="0"/>
      <dgm:spPr/>
    </dgm:pt>
    <dgm:pt modelId="{AA4649F3-8BFC-499A-A39D-90D85A314322}" type="pres">
      <dgm:prSet presAssocID="{D23D359E-675F-475E-87C2-73EB5F07194C}" presName="Name17" presStyleLbl="parChTrans1D3" presStyleIdx="2" presStyleCnt="6"/>
      <dgm:spPr/>
    </dgm:pt>
    <dgm:pt modelId="{C3FB8D74-691D-4484-8530-58582C91AF9F}" type="pres">
      <dgm:prSet presAssocID="{A9D648F1-BA87-41BC-8A6A-B1AF8EE8F6E5}" presName="hierRoot3" presStyleCnt="0"/>
      <dgm:spPr/>
    </dgm:pt>
    <dgm:pt modelId="{0CAEA0E8-B6B1-4B6D-875F-F6D0BC4D7806}" type="pres">
      <dgm:prSet presAssocID="{A9D648F1-BA87-41BC-8A6A-B1AF8EE8F6E5}" presName="composite3" presStyleCnt="0"/>
      <dgm:spPr/>
    </dgm:pt>
    <dgm:pt modelId="{C503521A-7D37-4717-991D-A1F0EEA91E02}" type="pres">
      <dgm:prSet presAssocID="{A9D648F1-BA87-41BC-8A6A-B1AF8EE8F6E5}" presName="background3" presStyleLbl="node3" presStyleIdx="2" presStyleCnt="6"/>
      <dgm:spPr/>
    </dgm:pt>
    <dgm:pt modelId="{B82820C7-68E3-43A9-9A22-7DA328D6A2CB}" type="pres">
      <dgm:prSet presAssocID="{A9D648F1-BA87-41BC-8A6A-B1AF8EE8F6E5}" presName="text3" presStyleLbl="fgAcc3" presStyleIdx="2" presStyleCnt="6">
        <dgm:presLayoutVars>
          <dgm:chPref val="3"/>
        </dgm:presLayoutVars>
      </dgm:prSet>
      <dgm:spPr/>
    </dgm:pt>
    <dgm:pt modelId="{E088EF2F-17B6-4E09-AF25-6C4DDA98C554}" type="pres">
      <dgm:prSet presAssocID="{A9D648F1-BA87-41BC-8A6A-B1AF8EE8F6E5}" presName="hierChild4" presStyleCnt="0"/>
      <dgm:spPr/>
    </dgm:pt>
    <dgm:pt modelId="{C35A00E9-CB49-4496-88ED-F8FDE66DE783}" type="pres">
      <dgm:prSet presAssocID="{BE6D0AD7-B2BB-4F0F-9F40-A60E5ADAAF96}" presName="Name10" presStyleLbl="parChTrans1D2" presStyleIdx="1" presStyleCnt="2"/>
      <dgm:spPr/>
    </dgm:pt>
    <dgm:pt modelId="{AC70BCC7-8414-490F-8C7E-20F67999C071}" type="pres">
      <dgm:prSet presAssocID="{A733D75C-F59C-47B7-9806-0A9AA95DA6FD}" presName="hierRoot2" presStyleCnt="0"/>
      <dgm:spPr/>
    </dgm:pt>
    <dgm:pt modelId="{918951BF-D726-4BCD-9861-FA31B96EF4CD}" type="pres">
      <dgm:prSet presAssocID="{A733D75C-F59C-47B7-9806-0A9AA95DA6FD}" presName="composite2" presStyleCnt="0"/>
      <dgm:spPr/>
    </dgm:pt>
    <dgm:pt modelId="{61083C4A-BE49-4CD5-A299-1C24C97BCD53}" type="pres">
      <dgm:prSet presAssocID="{A733D75C-F59C-47B7-9806-0A9AA95DA6FD}" presName="background2" presStyleLbl="node2" presStyleIdx="1" presStyleCnt="2"/>
      <dgm:spPr/>
    </dgm:pt>
    <dgm:pt modelId="{BB1FC728-7C74-4D15-9316-3BCDC1AEEBE2}" type="pres">
      <dgm:prSet presAssocID="{A733D75C-F59C-47B7-9806-0A9AA95DA6FD}" presName="text2" presStyleLbl="fgAcc2" presStyleIdx="1" presStyleCnt="2">
        <dgm:presLayoutVars>
          <dgm:chPref val="3"/>
        </dgm:presLayoutVars>
      </dgm:prSet>
      <dgm:spPr/>
    </dgm:pt>
    <dgm:pt modelId="{9269B2F2-5E61-48F1-B882-FF2559CEE55C}" type="pres">
      <dgm:prSet presAssocID="{A733D75C-F59C-47B7-9806-0A9AA95DA6FD}" presName="hierChild3" presStyleCnt="0"/>
      <dgm:spPr/>
    </dgm:pt>
    <dgm:pt modelId="{F10CA461-0363-4CCE-AD22-0DDD5A4A5811}" type="pres">
      <dgm:prSet presAssocID="{27F77F6E-6175-4575-91D3-6386B7D36066}" presName="Name17" presStyleLbl="parChTrans1D3" presStyleIdx="3" presStyleCnt="6"/>
      <dgm:spPr/>
    </dgm:pt>
    <dgm:pt modelId="{6377AF98-4C8A-47AA-8085-CC60CCCF1655}" type="pres">
      <dgm:prSet presAssocID="{24B56892-6B69-41C7-8208-843BA77BF903}" presName="hierRoot3" presStyleCnt="0"/>
      <dgm:spPr/>
    </dgm:pt>
    <dgm:pt modelId="{A8A4A349-CA10-4176-BF9C-6586F715E89D}" type="pres">
      <dgm:prSet presAssocID="{24B56892-6B69-41C7-8208-843BA77BF903}" presName="composite3" presStyleCnt="0"/>
      <dgm:spPr/>
    </dgm:pt>
    <dgm:pt modelId="{7A3DD226-D0BF-4357-A450-A026A53221D3}" type="pres">
      <dgm:prSet presAssocID="{24B56892-6B69-41C7-8208-843BA77BF903}" presName="background3" presStyleLbl="node3" presStyleIdx="3" presStyleCnt="6"/>
      <dgm:spPr/>
    </dgm:pt>
    <dgm:pt modelId="{D72327D2-DAF7-458C-B962-6348D514EC7F}" type="pres">
      <dgm:prSet presAssocID="{24B56892-6B69-41C7-8208-843BA77BF903}" presName="text3" presStyleLbl="fgAcc3" presStyleIdx="3" presStyleCnt="6">
        <dgm:presLayoutVars>
          <dgm:chPref val="3"/>
        </dgm:presLayoutVars>
      </dgm:prSet>
      <dgm:spPr/>
    </dgm:pt>
    <dgm:pt modelId="{83C319C7-971A-41E5-81CA-BDEB4D5391D3}" type="pres">
      <dgm:prSet presAssocID="{24B56892-6B69-41C7-8208-843BA77BF903}" presName="hierChild4" presStyleCnt="0"/>
      <dgm:spPr/>
    </dgm:pt>
    <dgm:pt modelId="{5D7BFB9B-8D8C-458C-82AA-333BBD2806CD}" type="pres">
      <dgm:prSet presAssocID="{B1CF1021-649D-4B02-B879-08489A68FA06}" presName="Name17" presStyleLbl="parChTrans1D3" presStyleIdx="4" presStyleCnt="6"/>
      <dgm:spPr/>
    </dgm:pt>
    <dgm:pt modelId="{06844BD0-F903-4D83-AB5F-DF9AA1B0E46B}" type="pres">
      <dgm:prSet presAssocID="{C1E4E587-D026-4301-966C-4C0B8A47D74C}" presName="hierRoot3" presStyleCnt="0"/>
      <dgm:spPr/>
    </dgm:pt>
    <dgm:pt modelId="{C4B698C6-C5EF-4C42-B5B6-047ABAB1685B}" type="pres">
      <dgm:prSet presAssocID="{C1E4E587-D026-4301-966C-4C0B8A47D74C}" presName="composite3" presStyleCnt="0"/>
      <dgm:spPr/>
    </dgm:pt>
    <dgm:pt modelId="{CDFE19DA-569E-4A22-922D-2C7A07564790}" type="pres">
      <dgm:prSet presAssocID="{C1E4E587-D026-4301-966C-4C0B8A47D74C}" presName="background3" presStyleLbl="node3" presStyleIdx="4" presStyleCnt="6"/>
      <dgm:spPr/>
    </dgm:pt>
    <dgm:pt modelId="{75FEBDCB-3119-4AF5-89DB-B1F4D1D24BAB}" type="pres">
      <dgm:prSet presAssocID="{C1E4E587-D026-4301-966C-4C0B8A47D74C}" presName="text3" presStyleLbl="fgAcc3" presStyleIdx="4" presStyleCnt="6">
        <dgm:presLayoutVars>
          <dgm:chPref val="3"/>
        </dgm:presLayoutVars>
      </dgm:prSet>
      <dgm:spPr/>
    </dgm:pt>
    <dgm:pt modelId="{78B540C6-D8EF-4AB9-9E73-6B982F5389BC}" type="pres">
      <dgm:prSet presAssocID="{C1E4E587-D026-4301-966C-4C0B8A47D74C}" presName="hierChild4" presStyleCnt="0"/>
      <dgm:spPr/>
    </dgm:pt>
    <dgm:pt modelId="{0B6C2937-4CC0-4D43-9EFF-10E1850BA34D}" type="pres">
      <dgm:prSet presAssocID="{D0488AAB-5A0F-4523-A7BD-9D3DFD9FD004}" presName="Name17" presStyleLbl="parChTrans1D3" presStyleIdx="5" presStyleCnt="6"/>
      <dgm:spPr/>
    </dgm:pt>
    <dgm:pt modelId="{7D02EC16-4B89-481F-A99B-502B390A0446}" type="pres">
      <dgm:prSet presAssocID="{745C27A5-DF29-4A75-A19C-3D4E9E9B76A1}" presName="hierRoot3" presStyleCnt="0"/>
      <dgm:spPr/>
    </dgm:pt>
    <dgm:pt modelId="{8446E357-DE1E-4DD2-A204-AEDA9E27F7E5}" type="pres">
      <dgm:prSet presAssocID="{745C27A5-DF29-4A75-A19C-3D4E9E9B76A1}" presName="composite3" presStyleCnt="0"/>
      <dgm:spPr/>
    </dgm:pt>
    <dgm:pt modelId="{EC126DD4-875D-4A93-BF72-730AD4515EF9}" type="pres">
      <dgm:prSet presAssocID="{745C27A5-DF29-4A75-A19C-3D4E9E9B76A1}" presName="background3" presStyleLbl="node3" presStyleIdx="5" presStyleCnt="6"/>
      <dgm:spPr/>
    </dgm:pt>
    <dgm:pt modelId="{EE3523B2-6151-4848-B47B-998AF9F7A01A}" type="pres">
      <dgm:prSet presAssocID="{745C27A5-DF29-4A75-A19C-3D4E9E9B76A1}" presName="text3" presStyleLbl="fgAcc3" presStyleIdx="5" presStyleCnt="6">
        <dgm:presLayoutVars>
          <dgm:chPref val="3"/>
        </dgm:presLayoutVars>
      </dgm:prSet>
      <dgm:spPr/>
    </dgm:pt>
    <dgm:pt modelId="{1AE86E79-274D-4D80-B1F1-7AF45AFE8C90}" type="pres">
      <dgm:prSet presAssocID="{745C27A5-DF29-4A75-A19C-3D4E9E9B76A1}" presName="hierChild4" presStyleCnt="0"/>
      <dgm:spPr/>
    </dgm:pt>
  </dgm:ptLst>
  <dgm:cxnLst>
    <dgm:cxn modelId="{0A0FE002-A339-40FD-B976-58BE5FFB2934}" srcId="{A733D75C-F59C-47B7-9806-0A9AA95DA6FD}" destId="{745C27A5-DF29-4A75-A19C-3D4E9E9B76A1}" srcOrd="2" destOrd="0" parTransId="{D0488AAB-5A0F-4523-A7BD-9D3DFD9FD004}" sibTransId="{D171719D-2431-4A97-8209-A69D8747B3B0}"/>
    <dgm:cxn modelId="{CA846718-32A8-46F4-B20B-807B22402772}" srcId="{89024F5A-F896-4239-B854-72654C81375D}" destId="{7E385F4D-061C-4BF7-B1C0-A51641D60FFB}" srcOrd="1" destOrd="0" parTransId="{902070B7-9C7F-4081-BF85-34554B9BE2EA}" sibTransId="{8A1C853D-8726-48DB-9000-917EA8506088}"/>
    <dgm:cxn modelId="{71159F1B-3CA9-4419-B332-4CF2C134A37E}" srcId="{4E01775B-C3CC-4682-BFBE-316348E92171}" destId="{A733D75C-F59C-47B7-9806-0A9AA95DA6FD}" srcOrd="1" destOrd="0" parTransId="{BE6D0AD7-B2BB-4F0F-9F40-A60E5ADAAF96}" sibTransId="{43E66BE9-0A24-4035-877C-A4A80F1F46AB}"/>
    <dgm:cxn modelId="{92DBCC39-0F14-4F1F-B220-D5CBAD53273C}" type="presOf" srcId="{745C27A5-DF29-4A75-A19C-3D4E9E9B76A1}" destId="{EE3523B2-6151-4848-B47B-998AF9F7A01A}" srcOrd="0" destOrd="0" presId="urn:microsoft.com/office/officeart/2005/8/layout/hierarchy1"/>
    <dgm:cxn modelId="{AC80E63B-39CA-4F02-9327-09A0BAD43A97}" srcId="{4E01775B-C3CC-4682-BFBE-316348E92171}" destId="{89024F5A-F896-4239-B854-72654C81375D}" srcOrd="0" destOrd="0" parTransId="{50D3E29A-94A0-4528-BCA5-5B5BA2534F3F}" sibTransId="{2E35D504-BEA3-4540-9E7F-7F83C2BC3572}"/>
    <dgm:cxn modelId="{7AE83C3F-E5D0-4EDE-BB0E-6B5A4A25515E}" type="presOf" srcId="{D23D359E-675F-475E-87C2-73EB5F07194C}" destId="{AA4649F3-8BFC-499A-A39D-90D85A314322}" srcOrd="0" destOrd="0" presId="urn:microsoft.com/office/officeart/2005/8/layout/hierarchy1"/>
    <dgm:cxn modelId="{CCDDCC60-69DD-47E3-90D5-29BDB791C079}" type="presOf" srcId="{7E385F4D-061C-4BF7-B1C0-A51641D60FFB}" destId="{9D96A7D5-D19A-4AB8-A4B1-B2EFA00B79B5}" srcOrd="0" destOrd="0" presId="urn:microsoft.com/office/officeart/2005/8/layout/hierarchy1"/>
    <dgm:cxn modelId="{396CCC61-E410-45E2-8808-98A1ED69E11A}" type="presOf" srcId="{A733D75C-F59C-47B7-9806-0A9AA95DA6FD}" destId="{BB1FC728-7C74-4D15-9316-3BCDC1AEEBE2}" srcOrd="0" destOrd="0" presId="urn:microsoft.com/office/officeart/2005/8/layout/hierarchy1"/>
    <dgm:cxn modelId="{391D3643-9F90-4AEB-9636-BF78F534CBEC}" type="presOf" srcId="{902070B7-9C7F-4081-BF85-34554B9BE2EA}" destId="{578C8B85-E9F6-48E4-9EF8-B2C16A1C61D4}" srcOrd="0" destOrd="0" presId="urn:microsoft.com/office/officeart/2005/8/layout/hierarchy1"/>
    <dgm:cxn modelId="{900CFC67-2CC1-4B94-95F3-4A8640A68929}" type="presOf" srcId="{27F77F6E-6175-4575-91D3-6386B7D36066}" destId="{F10CA461-0363-4CCE-AD22-0DDD5A4A5811}" srcOrd="0" destOrd="0" presId="urn:microsoft.com/office/officeart/2005/8/layout/hierarchy1"/>
    <dgm:cxn modelId="{C3D9444C-B7FF-437F-877E-877C8B5CB456}" type="presOf" srcId="{D0488AAB-5A0F-4523-A7BD-9D3DFD9FD004}" destId="{0B6C2937-4CC0-4D43-9EFF-10E1850BA34D}" srcOrd="0" destOrd="0" presId="urn:microsoft.com/office/officeart/2005/8/layout/hierarchy1"/>
    <dgm:cxn modelId="{5287077F-63DA-4775-A77E-7B638E08F560}" srcId="{A733D75C-F59C-47B7-9806-0A9AA95DA6FD}" destId="{24B56892-6B69-41C7-8208-843BA77BF903}" srcOrd="0" destOrd="0" parTransId="{27F77F6E-6175-4575-91D3-6386B7D36066}" sibTransId="{D6151BF4-CC78-4202-A0AB-B12083270CD1}"/>
    <dgm:cxn modelId="{1680AA82-5146-4C68-AFDE-E3ED9BCB9B69}" type="presOf" srcId="{24B56892-6B69-41C7-8208-843BA77BF903}" destId="{D72327D2-DAF7-458C-B962-6348D514EC7F}" srcOrd="0" destOrd="0" presId="urn:microsoft.com/office/officeart/2005/8/layout/hierarchy1"/>
    <dgm:cxn modelId="{36092585-DC74-4480-AB7D-AADF49CB5D1C}" srcId="{89024F5A-F896-4239-B854-72654C81375D}" destId="{A01A44E6-1FD0-4F6A-AB7E-EC3BB5DB18B4}" srcOrd="0" destOrd="0" parTransId="{6DD9A8F5-D544-4CC2-A259-A70294E0577F}" sibTransId="{68C97CAD-2E5E-4F85-8B2E-6507D5D76562}"/>
    <dgm:cxn modelId="{C043A68A-F5C2-468E-AB23-FB0C1BEBBAEA}" type="presOf" srcId="{89024F5A-F896-4239-B854-72654C81375D}" destId="{22830F23-9488-439F-9321-C96FFAC50A97}" srcOrd="0" destOrd="0" presId="urn:microsoft.com/office/officeart/2005/8/layout/hierarchy1"/>
    <dgm:cxn modelId="{45413C94-636B-4599-BA9B-F7B985025287}" type="presOf" srcId="{B1CF1021-649D-4B02-B879-08489A68FA06}" destId="{5D7BFB9B-8D8C-458C-82AA-333BBD2806CD}" srcOrd="0" destOrd="0" presId="urn:microsoft.com/office/officeart/2005/8/layout/hierarchy1"/>
    <dgm:cxn modelId="{105180A8-D1D8-4E5F-BFB4-A911EDC23486}" srcId="{39150147-8D99-410D-BD86-8742365BD24D}" destId="{4E01775B-C3CC-4682-BFBE-316348E92171}" srcOrd="0" destOrd="0" parTransId="{AF9C0CEA-D65E-451A-BB19-B87C1BCC9012}" sibTransId="{5651CBCF-623C-4784-9D8E-157C64BE32F5}"/>
    <dgm:cxn modelId="{6E58B5A9-6A35-452F-8089-EBE03008DF93}" type="presOf" srcId="{6DD9A8F5-D544-4CC2-A259-A70294E0577F}" destId="{CDE81DD7-FC05-46F2-9EAC-82E8C5575412}" srcOrd="0" destOrd="0" presId="urn:microsoft.com/office/officeart/2005/8/layout/hierarchy1"/>
    <dgm:cxn modelId="{9823B2B8-56E8-4AFA-BC75-E873D9502A88}" type="presOf" srcId="{39150147-8D99-410D-BD86-8742365BD24D}" destId="{DE2BBFF4-6581-46DD-A62E-6E3045494F4C}" srcOrd="0" destOrd="0" presId="urn:microsoft.com/office/officeart/2005/8/layout/hierarchy1"/>
    <dgm:cxn modelId="{20AD33BC-A088-412C-A8C1-1FD955431AA5}" srcId="{A733D75C-F59C-47B7-9806-0A9AA95DA6FD}" destId="{C1E4E587-D026-4301-966C-4C0B8A47D74C}" srcOrd="1" destOrd="0" parTransId="{B1CF1021-649D-4B02-B879-08489A68FA06}" sibTransId="{10F3915F-127D-4BC3-916C-6961A40826F2}"/>
    <dgm:cxn modelId="{D9BD98BE-271A-45CC-8B3F-04924D2E4328}" type="presOf" srcId="{50D3E29A-94A0-4528-BCA5-5B5BA2534F3F}" destId="{7EEBA0CF-92B1-44D1-9DD7-DD5EB6E8EDFB}" srcOrd="0" destOrd="0" presId="urn:microsoft.com/office/officeart/2005/8/layout/hierarchy1"/>
    <dgm:cxn modelId="{04F33BC1-2C6C-468D-B700-48E0C80D6DEB}" type="presOf" srcId="{C1E4E587-D026-4301-966C-4C0B8A47D74C}" destId="{75FEBDCB-3119-4AF5-89DB-B1F4D1D24BAB}" srcOrd="0" destOrd="0" presId="urn:microsoft.com/office/officeart/2005/8/layout/hierarchy1"/>
    <dgm:cxn modelId="{EB3F52C2-2559-4433-B355-74963649580E}" type="presOf" srcId="{A01A44E6-1FD0-4F6A-AB7E-EC3BB5DB18B4}" destId="{5F075A48-887E-4540-B172-E3DAA4C1077E}" srcOrd="0" destOrd="0" presId="urn:microsoft.com/office/officeart/2005/8/layout/hierarchy1"/>
    <dgm:cxn modelId="{F95835E1-5A88-4C0B-BCA1-A92642F2D4D8}" type="presOf" srcId="{4E01775B-C3CC-4682-BFBE-316348E92171}" destId="{D9D99918-59E0-4202-A3E7-5A9E6DB9473B}" srcOrd="0" destOrd="0" presId="urn:microsoft.com/office/officeart/2005/8/layout/hierarchy1"/>
    <dgm:cxn modelId="{E685A9F1-FD46-4A6D-955E-B7056E0164E5}" type="presOf" srcId="{BE6D0AD7-B2BB-4F0F-9F40-A60E5ADAAF96}" destId="{C35A00E9-CB49-4496-88ED-F8FDE66DE783}" srcOrd="0" destOrd="0" presId="urn:microsoft.com/office/officeart/2005/8/layout/hierarchy1"/>
    <dgm:cxn modelId="{E4E930F7-E71A-41A3-AD20-2BAC9A9E69E2}" type="presOf" srcId="{A9D648F1-BA87-41BC-8A6A-B1AF8EE8F6E5}" destId="{B82820C7-68E3-43A9-9A22-7DA328D6A2CB}" srcOrd="0" destOrd="0" presId="urn:microsoft.com/office/officeart/2005/8/layout/hierarchy1"/>
    <dgm:cxn modelId="{C36863FB-C89A-40B9-BE36-736AE9C3510C}" srcId="{89024F5A-F896-4239-B854-72654C81375D}" destId="{A9D648F1-BA87-41BC-8A6A-B1AF8EE8F6E5}" srcOrd="2" destOrd="0" parTransId="{D23D359E-675F-475E-87C2-73EB5F07194C}" sibTransId="{78AEB50E-7781-4B06-AB93-22FC26532AA6}"/>
    <dgm:cxn modelId="{4FD92859-C075-4DE3-874B-DAB735F4820D}" type="presParOf" srcId="{DE2BBFF4-6581-46DD-A62E-6E3045494F4C}" destId="{968781CD-A543-4C24-8B59-488B3423048C}" srcOrd="0" destOrd="0" presId="urn:microsoft.com/office/officeart/2005/8/layout/hierarchy1"/>
    <dgm:cxn modelId="{DC1B30E7-EAC7-41D4-B6A5-0942A7C2CFF9}" type="presParOf" srcId="{968781CD-A543-4C24-8B59-488B3423048C}" destId="{84289C26-EBDF-4216-AB6A-B5AD73A25CC7}" srcOrd="0" destOrd="0" presId="urn:microsoft.com/office/officeart/2005/8/layout/hierarchy1"/>
    <dgm:cxn modelId="{58CE8A62-EEC5-4B59-98D2-4F50D8D47CEC}" type="presParOf" srcId="{84289C26-EBDF-4216-AB6A-B5AD73A25CC7}" destId="{74B942A6-2F12-4D16-A140-6994866F7044}" srcOrd="0" destOrd="0" presId="urn:microsoft.com/office/officeart/2005/8/layout/hierarchy1"/>
    <dgm:cxn modelId="{A9071102-1AFE-44E6-BB09-085FC25DE2F2}" type="presParOf" srcId="{84289C26-EBDF-4216-AB6A-B5AD73A25CC7}" destId="{D9D99918-59E0-4202-A3E7-5A9E6DB9473B}" srcOrd="1" destOrd="0" presId="urn:microsoft.com/office/officeart/2005/8/layout/hierarchy1"/>
    <dgm:cxn modelId="{C581B816-D789-4EB4-8290-978BAECB4D84}" type="presParOf" srcId="{968781CD-A543-4C24-8B59-488B3423048C}" destId="{651F8850-788B-4346-9F3B-CF923AE2D08A}" srcOrd="1" destOrd="0" presId="urn:microsoft.com/office/officeart/2005/8/layout/hierarchy1"/>
    <dgm:cxn modelId="{A5BFA44A-4049-4F1F-AAD2-B3C755605CB9}" type="presParOf" srcId="{651F8850-788B-4346-9F3B-CF923AE2D08A}" destId="{7EEBA0CF-92B1-44D1-9DD7-DD5EB6E8EDFB}" srcOrd="0" destOrd="0" presId="urn:microsoft.com/office/officeart/2005/8/layout/hierarchy1"/>
    <dgm:cxn modelId="{70CC5471-D8AF-4324-B89D-AFA39A657EF1}" type="presParOf" srcId="{651F8850-788B-4346-9F3B-CF923AE2D08A}" destId="{621FCD61-36FF-4D39-8A78-C43898E23748}" srcOrd="1" destOrd="0" presId="urn:microsoft.com/office/officeart/2005/8/layout/hierarchy1"/>
    <dgm:cxn modelId="{78957E90-D300-4E88-934F-98510B64A369}" type="presParOf" srcId="{621FCD61-36FF-4D39-8A78-C43898E23748}" destId="{A4DF98FC-BA13-4F7C-B2DF-B679852FEDC3}" srcOrd="0" destOrd="0" presId="urn:microsoft.com/office/officeart/2005/8/layout/hierarchy1"/>
    <dgm:cxn modelId="{34F1A98A-F1B4-4C2E-91B3-A177BE1E825B}" type="presParOf" srcId="{A4DF98FC-BA13-4F7C-B2DF-B679852FEDC3}" destId="{4DFDD867-CE88-4DF9-B0DB-DB535D3CCD40}" srcOrd="0" destOrd="0" presId="urn:microsoft.com/office/officeart/2005/8/layout/hierarchy1"/>
    <dgm:cxn modelId="{4E82AD3E-61C3-4582-AC53-3169F9E11B9C}" type="presParOf" srcId="{A4DF98FC-BA13-4F7C-B2DF-B679852FEDC3}" destId="{22830F23-9488-439F-9321-C96FFAC50A97}" srcOrd="1" destOrd="0" presId="urn:microsoft.com/office/officeart/2005/8/layout/hierarchy1"/>
    <dgm:cxn modelId="{B1881EDA-FDDD-4EB5-8375-431F91B9DE19}" type="presParOf" srcId="{621FCD61-36FF-4D39-8A78-C43898E23748}" destId="{0A6789A8-76A2-4B3F-BDF7-4565A4B9CF46}" srcOrd="1" destOrd="0" presId="urn:microsoft.com/office/officeart/2005/8/layout/hierarchy1"/>
    <dgm:cxn modelId="{F8FB7A62-76BE-4BFF-9F76-FBE054CE616C}" type="presParOf" srcId="{0A6789A8-76A2-4B3F-BDF7-4565A4B9CF46}" destId="{CDE81DD7-FC05-46F2-9EAC-82E8C5575412}" srcOrd="0" destOrd="0" presId="urn:microsoft.com/office/officeart/2005/8/layout/hierarchy1"/>
    <dgm:cxn modelId="{5B55125F-0BBE-4622-83D6-4E7C25FF0D9B}" type="presParOf" srcId="{0A6789A8-76A2-4B3F-BDF7-4565A4B9CF46}" destId="{B695C157-8D16-46D8-8E24-789067AF9752}" srcOrd="1" destOrd="0" presId="urn:microsoft.com/office/officeart/2005/8/layout/hierarchy1"/>
    <dgm:cxn modelId="{E234E651-4CF0-4705-A6DF-452B752D29AA}" type="presParOf" srcId="{B695C157-8D16-46D8-8E24-789067AF9752}" destId="{D717B8E2-8010-4185-91CE-C3B3ECAF0ABC}" srcOrd="0" destOrd="0" presId="urn:microsoft.com/office/officeart/2005/8/layout/hierarchy1"/>
    <dgm:cxn modelId="{0B76DDAA-6813-433E-880D-585F69FA73BD}" type="presParOf" srcId="{D717B8E2-8010-4185-91CE-C3B3ECAF0ABC}" destId="{8C1772AE-1090-4F28-80D6-208136EB58D6}" srcOrd="0" destOrd="0" presId="urn:microsoft.com/office/officeart/2005/8/layout/hierarchy1"/>
    <dgm:cxn modelId="{569ECCE0-8397-4B34-ABF6-18E49C4ED1E8}" type="presParOf" srcId="{D717B8E2-8010-4185-91CE-C3B3ECAF0ABC}" destId="{5F075A48-887E-4540-B172-E3DAA4C1077E}" srcOrd="1" destOrd="0" presId="urn:microsoft.com/office/officeart/2005/8/layout/hierarchy1"/>
    <dgm:cxn modelId="{C92EDEFE-04EA-4102-A3E5-7B5A75AD880F}" type="presParOf" srcId="{B695C157-8D16-46D8-8E24-789067AF9752}" destId="{A72E6284-3818-46B4-88E6-158B0261E3BB}" srcOrd="1" destOrd="0" presId="urn:microsoft.com/office/officeart/2005/8/layout/hierarchy1"/>
    <dgm:cxn modelId="{F9E63AB6-B9C2-4B69-858C-863DBB14242F}" type="presParOf" srcId="{0A6789A8-76A2-4B3F-BDF7-4565A4B9CF46}" destId="{578C8B85-E9F6-48E4-9EF8-B2C16A1C61D4}" srcOrd="2" destOrd="0" presId="urn:microsoft.com/office/officeart/2005/8/layout/hierarchy1"/>
    <dgm:cxn modelId="{9D18E08A-F5EF-4BE6-A974-97858B9867C9}" type="presParOf" srcId="{0A6789A8-76A2-4B3F-BDF7-4565A4B9CF46}" destId="{2BF18A81-3A9F-4FC0-8982-EF6D6C456CAC}" srcOrd="3" destOrd="0" presId="urn:microsoft.com/office/officeart/2005/8/layout/hierarchy1"/>
    <dgm:cxn modelId="{41E94110-B318-44F0-B24B-A7476A139AB6}" type="presParOf" srcId="{2BF18A81-3A9F-4FC0-8982-EF6D6C456CAC}" destId="{D8E64CC8-798C-4D77-A202-60390336517E}" srcOrd="0" destOrd="0" presId="urn:microsoft.com/office/officeart/2005/8/layout/hierarchy1"/>
    <dgm:cxn modelId="{E32D3032-BB28-49DF-A614-2ABBEDE3065E}" type="presParOf" srcId="{D8E64CC8-798C-4D77-A202-60390336517E}" destId="{665E926A-0BD2-4504-AAB5-059D0F86DB79}" srcOrd="0" destOrd="0" presId="urn:microsoft.com/office/officeart/2005/8/layout/hierarchy1"/>
    <dgm:cxn modelId="{B52FB921-D119-47E8-B0BF-7FD744059B61}" type="presParOf" srcId="{D8E64CC8-798C-4D77-A202-60390336517E}" destId="{9D96A7D5-D19A-4AB8-A4B1-B2EFA00B79B5}" srcOrd="1" destOrd="0" presId="urn:microsoft.com/office/officeart/2005/8/layout/hierarchy1"/>
    <dgm:cxn modelId="{6F2B29E3-6866-41E5-A760-63CF9A0E5A1D}" type="presParOf" srcId="{2BF18A81-3A9F-4FC0-8982-EF6D6C456CAC}" destId="{FA326224-E923-4732-9F60-C3A8AF0B9F43}" srcOrd="1" destOrd="0" presId="urn:microsoft.com/office/officeart/2005/8/layout/hierarchy1"/>
    <dgm:cxn modelId="{4C767CCE-6CC7-4715-A2C8-0E2771B7BB70}" type="presParOf" srcId="{0A6789A8-76A2-4B3F-BDF7-4565A4B9CF46}" destId="{AA4649F3-8BFC-499A-A39D-90D85A314322}" srcOrd="4" destOrd="0" presId="urn:microsoft.com/office/officeart/2005/8/layout/hierarchy1"/>
    <dgm:cxn modelId="{BEA7E946-5818-4829-B14C-FB8D6688A135}" type="presParOf" srcId="{0A6789A8-76A2-4B3F-BDF7-4565A4B9CF46}" destId="{C3FB8D74-691D-4484-8530-58582C91AF9F}" srcOrd="5" destOrd="0" presId="urn:microsoft.com/office/officeart/2005/8/layout/hierarchy1"/>
    <dgm:cxn modelId="{D15CADFE-1AC0-44D6-BA31-5DA37865ADCA}" type="presParOf" srcId="{C3FB8D74-691D-4484-8530-58582C91AF9F}" destId="{0CAEA0E8-B6B1-4B6D-875F-F6D0BC4D7806}" srcOrd="0" destOrd="0" presId="urn:microsoft.com/office/officeart/2005/8/layout/hierarchy1"/>
    <dgm:cxn modelId="{35469694-57ED-4704-9737-95EF6FBC27DA}" type="presParOf" srcId="{0CAEA0E8-B6B1-4B6D-875F-F6D0BC4D7806}" destId="{C503521A-7D37-4717-991D-A1F0EEA91E02}" srcOrd="0" destOrd="0" presId="urn:microsoft.com/office/officeart/2005/8/layout/hierarchy1"/>
    <dgm:cxn modelId="{10A27F37-3275-4596-8259-853B7D3BFDD1}" type="presParOf" srcId="{0CAEA0E8-B6B1-4B6D-875F-F6D0BC4D7806}" destId="{B82820C7-68E3-43A9-9A22-7DA328D6A2CB}" srcOrd="1" destOrd="0" presId="urn:microsoft.com/office/officeart/2005/8/layout/hierarchy1"/>
    <dgm:cxn modelId="{18867738-EAF5-4A60-8139-43ECEB7E92FF}" type="presParOf" srcId="{C3FB8D74-691D-4484-8530-58582C91AF9F}" destId="{E088EF2F-17B6-4E09-AF25-6C4DDA98C554}" srcOrd="1" destOrd="0" presId="urn:microsoft.com/office/officeart/2005/8/layout/hierarchy1"/>
    <dgm:cxn modelId="{98A0ADA2-F760-421A-AFBE-20B47386A627}" type="presParOf" srcId="{651F8850-788B-4346-9F3B-CF923AE2D08A}" destId="{C35A00E9-CB49-4496-88ED-F8FDE66DE783}" srcOrd="2" destOrd="0" presId="urn:microsoft.com/office/officeart/2005/8/layout/hierarchy1"/>
    <dgm:cxn modelId="{0E685927-190F-4509-9B39-3C4D8CC92961}" type="presParOf" srcId="{651F8850-788B-4346-9F3B-CF923AE2D08A}" destId="{AC70BCC7-8414-490F-8C7E-20F67999C071}" srcOrd="3" destOrd="0" presId="urn:microsoft.com/office/officeart/2005/8/layout/hierarchy1"/>
    <dgm:cxn modelId="{5AD27B30-6A9D-4C72-922F-E515A6DAF059}" type="presParOf" srcId="{AC70BCC7-8414-490F-8C7E-20F67999C071}" destId="{918951BF-D726-4BCD-9861-FA31B96EF4CD}" srcOrd="0" destOrd="0" presId="urn:microsoft.com/office/officeart/2005/8/layout/hierarchy1"/>
    <dgm:cxn modelId="{EDD62E8E-BEE7-464F-8C2E-3173BD67E87B}" type="presParOf" srcId="{918951BF-D726-4BCD-9861-FA31B96EF4CD}" destId="{61083C4A-BE49-4CD5-A299-1C24C97BCD53}" srcOrd="0" destOrd="0" presId="urn:microsoft.com/office/officeart/2005/8/layout/hierarchy1"/>
    <dgm:cxn modelId="{B09B4733-5A50-4C54-B7A4-5656EDA629D4}" type="presParOf" srcId="{918951BF-D726-4BCD-9861-FA31B96EF4CD}" destId="{BB1FC728-7C74-4D15-9316-3BCDC1AEEBE2}" srcOrd="1" destOrd="0" presId="urn:microsoft.com/office/officeart/2005/8/layout/hierarchy1"/>
    <dgm:cxn modelId="{F1E27D4B-3A29-4653-8131-7B50385B1B1A}" type="presParOf" srcId="{AC70BCC7-8414-490F-8C7E-20F67999C071}" destId="{9269B2F2-5E61-48F1-B882-FF2559CEE55C}" srcOrd="1" destOrd="0" presId="urn:microsoft.com/office/officeart/2005/8/layout/hierarchy1"/>
    <dgm:cxn modelId="{7D8BE19F-F835-476F-946B-B9F085EC1D67}" type="presParOf" srcId="{9269B2F2-5E61-48F1-B882-FF2559CEE55C}" destId="{F10CA461-0363-4CCE-AD22-0DDD5A4A5811}" srcOrd="0" destOrd="0" presId="urn:microsoft.com/office/officeart/2005/8/layout/hierarchy1"/>
    <dgm:cxn modelId="{46EEB28F-2CDA-41F1-8B99-850D46ABCED0}" type="presParOf" srcId="{9269B2F2-5E61-48F1-B882-FF2559CEE55C}" destId="{6377AF98-4C8A-47AA-8085-CC60CCCF1655}" srcOrd="1" destOrd="0" presId="urn:microsoft.com/office/officeart/2005/8/layout/hierarchy1"/>
    <dgm:cxn modelId="{39B5B12C-FA97-476E-89AC-23446546DDA2}" type="presParOf" srcId="{6377AF98-4C8A-47AA-8085-CC60CCCF1655}" destId="{A8A4A349-CA10-4176-BF9C-6586F715E89D}" srcOrd="0" destOrd="0" presId="urn:microsoft.com/office/officeart/2005/8/layout/hierarchy1"/>
    <dgm:cxn modelId="{351767BC-A751-4C74-B194-F791EFB2DBD6}" type="presParOf" srcId="{A8A4A349-CA10-4176-BF9C-6586F715E89D}" destId="{7A3DD226-D0BF-4357-A450-A026A53221D3}" srcOrd="0" destOrd="0" presId="urn:microsoft.com/office/officeart/2005/8/layout/hierarchy1"/>
    <dgm:cxn modelId="{A65A7A36-6970-445B-9A87-6E949865739F}" type="presParOf" srcId="{A8A4A349-CA10-4176-BF9C-6586F715E89D}" destId="{D72327D2-DAF7-458C-B962-6348D514EC7F}" srcOrd="1" destOrd="0" presId="urn:microsoft.com/office/officeart/2005/8/layout/hierarchy1"/>
    <dgm:cxn modelId="{51E26670-B637-4EF9-B922-9113D1CA778A}" type="presParOf" srcId="{6377AF98-4C8A-47AA-8085-CC60CCCF1655}" destId="{83C319C7-971A-41E5-81CA-BDEB4D5391D3}" srcOrd="1" destOrd="0" presId="urn:microsoft.com/office/officeart/2005/8/layout/hierarchy1"/>
    <dgm:cxn modelId="{6A4A2024-0221-4A40-92D8-642796EC121F}" type="presParOf" srcId="{9269B2F2-5E61-48F1-B882-FF2559CEE55C}" destId="{5D7BFB9B-8D8C-458C-82AA-333BBD2806CD}" srcOrd="2" destOrd="0" presId="urn:microsoft.com/office/officeart/2005/8/layout/hierarchy1"/>
    <dgm:cxn modelId="{96B454A3-214B-4513-B0A2-E5547832166B}" type="presParOf" srcId="{9269B2F2-5E61-48F1-B882-FF2559CEE55C}" destId="{06844BD0-F903-4D83-AB5F-DF9AA1B0E46B}" srcOrd="3" destOrd="0" presId="urn:microsoft.com/office/officeart/2005/8/layout/hierarchy1"/>
    <dgm:cxn modelId="{774842B3-EE4D-4483-BFC7-A445803512E7}" type="presParOf" srcId="{06844BD0-F903-4D83-AB5F-DF9AA1B0E46B}" destId="{C4B698C6-C5EF-4C42-B5B6-047ABAB1685B}" srcOrd="0" destOrd="0" presId="urn:microsoft.com/office/officeart/2005/8/layout/hierarchy1"/>
    <dgm:cxn modelId="{497701C2-507C-42EE-A6A9-83AAA2E2C269}" type="presParOf" srcId="{C4B698C6-C5EF-4C42-B5B6-047ABAB1685B}" destId="{CDFE19DA-569E-4A22-922D-2C7A07564790}" srcOrd="0" destOrd="0" presId="urn:microsoft.com/office/officeart/2005/8/layout/hierarchy1"/>
    <dgm:cxn modelId="{0673D31D-98F6-4DA3-8F14-1B9717B98C50}" type="presParOf" srcId="{C4B698C6-C5EF-4C42-B5B6-047ABAB1685B}" destId="{75FEBDCB-3119-4AF5-89DB-B1F4D1D24BAB}" srcOrd="1" destOrd="0" presId="urn:microsoft.com/office/officeart/2005/8/layout/hierarchy1"/>
    <dgm:cxn modelId="{09F7D767-98A8-435B-B2A0-3E47946F7D0B}" type="presParOf" srcId="{06844BD0-F903-4D83-AB5F-DF9AA1B0E46B}" destId="{78B540C6-D8EF-4AB9-9E73-6B982F5389BC}" srcOrd="1" destOrd="0" presId="urn:microsoft.com/office/officeart/2005/8/layout/hierarchy1"/>
    <dgm:cxn modelId="{D27A4874-919C-48DE-9884-01929FFB9660}" type="presParOf" srcId="{9269B2F2-5E61-48F1-B882-FF2559CEE55C}" destId="{0B6C2937-4CC0-4D43-9EFF-10E1850BA34D}" srcOrd="4" destOrd="0" presId="urn:microsoft.com/office/officeart/2005/8/layout/hierarchy1"/>
    <dgm:cxn modelId="{1582951F-97F8-4D0F-BA6C-239DDAB7FBD9}" type="presParOf" srcId="{9269B2F2-5E61-48F1-B882-FF2559CEE55C}" destId="{7D02EC16-4B89-481F-A99B-502B390A0446}" srcOrd="5" destOrd="0" presId="urn:microsoft.com/office/officeart/2005/8/layout/hierarchy1"/>
    <dgm:cxn modelId="{FEF2D87A-4184-4B31-BF51-0EDEDBA5DBA0}" type="presParOf" srcId="{7D02EC16-4B89-481F-A99B-502B390A0446}" destId="{8446E357-DE1E-4DD2-A204-AEDA9E27F7E5}" srcOrd="0" destOrd="0" presId="urn:microsoft.com/office/officeart/2005/8/layout/hierarchy1"/>
    <dgm:cxn modelId="{3A975940-FD05-4BBD-A87E-8909C5598872}" type="presParOf" srcId="{8446E357-DE1E-4DD2-A204-AEDA9E27F7E5}" destId="{EC126DD4-875D-4A93-BF72-730AD4515EF9}" srcOrd="0" destOrd="0" presId="urn:microsoft.com/office/officeart/2005/8/layout/hierarchy1"/>
    <dgm:cxn modelId="{840FC314-D3C1-4DEB-882E-2327006E99F5}" type="presParOf" srcId="{8446E357-DE1E-4DD2-A204-AEDA9E27F7E5}" destId="{EE3523B2-6151-4848-B47B-998AF9F7A01A}" srcOrd="1" destOrd="0" presId="urn:microsoft.com/office/officeart/2005/8/layout/hierarchy1"/>
    <dgm:cxn modelId="{4A84CAA5-09F0-4734-A47A-D7DF337DE35D}" type="presParOf" srcId="{7D02EC16-4B89-481F-A99B-502B390A0446}" destId="{1AE86E79-274D-4D80-B1F1-7AF45AFE8C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C2937-4CC0-4D43-9EFF-10E1850BA34D}">
      <dsp:nvSpPr>
        <dsp:cNvPr id="0" name=""/>
        <dsp:cNvSpPr/>
      </dsp:nvSpPr>
      <dsp:spPr>
        <a:xfrm>
          <a:off x="6645163" y="3781758"/>
          <a:ext cx="1506903" cy="358574"/>
        </a:xfrm>
        <a:custGeom>
          <a:avLst/>
          <a:gdLst/>
          <a:ahLst/>
          <a:cxnLst/>
          <a:rect l="0" t="0" r="0" b="0"/>
          <a:pathLst>
            <a:path>
              <a:moveTo>
                <a:pt x="0" y="0"/>
              </a:moveTo>
              <a:lnTo>
                <a:pt x="0" y="244358"/>
              </a:lnTo>
              <a:lnTo>
                <a:pt x="1506903" y="244358"/>
              </a:lnTo>
              <a:lnTo>
                <a:pt x="1506903"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D7BFB9B-8D8C-458C-82AA-333BBD2806CD}">
      <dsp:nvSpPr>
        <dsp:cNvPr id="0" name=""/>
        <dsp:cNvSpPr/>
      </dsp:nvSpPr>
      <dsp:spPr>
        <a:xfrm>
          <a:off x="6599443" y="3781758"/>
          <a:ext cx="91440" cy="358574"/>
        </a:xfrm>
        <a:custGeom>
          <a:avLst/>
          <a:gdLst/>
          <a:ahLst/>
          <a:cxnLst/>
          <a:rect l="0" t="0" r="0" b="0"/>
          <a:pathLst>
            <a:path>
              <a:moveTo>
                <a:pt x="45720" y="0"/>
              </a:moveTo>
              <a:lnTo>
                <a:pt x="45720"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10CA461-0363-4CCE-AD22-0DDD5A4A5811}">
      <dsp:nvSpPr>
        <dsp:cNvPr id="0" name=""/>
        <dsp:cNvSpPr/>
      </dsp:nvSpPr>
      <dsp:spPr>
        <a:xfrm>
          <a:off x="5138259" y="3781758"/>
          <a:ext cx="1506903" cy="358574"/>
        </a:xfrm>
        <a:custGeom>
          <a:avLst/>
          <a:gdLst/>
          <a:ahLst/>
          <a:cxnLst/>
          <a:rect l="0" t="0" r="0" b="0"/>
          <a:pathLst>
            <a:path>
              <a:moveTo>
                <a:pt x="1506903" y="0"/>
              </a:moveTo>
              <a:lnTo>
                <a:pt x="1506903" y="244358"/>
              </a:lnTo>
              <a:lnTo>
                <a:pt x="0" y="244358"/>
              </a:lnTo>
              <a:lnTo>
                <a:pt x="0"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5A00E9-CB49-4496-88ED-F8FDE66DE783}">
      <dsp:nvSpPr>
        <dsp:cNvPr id="0" name=""/>
        <dsp:cNvSpPr/>
      </dsp:nvSpPr>
      <dsp:spPr>
        <a:xfrm>
          <a:off x="4384807" y="2640278"/>
          <a:ext cx="2260355" cy="358574"/>
        </a:xfrm>
        <a:custGeom>
          <a:avLst/>
          <a:gdLst/>
          <a:ahLst/>
          <a:cxnLst/>
          <a:rect l="0" t="0" r="0" b="0"/>
          <a:pathLst>
            <a:path>
              <a:moveTo>
                <a:pt x="0" y="0"/>
              </a:moveTo>
              <a:lnTo>
                <a:pt x="0" y="244358"/>
              </a:lnTo>
              <a:lnTo>
                <a:pt x="2260355" y="244358"/>
              </a:lnTo>
              <a:lnTo>
                <a:pt x="2260355" y="3585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4649F3-8BFC-499A-A39D-90D85A314322}">
      <dsp:nvSpPr>
        <dsp:cNvPr id="0" name=""/>
        <dsp:cNvSpPr/>
      </dsp:nvSpPr>
      <dsp:spPr>
        <a:xfrm>
          <a:off x="2124451" y="3781758"/>
          <a:ext cx="1506903" cy="358574"/>
        </a:xfrm>
        <a:custGeom>
          <a:avLst/>
          <a:gdLst/>
          <a:ahLst/>
          <a:cxnLst/>
          <a:rect l="0" t="0" r="0" b="0"/>
          <a:pathLst>
            <a:path>
              <a:moveTo>
                <a:pt x="0" y="0"/>
              </a:moveTo>
              <a:lnTo>
                <a:pt x="0" y="244358"/>
              </a:lnTo>
              <a:lnTo>
                <a:pt x="1506903" y="244358"/>
              </a:lnTo>
              <a:lnTo>
                <a:pt x="1506903"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78C8B85-E9F6-48E4-9EF8-B2C16A1C61D4}">
      <dsp:nvSpPr>
        <dsp:cNvPr id="0" name=""/>
        <dsp:cNvSpPr/>
      </dsp:nvSpPr>
      <dsp:spPr>
        <a:xfrm>
          <a:off x="2078731" y="3781758"/>
          <a:ext cx="91440" cy="358574"/>
        </a:xfrm>
        <a:custGeom>
          <a:avLst/>
          <a:gdLst/>
          <a:ahLst/>
          <a:cxnLst/>
          <a:rect l="0" t="0" r="0" b="0"/>
          <a:pathLst>
            <a:path>
              <a:moveTo>
                <a:pt x="45720" y="0"/>
              </a:moveTo>
              <a:lnTo>
                <a:pt x="45720"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E81DD7-FC05-46F2-9EAC-82E8C5575412}">
      <dsp:nvSpPr>
        <dsp:cNvPr id="0" name=""/>
        <dsp:cNvSpPr/>
      </dsp:nvSpPr>
      <dsp:spPr>
        <a:xfrm>
          <a:off x="617547" y="3781758"/>
          <a:ext cx="1506903" cy="358574"/>
        </a:xfrm>
        <a:custGeom>
          <a:avLst/>
          <a:gdLst/>
          <a:ahLst/>
          <a:cxnLst/>
          <a:rect l="0" t="0" r="0" b="0"/>
          <a:pathLst>
            <a:path>
              <a:moveTo>
                <a:pt x="1506903" y="0"/>
              </a:moveTo>
              <a:lnTo>
                <a:pt x="1506903" y="244358"/>
              </a:lnTo>
              <a:lnTo>
                <a:pt x="0" y="244358"/>
              </a:lnTo>
              <a:lnTo>
                <a:pt x="0" y="358574"/>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EEBA0CF-92B1-44D1-9DD7-DD5EB6E8EDFB}">
      <dsp:nvSpPr>
        <dsp:cNvPr id="0" name=""/>
        <dsp:cNvSpPr/>
      </dsp:nvSpPr>
      <dsp:spPr>
        <a:xfrm>
          <a:off x="2124451" y="2640278"/>
          <a:ext cx="2260355" cy="358574"/>
        </a:xfrm>
        <a:custGeom>
          <a:avLst/>
          <a:gdLst/>
          <a:ahLst/>
          <a:cxnLst/>
          <a:rect l="0" t="0" r="0" b="0"/>
          <a:pathLst>
            <a:path>
              <a:moveTo>
                <a:pt x="2260355" y="0"/>
              </a:moveTo>
              <a:lnTo>
                <a:pt x="2260355" y="244358"/>
              </a:lnTo>
              <a:lnTo>
                <a:pt x="0" y="244358"/>
              </a:lnTo>
              <a:lnTo>
                <a:pt x="0" y="3585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4B942A6-2F12-4D16-A140-6994866F7044}">
      <dsp:nvSpPr>
        <dsp:cNvPr id="0" name=""/>
        <dsp:cNvSpPr/>
      </dsp:nvSpPr>
      <dsp:spPr>
        <a:xfrm>
          <a:off x="3768347" y="185737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9D99918-59E0-4202-A3E7-5A9E6DB9473B}">
      <dsp:nvSpPr>
        <dsp:cNvPr id="0" name=""/>
        <dsp:cNvSpPr/>
      </dsp:nvSpPr>
      <dsp:spPr>
        <a:xfrm>
          <a:off x="3905338" y="198751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Tahoma"/>
            </a:rPr>
            <a:t>Petri Nets</a:t>
          </a:r>
          <a:endParaRPr lang="en-US" sz="1700" kern="1200"/>
        </a:p>
      </dsp:txBody>
      <dsp:txXfrm>
        <a:off x="3928269" y="2010446"/>
        <a:ext cx="1187059" cy="737043"/>
      </dsp:txXfrm>
    </dsp:sp>
    <dsp:sp modelId="{4DFDD867-CE88-4DF9-B0DB-DB535D3CCD40}">
      <dsp:nvSpPr>
        <dsp:cNvPr id="0" name=""/>
        <dsp:cNvSpPr/>
      </dsp:nvSpPr>
      <dsp:spPr>
        <a:xfrm>
          <a:off x="1507991" y="299885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2830F23-9488-439F-9321-C96FFAC50A97}">
      <dsp:nvSpPr>
        <dsp:cNvPr id="0" name=""/>
        <dsp:cNvSpPr/>
      </dsp:nvSpPr>
      <dsp:spPr>
        <a:xfrm>
          <a:off x="1644982" y="312899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Overview</a:t>
          </a:r>
          <a:endParaRPr lang="en-US" sz="1700" kern="1200"/>
        </a:p>
      </dsp:txBody>
      <dsp:txXfrm>
        <a:off x="1667913" y="3151926"/>
        <a:ext cx="1187059" cy="737043"/>
      </dsp:txXfrm>
    </dsp:sp>
    <dsp:sp modelId="{8C1772AE-1090-4F28-80D6-208136EB58D6}">
      <dsp:nvSpPr>
        <dsp:cNvPr id="0" name=""/>
        <dsp:cNvSpPr/>
      </dsp:nvSpPr>
      <dsp:spPr>
        <a:xfrm>
          <a:off x="1087"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F075A48-887E-4540-B172-E3DAA4C1077E}">
      <dsp:nvSpPr>
        <dsp:cNvPr id="0" name=""/>
        <dsp:cNvSpPr/>
      </dsp:nvSpPr>
      <dsp:spPr>
        <a:xfrm>
          <a:off x="138078"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Intro</a:t>
          </a:r>
          <a:endParaRPr lang="en-US" sz="1700" kern="1200"/>
        </a:p>
      </dsp:txBody>
      <dsp:txXfrm>
        <a:off x="161009" y="4293406"/>
        <a:ext cx="1187059" cy="737043"/>
      </dsp:txXfrm>
    </dsp:sp>
    <dsp:sp modelId="{665E926A-0BD2-4504-AAB5-059D0F86DB79}">
      <dsp:nvSpPr>
        <dsp:cNvPr id="0" name=""/>
        <dsp:cNvSpPr/>
      </dsp:nvSpPr>
      <dsp:spPr>
        <a:xfrm>
          <a:off x="1507991"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D96A7D5-D19A-4AB8-A4B1-B2EFA00B79B5}">
      <dsp:nvSpPr>
        <dsp:cNvPr id="0" name=""/>
        <dsp:cNvSpPr/>
      </dsp:nvSpPr>
      <dsp:spPr>
        <a:xfrm>
          <a:off x="1644982"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Syntax</a:t>
          </a:r>
          <a:endParaRPr lang="en-US" sz="1700" kern="1200"/>
        </a:p>
      </dsp:txBody>
      <dsp:txXfrm>
        <a:off x="1667913" y="4293406"/>
        <a:ext cx="1187059" cy="737043"/>
      </dsp:txXfrm>
    </dsp:sp>
    <dsp:sp modelId="{C503521A-7D37-4717-991D-A1F0EEA91E02}">
      <dsp:nvSpPr>
        <dsp:cNvPr id="0" name=""/>
        <dsp:cNvSpPr/>
      </dsp:nvSpPr>
      <dsp:spPr>
        <a:xfrm>
          <a:off x="3014895"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82820C7-68E3-43A9-9A22-7DA328D6A2CB}">
      <dsp:nvSpPr>
        <dsp:cNvPr id="0" name=""/>
        <dsp:cNvSpPr/>
      </dsp:nvSpPr>
      <dsp:spPr>
        <a:xfrm>
          <a:off x="3151886"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Semantics</a:t>
          </a:r>
        </a:p>
      </dsp:txBody>
      <dsp:txXfrm>
        <a:off x="3174817" y="4293406"/>
        <a:ext cx="1187059" cy="737043"/>
      </dsp:txXfrm>
    </dsp:sp>
    <dsp:sp modelId="{61083C4A-BE49-4CD5-A299-1C24C97BCD53}">
      <dsp:nvSpPr>
        <dsp:cNvPr id="0" name=""/>
        <dsp:cNvSpPr/>
      </dsp:nvSpPr>
      <dsp:spPr>
        <a:xfrm>
          <a:off x="6028703" y="299885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B1FC728-7C74-4D15-9316-3BCDC1AEEBE2}">
      <dsp:nvSpPr>
        <dsp:cNvPr id="0" name=""/>
        <dsp:cNvSpPr/>
      </dsp:nvSpPr>
      <dsp:spPr>
        <a:xfrm>
          <a:off x="6165694" y="312899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err="1">
              <a:latin typeface="Tahoma"/>
            </a:rPr>
            <a:t>WebGME</a:t>
          </a:r>
          <a:endParaRPr lang="en-US" sz="1700" kern="1200"/>
        </a:p>
      </dsp:txBody>
      <dsp:txXfrm>
        <a:off x="6188625" y="3151926"/>
        <a:ext cx="1187059" cy="737043"/>
      </dsp:txXfrm>
    </dsp:sp>
    <dsp:sp modelId="{7A3DD226-D0BF-4357-A450-A026A53221D3}">
      <dsp:nvSpPr>
        <dsp:cNvPr id="0" name=""/>
        <dsp:cNvSpPr/>
      </dsp:nvSpPr>
      <dsp:spPr>
        <a:xfrm>
          <a:off x="4521799"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72327D2-DAF7-458C-B962-6348D514EC7F}">
      <dsp:nvSpPr>
        <dsp:cNvPr id="0" name=""/>
        <dsp:cNvSpPr/>
      </dsp:nvSpPr>
      <dsp:spPr>
        <a:xfrm>
          <a:off x="4658790"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Metamodel</a:t>
          </a:r>
          <a:endParaRPr lang="en-US" sz="1700" kern="1200"/>
        </a:p>
      </dsp:txBody>
      <dsp:txXfrm>
        <a:off x="4681721" y="4293406"/>
        <a:ext cx="1187059" cy="737043"/>
      </dsp:txXfrm>
    </dsp:sp>
    <dsp:sp modelId="{CDFE19DA-569E-4A22-922D-2C7A07564790}">
      <dsp:nvSpPr>
        <dsp:cNvPr id="0" name=""/>
        <dsp:cNvSpPr/>
      </dsp:nvSpPr>
      <dsp:spPr>
        <a:xfrm>
          <a:off x="6028703"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5FEBDCB-3119-4AF5-89DB-B1F4D1D24BAB}">
      <dsp:nvSpPr>
        <dsp:cNvPr id="0" name=""/>
        <dsp:cNvSpPr/>
      </dsp:nvSpPr>
      <dsp:spPr>
        <a:xfrm>
          <a:off x="6165694"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Examples</a:t>
          </a:r>
        </a:p>
      </dsp:txBody>
      <dsp:txXfrm>
        <a:off x="6188625" y="4293406"/>
        <a:ext cx="1187059" cy="737043"/>
      </dsp:txXfrm>
    </dsp:sp>
    <dsp:sp modelId="{EC126DD4-875D-4A93-BF72-730AD4515EF9}">
      <dsp:nvSpPr>
        <dsp:cNvPr id="0" name=""/>
        <dsp:cNvSpPr/>
      </dsp:nvSpPr>
      <dsp:spPr>
        <a:xfrm>
          <a:off x="7535607" y="4140333"/>
          <a:ext cx="1232921" cy="78290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E3523B2-6151-4848-B47B-998AF9F7A01A}">
      <dsp:nvSpPr>
        <dsp:cNvPr id="0" name=""/>
        <dsp:cNvSpPr/>
      </dsp:nvSpPr>
      <dsp:spPr>
        <a:xfrm>
          <a:off x="7672598" y="4270475"/>
          <a:ext cx="1232921" cy="78290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ahoma"/>
            </a:rPr>
            <a:t>Simulation</a:t>
          </a:r>
        </a:p>
      </dsp:txBody>
      <dsp:txXfrm>
        <a:off x="7695529" y="4293406"/>
        <a:ext cx="1187059" cy="7370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85331DD-4E67-4ADA-93C9-0E5BC996CE4B}"/>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sz="1300">
                <a:solidFill>
                  <a:schemeClr val="tx1"/>
                </a:solidFill>
                <a:latin typeface="Arial" charset="0"/>
                <a:cs typeface="Arial" charset="0"/>
              </a:defRPr>
            </a:lvl1pPr>
          </a:lstStyle>
          <a:p>
            <a:pPr>
              <a:defRPr/>
            </a:pPr>
            <a:endParaRPr lang="en-US"/>
          </a:p>
        </p:txBody>
      </p:sp>
      <p:sp>
        <p:nvSpPr>
          <p:cNvPr id="107523" name="Rectangle 3">
            <a:extLst>
              <a:ext uri="{FF2B5EF4-FFF2-40B4-BE49-F238E27FC236}">
                <a16:creationId xmlns:a16="http://schemas.microsoft.com/office/drawing/2014/main" id="{BD366697-9B21-47F8-B2AC-6F592E7A94BB}"/>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solidFill>
                  <a:schemeClr val="tx1"/>
                </a:solidFill>
                <a:latin typeface="Arial" charset="0"/>
                <a:cs typeface="Arial" charset="0"/>
              </a:defRPr>
            </a:lvl1pPr>
          </a:lstStyle>
          <a:p>
            <a:pPr>
              <a:defRPr/>
            </a:pPr>
            <a:endParaRPr lang="en-US"/>
          </a:p>
        </p:txBody>
      </p:sp>
      <p:sp>
        <p:nvSpPr>
          <p:cNvPr id="107524" name="Rectangle 4">
            <a:extLst>
              <a:ext uri="{FF2B5EF4-FFF2-40B4-BE49-F238E27FC236}">
                <a16:creationId xmlns:a16="http://schemas.microsoft.com/office/drawing/2014/main" id="{554B4FC2-9F0E-4E41-ACAD-C3E35737791A}"/>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sz="1300">
                <a:solidFill>
                  <a:schemeClr val="tx1"/>
                </a:solidFill>
                <a:latin typeface="Arial" charset="0"/>
                <a:cs typeface="Arial" charset="0"/>
              </a:defRPr>
            </a:lvl1pPr>
          </a:lstStyle>
          <a:p>
            <a:pPr>
              <a:defRPr/>
            </a:pPr>
            <a:endParaRPr lang="en-US"/>
          </a:p>
        </p:txBody>
      </p:sp>
      <p:sp>
        <p:nvSpPr>
          <p:cNvPr id="107525" name="Rectangle 5">
            <a:extLst>
              <a:ext uri="{FF2B5EF4-FFF2-40B4-BE49-F238E27FC236}">
                <a16:creationId xmlns:a16="http://schemas.microsoft.com/office/drawing/2014/main" id="{90FF7E7A-B781-4BBE-AE07-C212319D48A4}"/>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2791AFAD-685C-4E29-81F7-E5DFB6E1A5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8130B73-7E7D-4D36-B692-F3338AB2C57C}"/>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sz="1300">
                <a:solidFill>
                  <a:schemeClr val="tx1"/>
                </a:solidFill>
                <a:latin typeface="Arial" charset="0"/>
                <a:cs typeface="Arial" charset="0"/>
              </a:defRPr>
            </a:lvl1pPr>
          </a:lstStyle>
          <a:p>
            <a:pPr>
              <a:defRPr/>
            </a:pPr>
            <a:endParaRPr lang="en-US"/>
          </a:p>
        </p:txBody>
      </p:sp>
      <p:sp>
        <p:nvSpPr>
          <p:cNvPr id="12291" name="Rectangle 3">
            <a:extLst>
              <a:ext uri="{FF2B5EF4-FFF2-40B4-BE49-F238E27FC236}">
                <a16:creationId xmlns:a16="http://schemas.microsoft.com/office/drawing/2014/main" id="{1F0631A5-F54B-45CD-84C7-BA63BBEC5A63}"/>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solidFill>
                  <a:schemeClr val="tx1"/>
                </a:solidFill>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4BE5D042-85C0-48FF-9058-8B222735B4E1}"/>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268849EC-403D-458E-8428-B3B3B7CD2C91}"/>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A8775778-B4BF-4956-BEC4-83E737CB2D31}"/>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sz="1300">
                <a:solidFill>
                  <a:schemeClr val="tx1"/>
                </a:solidFill>
                <a:latin typeface="Arial" charset="0"/>
                <a:cs typeface="Arial" charset="0"/>
              </a:defRPr>
            </a:lvl1pPr>
          </a:lstStyle>
          <a:p>
            <a:pPr>
              <a:defRPr/>
            </a:pPr>
            <a:endParaRPr lang="en-US"/>
          </a:p>
        </p:txBody>
      </p:sp>
      <p:sp>
        <p:nvSpPr>
          <p:cNvPr id="12295" name="Rectangle 7">
            <a:extLst>
              <a:ext uri="{FF2B5EF4-FFF2-40B4-BE49-F238E27FC236}">
                <a16:creationId xmlns:a16="http://schemas.microsoft.com/office/drawing/2014/main" id="{BD3C1C03-B88E-43C1-BD16-24BFBE959BA6}"/>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11C20C40-3912-4ED5-8CD6-D22055B51A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0AF3FA7-A328-4212-982C-03F4C52C8A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FC2A533-BD0E-4707-B860-0A9000EE2B1E}" type="slidenum">
              <a:rPr lang="en-US" altLang="en-US" sz="1300" smtClean="0"/>
              <a:pPr>
                <a:spcBef>
                  <a:spcPct val="0"/>
                </a:spcBef>
              </a:pPr>
              <a:t>1</a:t>
            </a:fld>
            <a:endParaRPr lang="en-US" altLang="en-US" sz="1300"/>
          </a:p>
        </p:txBody>
      </p:sp>
      <p:sp>
        <p:nvSpPr>
          <p:cNvPr id="6147" name="Rectangle 2">
            <a:extLst>
              <a:ext uri="{FF2B5EF4-FFF2-40B4-BE49-F238E27FC236}">
                <a16:creationId xmlns:a16="http://schemas.microsoft.com/office/drawing/2014/main" id="{FDA9B9A2-4564-424D-A0DD-FFD3188EA94B}"/>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763D8222-1A25-47CA-9BD3-14C99C64D8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11C20C40-3912-4ED5-8CD6-D22055B51A1A}" type="slidenum">
              <a:rPr lang="en-US" altLang="en-US"/>
              <a:pPr>
                <a:defRPr/>
              </a:pPr>
              <a:t>4</a:t>
            </a:fld>
            <a:endParaRPr lang="en-US" altLang="en-US"/>
          </a:p>
        </p:txBody>
      </p:sp>
    </p:spTree>
    <p:extLst>
      <p:ext uri="{BB962C8B-B14F-4D97-AF65-F5344CB8AC3E}">
        <p14:creationId xmlns:p14="http://schemas.microsoft.com/office/powerpoint/2010/main" val="400921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Colored Petri nets – Add a distinction between tokens. Could add multiple numbers inside a place, each with different color, </a:t>
            </a:r>
            <a:r>
              <a:rPr lang="en-US" err="1">
                <a:latin typeface="Calibri"/>
                <a:cs typeface="Calibri"/>
              </a:rPr>
              <a:t>nstead</a:t>
            </a:r>
            <a:r>
              <a:rPr lang="en-US">
                <a:latin typeface="Calibri"/>
                <a:cs typeface="Calibri"/>
              </a:rPr>
              <a:t> of just one number.</a:t>
            </a:r>
          </a:p>
          <a:p>
            <a:endParaRPr lang="en-US">
              <a:latin typeface="Calibri"/>
              <a:cs typeface="Calibri"/>
            </a:endParaRPr>
          </a:p>
          <a:p>
            <a:r>
              <a:rPr lang="en-US">
                <a:latin typeface="Calibri"/>
                <a:cs typeface="Calibri"/>
              </a:rPr>
              <a:t>High level Petri Nets are those that given the same structure of a Petri Net, they are able to carry more information</a:t>
            </a:r>
          </a:p>
          <a:p>
            <a:endParaRPr lang="en-US">
              <a:latin typeface="Calibri"/>
              <a:cs typeface="Calibri"/>
            </a:endParaRPr>
          </a:p>
          <a:p>
            <a:r>
              <a:rPr lang="en-US">
                <a:latin typeface="Calibri"/>
                <a:cs typeface="Calibri"/>
              </a:rPr>
              <a:t>Extended Petri nets are characterized by the addition of an element called inhibitor to its arcs. This can be enable or disable, depending if it allows the flow of tokens thru the arc.</a:t>
            </a:r>
          </a:p>
          <a:p>
            <a:endParaRPr lang="en-US">
              <a:latin typeface="Calibri"/>
              <a:cs typeface="Calibri"/>
            </a:endParaRPr>
          </a:p>
          <a:p>
            <a:r>
              <a:rPr lang="en-US">
                <a:latin typeface="Calibri"/>
                <a:cs typeface="Calibri"/>
              </a:rPr>
              <a:t>Finite capacity is such that the amount of tokens cannot go to infinity, the max capacity for each place is capped to a certain limit. </a:t>
            </a:r>
          </a:p>
        </p:txBody>
      </p:sp>
      <p:sp>
        <p:nvSpPr>
          <p:cNvPr id="4" name="Slide Number Placeholder 3"/>
          <p:cNvSpPr>
            <a:spLocks noGrp="1"/>
          </p:cNvSpPr>
          <p:nvPr>
            <p:ph type="sldNum" sz="quarter" idx="5"/>
          </p:nvPr>
        </p:nvSpPr>
        <p:spPr/>
        <p:txBody>
          <a:bodyPr/>
          <a:lstStyle/>
          <a:p>
            <a:pPr>
              <a:defRPr/>
            </a:pPr>
            <a:fld id="{11C20C40-3912-4ED5-8CD6-D22055B51A1A}" type="slidenum">
              <a:rPr lang="en-US" altLang="en-US"/>
              <a:pPr>
                <a:defRPr/>
              </a:pPr>
              <a:t>20</a:t>
            </a:fld>
            <a:endParaRPr lang="en-US" altLang="en-US"/>
          </a:p>
        </p:txBody>
      </p:sp>
    </p:spTree>
    <p:extLst>
      <p:ext uri="{BB962C8B-B14F-4D97-AF65-F5344CB8AC3E}">
        <p14:creationId xmlns:p14="http://schemas.microsoft.com/office/powerpoint/2010/main" val="2660269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6CBC8D8D-4BD5-428B-ACEE-51DF9F8AC43E}"/>
              </a:ext>
            </a:extLst>
          </p:cNvPr>
          <p:cNvSpPr txBox="1">
            <a:spLocks noChangeArrowheads="1"/>
          </p:cNvSpPr>
          <p:nvPr/>
        </p:nvSpPr>
        <p:spPr bwMode="auto">
          <a:xfrm>
            <a:off x="1447800" y="-61913"/>
            <a:ext cx="61722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bg1"/>
                </a:solidFill>
                <a:latin typeface="Times New Roman" panose="02020603050405020304" pitchFamily="18" charset="0"/>
                <a:cs typeface="Arial" panose="020B0604020202020204" pitchFamily="34" charset="0"/>
              </a:defRPr>
            </a:lvl1pPr>
            <a:lvl2pPr marL="742950" indent="-285750">
              <a:defRPr sz="2000">
                <a:solidFill>
                  <a:schemeClr val="bg1"/>
                </a:solidFill>
                <a:latin typeface="Times New Roman" panose="02020603050405020304" pitchFamily="18" charset="0"/>
                <a:cs typeface="Arial" panose="020B0604020202020204" pitchFamily="34" charset="0"/>
              </a:defRPr>
            </a:lvl2pPr>
            <a:lvl3pPr marL="1143000" indent="-228600">
              <a:defRPr sz="2000">
                <a:solidFill>
                  <a:schemeClr val="bg1"/>
                </a:solidFill>
                <a:latin typeface="Times New Roman" panose="02020603050405020304" pitchFamily="18" charset="0"/>
                <a:cs typeface="Arial" panose="020B0604020202020204" pitchFamily="34" charset="0"/>
              </a:defRPr>
            </a:lvl3pPr>
            <a:lvl4pPr marL="1600200" indent="-228600">
              <a:defRPr sz="2000">
                <a:solidFill>
                  <a:schemeClr val="bg1"/>
                </a:solidFill>
                <a:latin typeface="Times New Roman" panose="02020603050405020304" pitchFamily="18" charset="0"/>
                <a:cs typeface="Arial" panose="020B0604020202020204" pitchFamily="34" charset="0"/>
              </a:defRPr>
            </a:lvl4pPr>
            <a:lvl5pPr marL="2057400" indent="-228600">
              <a:defRPr sz="2000">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bg1"/>
                </a:solidFill>
                <a:latin typeface="Times New Roman" panose="02020603050405020304" pitchFamily="18" charset="0"/>
                <a:cs typeface="Arial" panose="020B0604020202020204" pitchFamily="34" charset="0"/>
              </a:defRPr>
            </a:lvl9pPr>
          </a:lstStyle>
          <a:p>
            <a:pPr algn="ctr"/>
            <a:r>
              <a:rPr lang="en-US" altLang="en-US" sz="2800">
                <a:solidFill>
                  <a:schemeClr val="tx1"/>
                </a:solidFill>
              </a:rPr>
              <a:t>Institute for Software Integrated Systems</a:t>
            </a:r>
          </a:p>
          <a:p>
            <a:pPr algn="ctr">
              <a:spcBef>
                <a:spcPts val="600"/>
              </a:spcBef>
            </a:pPr>
            <a:r>
              <a:rPr lang="en-US" altLang="en-US">
                <a:solidFill>
                  <a:schemeClr val="tx1"/>
                </a:solidFill>
              </a:rPr>
              <a:t>Vanderbilt University</a:t>
            </a:r>
          </a:p>
        </p:txBody>
      </p:sp>
      <p:pic>
        <p:nvPicPr>
          <p:cNvPr id="5" name="Picture 5" descr="isis">
            <a:extLst>
              <a:ext uri="{FF2B5EF4-FFF2-40B4-BE49-F238E27FC236}">
                <a16:creationId xmlns:a16="http://schemas.microsoft.com/office/drawing/2014/main" id="{2F7771CD-625C-43D5-8444-37BA4C756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7150"/>
            <a:ext cx="10287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logo">
            <a:extLst>
              <a:ext uri="{FF2B5EF4-FFF2-40B4-BE49-F238E27FC236}">
                <a16:creationId xmlns:a16="http://schemas.microsoft.com/office/drawing/2014/main" id="{218C1C09-F797-4429-AD2B-9B7799F1C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49213"/>
            <a:ext cx="8667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9">
            <a:extLst>
              <a:ext uri="{FF2B5EF4-FFF2-40B4-BE49-F238E27FC236}">
                <a16:creationId xmlns:a16="http://schemas.microsoft.com/office/drawing/2014/main" id="{14D51396-7A45-4FA5-BC16-13B8E54B8C77}"/>
              </a:ext>
            </a:extLst>
          </p:cNvPr>
          <p:cNvSpPr>
            <a:spLocks noChangeShapeType="1"/>
          </p:cNvSpPr>
          <p:nvPr/>
        </p:nvSpPr>
        <p:spPr bwMode="auto">
          <a:xfrm>
            <a:off x="0" y="838200"/>
            <a:ext cx="9144000" cy="0"/>
          </a:xfrm>
          <a:prstGeom prst="line">
            <a:avLst/>
          </a:prstGeom>
          <a:noFill/>
          <a:ln w="571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 name="Rectangle 2"/>
          <p:cNvSpPr>
            <a:spLocks noGrp="1" noChangeArrowheads="1"/>
          </p:cNvSpPr>
          <p:nvPr>
            <p:ph type="subTitle" sz="quarter" idx="1"/>
          </p:nvPr>
        </p:nvSpPr>
        <p:spPr bwMode="auto">
          <a:xfrm>
            <a:off x="1371600" y="4495800"/>
            <a:ext cx="6400800" cy="11430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a:p>
            <a:endParaRPr lang="en-US"/>
          </a:p>
        </p:txBody>
      </p:sp>
      <p:sp>
        <p:nvSpPr>
          <p:cNvPr id="7172" name="Rectangle 4"/>
          <p:cNvSpPr>
            <a:spLocks noGrp="1" noChangeArrowheads="1"/>
          </p:cNvSpPr>
          <p:nvPr>
            <p:ph type="ctrTitle" sz="quarter"/>
          </p:nvPr>
        </p:nvSpPr>
        <p:spPr>
          <a:xfrm>
            <a:off x="457200" y="2286000"/>
            <a:ext cx="8229600" cy="1676400"/>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113907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05E8577-FCA9-4654-AED8-2CDD110F4E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FABFB1-913D-48EB-934B-A303524943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8F8712-6EE7-4604-B786-CD7B2EEC0F16}"/>
              </a:ext>
            </a:extLst>
          </p:cNvPr>
          <p:cNvSpPr>
            <a:spLocks noGrp="1" noChangeArrowheads="1"/>
          </p:cNvSpPr>
          <p:nvPr>
            <p:ph type="sldNum" sz="quarter" idx="12"/>
          </p:nvPr>
        </p:nvSpPr>
        <p:spPr>
          <a:ln/>
        </p:spPr>
        <p:txBody>
          <a:bodyPr/>
          <a:lstStyle>
            <a:lvl1pPr>
              <a:defRPr/>
            </a:lvl1pPr>
          </a:lstStyle>
          <a:p>
            <a:pPr>
              <a:defRPr/>
            </a:pPr>
            <a:fld id="{15A82E10-F24B-4803-9E58-DB1FD30A8472}" type="slidenum">
              <a:rPr lang="en-US" altLang="en-US"/>
              <a:pPr>
                <a:defRPr/>
              </a:pPr>
              <a:t>‹#›</a:t>
            </a:fld>
            <a:endParaRPr lang="en-US" altLang="en-US"/>
          </a:p>
        </p:txBody>
      </p:sp>
    </p:spTree>
    <p:extLst>
      <p:ext uri="{BB962C8B-B14F-4D97-AF65-F5344CB8AC3E}">
        <p14:creationId xmlns:p14="http://schemas.microsoft.com/office/powerpoint/2010/main" val="12624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EB86F5D-E0C9-46F0-99A7-C8C54343DC8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721C372-6AF0-4A69-8A72-1B49365EF5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A23DB9-462D-44DE-81AA-463A487E1ABC}"/>
              </a:ext>
            </a:extLst>
          </p:cNvPr>
          <p:cNvSpPr>
            <a:spLocks noGrp="1" noChangeArrowheads="1"/>
          </p:cNvSpPr>
          <p:nvPr>
            <p:ph type="sldNum" sz="quarter" idx="12"/>
          </p:nvPr>
        </p:nvSpPr>
        <p:spPr>
          <a:ln/>
        </p:spPr>
        <p:txBody>
          <a:bodyPr/>
          <a:lstStyle>
            <a:lvl1pPr>
              <a:defRPr/>
            </a:lvl1pPr>
          </a:lstStyle>
          <a:p>
            <a:pPr>
              <a:defRPr/>
            </a:pPr>
            <a:fld id="{23F33F09-707D-4793-9E02-B1FA9CE5C2CF}" type="slidenum">
              <a:rPr lang="en-US" altLang="en-US"/>
              <a:pPr>
                <a:defRPr/>
              </a:pPr>
              <a:t>‹#›</a:t>
            </a:fld>
            <a:endParaRPr lang="en-US" altLang="en-US"/>
          </a:p>
        </p:txBody>
      </p:sp>
    </p:spTree>
    <p:extLst>
      <p:ext uri="{BB962C8B-B14F-4D97-AF65-F5344CB8AC3E}">
        <p14:creationId xmlns:p14="http://schemas.microsoft.com/office/powerpoint/2010/main" val="218002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
            <a:ext cx="78867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E82D2-056B-49C4-BC6D-E528A90D1889}" type="datetime1">
              <a:rPr lang="en-US" smtClean="0"/>
              <a:t>12/7/2019</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F45F095-ACB2-4EB6-BD91-972796B4FC0E}" type="slidenum">
              <a:rPr lang="en-US" smtClean="0"/>
              <a:t>‹#›</a:t>
            </a:fld>
            <a:endParaRPr lang="en-US"/>
          </a:p>
        </p:txBody>
      </p:sp>
      <p:sp>
        <p:nvSpPr>
          <p:cNvPr id="14" name="Text Placeholder 13"/>
          <p:cNvSpPr>
            <a:spLocks noGrp="1"/>
          </p:cNvSpPr>
          <p:nvPr>
            <p:ph type="body" sz="quarter" idx="13" hasCustomPrompt="1"/>
          </p:nvPr>
        </p:nvSpPr>
        <p:spPr>
          <a:xfrm>
            <a:off x="628650" y="6176965"/>
            <a:ext cx="7886700" cy="275695"/>
          </a:xfrm>
        </p:spPr>
        <p:txBody>
          <a:bodyPr>
            <a:normAutofit/>
          </a:bodyPr>
          <a:lstStyle>
            <a:lvl1pPr marL="0" indent="0">
              <a:buFontTx/>
              <a:buNone/>
              <a:defRPr sz="1050"/>
            </a:lvl1pPr>
            <a:lvl2pPr marL="257175" indent="0">
              <a:buFontTx/>
              <a:buNone/>
              <a:defRPr/>
            </a:lvl2pPr>
            <a:lvl3pPr marL="514350" indent="0">
              <a:buFontTx/>
              <a:buNone/>
              <a:defRPr/>
            </a:lvl3pPr>
            <a:lvl4pPr marL="771525" indent="0">
              <a:buFontTx/>
              <a:buNone/>
              <a:defRPr/>
            </a:lvl4pPr>
            <a:lvl5pPr marL="1028700" indent="0">
              <a:buFontTx/>
              <a:buNone/>
              <a:defRPr/>
            </a:lvl5pPr>
          </a:lstStyle>
          <a:p>
            <a:pPr lvl="0"/>
            <a:r>
              <a:rPr lang="en-US"/>
              <a:t>citations</a:t>
            </a:r>
          </a:p>
        </p:txBody>
      </p:sp>
    </p:spTree>
    <p:extLst>
      <p:ext uri="{BB962C8B-B14F-4D97-AF65-F5344CB8AC3E}">
        <p14:creationId xmlns:p14="http://schemas.microsoft.com/office/powerpoint/2010/main" val="31812443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8F7B9-7FA1-4BB4-88A5-8AC918CA6DD9}" type="datetime1">
              <a:rPr lang="en-US" smtClean="0"/>
              <a:t>12/7/2019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F45F095-ACB2-4EB6-BD91-972796B4FC0E}" type="slidenum">
              <a:rPr lang="en-US" smtClean="0"/>
              <a:t>‹#›</a:t>
            </a:fld>
            <a:endParaRPr lang="en-US"/>
          </a:p>
        </p:txBody>
      </p:sp>
      <p:sp>
        <p:nvSpPr>
          <p:cNvPr id="14" name="Text Placeholder 13"/>
          <p:cNvSpPr>
            <a:spLocks noGrp="1"/>
          </p:cNvSpPr>
          <p:nvPr>
            <p:ph type="body" sz="quarter" idx="13" hasCustomPrompt="1"/>
          </p:nvPr>
        </p:nvSpPr>
        <p:spPr>
          <a:xfrm>
            <a:off x="628650" y="6176963"/>
            <a:ext cx="7886700" cy="275695"/>
          </a:xfrm>
        </p:spPr>
        <p:txBody>
          <a:bodyPr>
            <a:normAutofit/>
          </a:bodyPr>
          <a:lstStyle>
            <a:lvl1pPr marL="0" indent="0">
              <a:buFontTx/>
              <a:buNone/>
              <a:defRPr sz="14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citations</a:t>
            </a:r>
          </a:p>
        </p:txBody>
      </p:sp>
    </p:spTree>
    <p:extLst>
      <p:ext uri="{BB962C8B-B14F-4D97-AF65-F5344CB8AC3E}">
        <p14:creationId xmlns:p14="http://schemas.microsoft.com/office/powerpoint/2010/main" val="1182382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2F5FDC-6B8E-41D0-A10A-4053B1A421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5189635-A422-4F7A-9F0C-DB38268A17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A594F7-A6FD-4A92-8A17-D58BB3E2531D}"/>
              </a:ext>
            </a:extLst>
          </p:cNvPr>
          <p:cNvSpPr>
            <a:spLocks noGrp="1" noChangeArrowheads="1"/>
          </p:cNvSpPr>
          <p:nvPr>
            <p:ph type="sldNum" sz="quarter" idx="12"/>
          </p:nvPr>
        </p:nvSpPr>
        <p:spPr>
          <a:ln/>
        </p:spPr>
        <p:txBody>
          <a:bodyPr/>
          <a:lstStyle>
            <a:lvl1pPr>
              <a:defRPr/>
            </a:lvl1pPr>
          </a:lstStyle>
          <a:p>
            <a:pPr>
              <a:defRPr/>
            </a:pPr>
            <a:fld id="{0CAB5224-F5F8-46E8-828C-39A494656ACE}" type="slidenum">
              <a:rPr lang="en-US" altLang="en-US"/>
              <a:pPr>
                <a:defRPr/>
              </a:pPr>
              <a:t>‹#›</a:t>
            </a:fld>
            <a:endParaRPr lang="en-US" altLang="en-US"/>
          </a:p>
        </p:txBody>
      </p:sp>
    </p:spTree>
    <p:extLst>
      <p:ext uri="{BB962C8B-B14F-4D97-AF65-F5344CB8AC3E}">
        <p14:creationId xmlns:p14="http://schemas.microsoft.com/office/powerpoint/2010/main" val="6875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C3224AD-AC83-4ECD-909D-E5AA4BD491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E64512-CC7D-4EBF-AD40-065962726C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996BD2-CF8C-4B38-8355-0B4AD4FFFEF1}"/>
              </a:ext>
            </a:extLst>
          </p:cNvPr>
          <p:cNvSpPr>
            <a:spLocks noGrp="1" noChangeArrowheads="1"/>
          </p:cNvSpPr>
          <p:nvPr>
            <p:ph type="sldNum" sz="quarter" idx="12"/>
          </p:nvPr>
        </p:nvSpPr>
        <p:spPr>
          <a:ln/>
        </p:spPr>
        <p:txBody>
          <a:bodyPr/>
          <a:lstStyle>
            <a:lvl1pPr>
              <a:defRPr/>
            </a:lvl1pPr>
          </a:lstStyle>
          <a:p>
            <a:pPr>
              <a:defRPr/>
            </a:pPr>
            <a:fld id="{33833AFE-79C4-484B-AF90-08E2B41ED0E9}" type="slidenum">
              <a:rPr lang="en-US" altLang="en-US"/>
              <a:pPr>
                <a:defRPr/>
              </a:pPr>
              <a:t>‹#›</a:t>
            </a:fld>
            <a:endParaRPr lang="en-US" altLang="en-US"/>
          </a:p>
        </p:txBody>
      </p:sp>
    </p:spTree>
    <p:extLst>
      <p:ext uri="{BB962C8B-B14F-4D97-AF65-F5344CB8AC3E}">
        <p14:creationId xmlns:p14="http://schemas.microsoft.com/office/powerpoint/2010/main" val="162319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7466D99-C223-457C-8913-6531E9C951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3E87D4-EE63-4898-A665-1FF6CD4681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0029D3D-2C16-4AB6-BB18-9C574C495417}"/>
              </a:ext>
            </a:extLst>
          </p:cNvPr>
          <p:cNvSpPr>
            <a:spLocks noGrp="1" noChangeArrowheads="1"/>
          </p:cNvSpPr>
          <p:nvPr>
            <p:ph type="sldNum" sz="quarter" idx="12"/>
          </p:nvPr>
        </p:nvSpPr>
        <p:spPr>
          <a:ln/>
        </p:spPr>
        <p:txBody>
          <a:bodyPr/>
          <a:lstStyle>
            <a:lvl1pPr>
              <a:defRPr/>
            </a:lvl1pPr>
          </a:lstStyle>
          <a:p>
            <a:pPr>
              <a:defRPr/>
            </a:pPr>
            <a:fld id="{9126F222-358E-43C1-9E0C-96091918BDA6}" type="slidenum">
              <a:rPr lang="en-US" altLang="en-US"/>
              <a:pPr>
                <a:defRPr/>
              </a:pPr>
              <a:t>‹#›</a:t>
            </a:fld>
            <a:endParaRPr lang="en-US" altLang="en-US"/>
          </a:p>
        </p:txBody>
      </p:sp>
    </p:spTree>
    <p:extLst>
      <p:ext uri="{BB962C8B-B14F-4D97-AF65-F5344CB8AC3E}">
        <p14:creationId xmlns:p14="http://schemas.microsoft.com/office/powerpoint/2010/main" val="23575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37E5C74-4612-4122-A9E7-112993F33FA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6448E80-E65F-4FD7-86FA-0D6D0CEF76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B6B3857-C440-45FE-82CA-011E2DDB583B}"/>
              </a:ext>
            </a:extLst>
          </p:cNvPr>
          <p:cNvSpPr>
            <a:spLocks noGrp="1" noChangeArrowheads="1"/>
          </p:cNvSpPr>
          <p:nvPr>
            <p:ph type="sldNum" sz="quarter" idx="12"/>
          </p:nvPr>
        </p:nvSpPr>
        <p:spPr>
          <a:ln/>
        </p:spPr>
        <p:txBody>
          <a:bodyPr/>
          <a:lstStyle>
            <a:lvl1pPr>
              <a:defRPr/>
            </a:lvl1pPr>
          </a:lstStyle>
          <a:p>
            <a:pPr>
              <a:defRPr/>
            </a:pPr>
            <a:fld id="{C35CAAB5-1220-4281-B4D3-F5D7E40E5CCE}" type="slidenum">
              <a:rPr lang="en-US" altLang="en-US"/>
              <a:pPr>
                <a:defRPr/>
              </a:pPr>
              <a:t>‹#›</a:t>
            </a:fld>
            <a:endParaRPr lang="en-US" altLang="en-US"/>
          </a:p>
        </p:txBody>
      </p:sp>
    </p:spTree>
    <p:extLst>
      <p:ext uri="{BB962C8B-B14F-4D97-AF65-F5344CB8AC3E}">
        <p14:creationId xmlns:p14="http://schemas.microsoft.com/office/powerpoint/2010/main" val="35925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2B29DB9-C910-4A53-B72D-96DEED79064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C1456F5-DB78-43DD-93F0-3CD8369B38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994E8E3-50A5-43B4-A46B-A963CEF88E6C}"/>
              </a:ext>
            </a:extLst>
          </p:cNvPr>
          <p:cNvSpPr>
            <a:spLocks noGrp="1" noChangeArrowheads="1"/>
          </p:cNvSpPr>
          <p:nvPr>
            <p:ph type="sldNum" sz="quarter" idx="12"/>
          </p:nvPr>
        </p:nvSpPr>
        <p:spPr>
          <a:ln/>
        </p:spPr>
        <p:txBody>
          <a:bodyPr/>
          <a:lstStyle>
            <a:lvl1pPr>
              <a:defRPr/>
            </a:lvl1pPr>
          </a:lstStyle>
          <a:p>
            <a:pPr>
              <a:defRPr/>
            </a:pPr>
            <a:fld id="{3F10F9EB-8C02-41BA-803F-F6961D5EDB34}" type="slidenum">
              <a:rPr lang="en-US" altLang="en-US"/>
              <a:pPr>
                <a:defRPr/>
              </a:pPr>
              <a:t>‹#›</a:t>
            </a:fld>
            <a:endParaRPr lang="en-US" altLang="en-US"/>
          </a:p>
        </p:txBody>
      </p:sp>
    </p:spTree>
    <p:extLst>
      <p:ext uri="{BB962C8B-B14F-4D97-AF65-F5344CB8AC3E}">
        <p14:creationId xmlns:p14="http://schemas.microsoft.com/office/powerpoint/2010/main" val="390835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79B31F2-B5DB-4462-ADAB-3075B1199C9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F7DA87E-7C25-4B58-8B09-1569BBD5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6DBBA77-E295-426A-848B-7C781D7C48C2}"/>
              </a:ext>
            </a:extLst>
          </p:cNvPr>
          <p:cNvSpPr>
            <a:spLocks noGrp="1" noChangeArrowheads="1"/>
          </p:cNvSpPr>
          <p:nvPr>
            <p:ph type="sldNum" sz="quarter" idx="12"/>
          </p:nvPr>
        </p:nvSpPr>
        <p:spPr>
          <a:ln/>
        </p:spPr>
        <p:txBody>
          <a:bodyPr/>
          <a:lstStyle>
            <a:lvl1pPr>
              <a:defRPr/>
            </a:lvl1pPr>
          </a:lstStyle>
          <a:p>
            <a:pPr>
              <a:defRPr/>
            </a:pPr>
            <a:fld id="{E84DDC4B-FA44-49B9-92FA-5140941EA024}" type="slidenum">
              <a:rPr lang="en-US" altLang="en-US"/>
              <a:pPr>
                <a:defRPr/>
              </a:pPr>
              <a:t>‹#›</a:t>
            </a:fld>
            <a:endParaRPr lang="en-US" altLang="en-US"/>
          </a:p>
        </p:txBody>
      </p:sp>
    </p:spTree>
    <p:extLst>
      <p:ext uri="{BB962C8B-B14F-4D97-AF65-F5344CB8AC3E}">
        <p14:creationId xmlns:p14="http://schemas.microsoft.com/office/powerpoint/2010/main" val="21407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FBB5929-9406-4C79-BBF1-EEF3C168F72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25342D2-082C-4003-84DF-73E97FB9B8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2B196FC-467F-4742-A4DA-DF0B4A0A3197}"/>
              </a:ext>
            </a:extLst>
          </p:cNvPr>
          <p:cNvSpPr>
            <a:spLocks noGrp="1" noChangeArrowheads="1"/>
          </p:cNvSpPr>
          <p:nvPr>
            <p:ph type="sldNum" sz="quarter" idx="12"/>
          </p:nvPr>
        </p:nvSpPr>
        <p:spPr>
          <a:ln/>
        </p:spPr>
        <p:txBody>
          <a:bodyPr/>
          <a:lstStyle>
            <a:lvl1pPr>
              <a:defRPr/>
            </a:lvl1pPr>
          </a:lstStyle>
          <a:p>
            <a:pPr>
              <a:defRPr/>
            </a:pPr>
            <a:fld id="{20B951B6-65B8-4FF5-A902-A2DB9C6C89B4}" type="slidenum">
              <a:rPr lang="en-US" altLang="en-US"/>
              <a:pPr>
                <a:defRPr/>
              </a:pPr>
              <a:t>‹#›</a:t>
            </a:fld>
            <a:endParaRPr lang="en-US" altLang="en-US"/>
          </a:p>
        </p:txBody>
      </p:sp>
    </p:spTree>
    <p:extLst>
      <p:ext uri="{BB962C8B-B14F-4D97-AF65-F5344CB8AC3E}">
        <p14:creationId xmlns:p14="http://schemas.microsoft.com/office/powerpoint/2010/main" val="419490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4E4D5DD-31AC-48F8-A777-6745BC1E08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DF6C93B-6668-4A64-88EB-4D6E024A65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946EDBE-C92D-4FE3-AAD3-49ABE233B0E3}"/>
              </a:ext>
            </a:extLst>
          </p:cNvPr>
          <p:cNvSpPr>
            <a:spLocks noGrp="1" noChangeArrowheads="1"/>
          </p:cNvSpPr>
          <p:nvPr>
            <p:ph type="sldNum" sz="quarter" idx="12"/>
          </p:nvPr>
        </p:nvSpPr>
        <p:spPr>
          <a:ln/>
        </p:spPr>
        <p:txBody>
          <a:bodyPr/>
          <a:lstStyle>
            <a:lvl1pPr>
              <a:defRPr/>
            </a:lvl1pPr>
          </a:lstStyle>
          <a:p>
            <a:pPr>
              <a:defRPr/>
            </a:pPr>
            <a:fld id="{22DAA338-E5F7-4B4E-AA72-CA4EC45E9471}" type="slidenum">
              <a:rPr lang="en-US" altLang="en-US"/>
              <a:pPr>
                <a:defRPr/>
              </a:pPr>
              <a:t>‹#›</a:t>
            </a:fld>
            <a:endParaRPr lang="en-US" altLang="en-US"/>
          </a:p>
        </p:txBody>
      </p:sp>
    </p:spTree>
    <p:extLst>
      <p:ext uri="{BB962C8B-B14F-4D97-AF65-F5344CB8AC3E}">
        <p14:creationId xmlns:p14="http://schemas.microsoft.com/office/powerpoint/2010/main" val="20748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8BB42C-1F09-4C01-A731-612C213DCD61}"/>
              </a:ext>
            </a:extLst>
          </p:cNvPr>
          <p:cNvSpPr>
            <a:spLocks noGrp="1" noChangeArrowheads="1"/>
          </p:cNvSpPr>
          <p:nvPr>
            <p:ph type="title"/>
          </p:nvPr>
        </p:nvSpPr>
        <p:spPr bwMode="auto">
          <a:xfrm>
            <a:off x="1447800" y="0"/>
            <a:ext cx="6172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6148" name="Rectangle 4">
            <a:extLst>
              <a:ext uri="{FF2B5EF4-FFF2-40B4-BE49-F238E27FC236}">
                <a16:creationId xmlns:a16="http://schemas.microsoft.com/office/drawing/2014/main" id="{AC54A4DE-8789-4E59-AD2D-DF463252AB4E}"/>
              </a:ext>
            </a:extLst>
          </p:cNvPr>
          <p:cNvSpPr>
            <a:spLocks noGrp="1" noChangeArrowheads="1"/>
          </p:cNvSpPr>
          <p:nvPr>
            <p:ph type="dt" sz="half" idx="2"/>
          </p:nvPr>
        </p:nvSpPr>
        <p:spPr bwMode="auto">
          <a:xfrm>
            <a:off x="685800" y="6324600"/>
            <a:ext cx="19050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eaLnBrk="1" hangingPunct="1">
              <a:defRPr sz="1400">
                <a:solidFill>
                  <a:schemeClr val="tx1"/>
                </a:solidFill>
                <a:latin typeface="Arial" charset="0"/>
                <a:cs typeface="Arial" charset="0"/>
              </a:defRPr>
            </a:lvl1pPr>
          </a:lstStyle>
          <a:p>
            <a:pPr>
              <a:defRPr/>
            </a:pPr>
            <a:endParaRPr lang="en-US"/>
          </a:p>
        </p:txBody>
      </p:sp>
      <p:sp>
        <p:nvSpPr>
          <p:cNvPr id="6149" name="Rectangle 5">
            <a:extLst>
              <a:ext uri="{FF2B5EF4-FFF2-40B4-BE49-F238E27FC236}">
                <a16:creationId xmlns:a16="http://schemas.microsoft.com/office/drawing/2014/main" id="{8ED5EA5E-05D9-4D91-9907-808217852418}"/>
              </a:ext>
            </a:extLst>
          </p:cNvPr>
          <p:cNvSpPr>
            <a:spLocks noGrp="1" noChangeArrowheads="1"/>
          </p:cNvSpPr>
          <p:nvPr>
            <p:ph type="ftr" sz="quarter" idx="3"/>
          </p:nvPr>
        </p:nvSpPr>
        <p:spPr bwMode="auto">
          <a:xfrm>
            <a:off x="3124200" y="6324600"/>
            <a:ext cx="2895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sz="1400">
                <a:solidFill>
                  <a:schemeClr val="tx1"/>
                </a:solidFill>
                <a:cs typeface="Arial" charset="0"/>
              </a:defRPr>
            </a:lvl1pPr>
          </a:lstStyle>
          <a:p>
            <a:pPr>
              <a:defRPr/>
            </a:pPr>
            <a:endParaRPr lang="en-US"/>
          </a:p>
        </p:txBody>
      </p:sp>
      <p:sp>
        <p:nvSpPr>
          <p:cNvPr id="6150" name="Rectangle 6">
            <a:extLst>
              <a:ext uri="{FF2B5EF4-FFF2-40B4-BE49-F238E27FC236}">
                <a16:creationId xmlns:a16="http://schemas.microsoft.com/office/drawing/2014/main" id="{93CE98B2-8BEF-499A-B4A5-90729926164C}"/>
              </a:ext>
            </a:extLst>
          </p:cNvPr>
          <p:cNvSpPr>
            <a:spLocks noGrp="1" noChangeArrowheads="1"/>
          </p:cNvSpPr>
          <p:nvPr>
            <p:ph type="sldNum" sz="quarter" idx="4"/>
          </p:nvPr>
        </p:nvSpPr>
        <p:spPr bwMode="auto">
          <a:xfrm>
            <a:off x="6553200" y="6324600"/>
            <a:ext cx="19050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sz="1400">
                <a:solidFill>
                  <a:schemeClr val="tx1"/>
                </a:solidFill>
              </a:defRPr>
            </a:lvl1pPr>
          </a:lstStyle>
          <a:p>
            <a:pPr>
              <a:defRPr/>
            </a:pPr>
            <a:fld id="{E6D90C95-AAA7-45F4-B6C2-BAFA6FA2A760}" type="slidenum">
              <a:rPr lang="en-US" altLang="en-US"/>
              <a:pPr>
                <a:defRPr/>
              </a:pPr>
              <a:t>‹#›</a:t>
            </a:fld>
            <a:endParaRPr lang="en-US" altLang="en-US"/>
          </a:p>
        </p:txBody>
      </p:sp>
      <p:sp>
        <p:nvSpPr>
          <p:cNvPr id="1030" name="Line 7">
            <a:extLst>
              <a:ext uri="{FF2B5EF4-FFF2-40B4-BE49-F238E27FC236}">
                <a16:creationId xmlns:a16="http://schemas.microsoft.com/office/drawing/2014/main" id="{1F723875-244B-454A-8BF0-4BB7EE9E35A2}"/>
              </a:ext>
            </a:extLst>
          </p:cNvPr>
          <p:cNvSpPr>
            <a:spLocks noChangeShapeType="1"/>
          </p:cNvSpPr>
          <p:nvPr/>
        </p:nvSpPr>
        <p:spPr bwMode="auto">
          <a:xfrm>
            <a:off x="685800" y="6248400"/>
            <a:ext cx="7772400"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pic>
        <p:nvPicPr>
          <p:cNvPr id="1031" name="Picture 8" descr="isis">
            <a:extLst>
              <a:ext uri="{FF2B5EF4-FFF2-40B4-BE49-F238E27FC236}">
                <a16:creationId xmlns:a16="http://schemas.microsoft.com/office/drawing/2014/main" id="{2A2A2091-82D6-4907-9A18-2E7E6F4821C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7200" y="57150"/>
            <a:ext cx="10287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3" descr="logo">
            <a:extLst>
              <a:ext uri="{FF2B5EF4-FFF2-40B4-BE49-F238E27FC236}">
                <a16:creationId xmlns:a16="http://schemas.microsoft.com/office/drawing/2014/main" id="{ABDE36D4-B4B7-4D03-8A8B-226ED0A212F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25" y="49213"/>
            <a:ext cx="8667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4">
            <a:extLst>
              <a:ext uri="{FF2B5EF4-FFF2-40B4-BE49-F238E27FC236}">
                <a16:creationId xmlns:a16="http://schemas.microsoft.com/office/drawing/2014/main" id="{FF945906-C4A4-4E01-97AB-6B9B38046C5A}"/>
              </a:ext>
            </a:extLst>
          </p:cNvPr>
          <p:cNvSpPr>
            <a:spLocks noChangeShapeType="1"/>
          </p:cNvSpPr>
          <p:nvPr/>
        </p:nvSpPr>
        <p:spPr bwMode="auto">
          <a:xfrm>
            <a:off x="0" y="876300"/>
            <a:ext cx="9144000" cy="0"/>
          </a:xfrm>
          <a:prstGeom prst="line">
            <a:avLst/>
          </a:prstGeom>
          <a:noFill/>
          <a:ln w="571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3" r:id="rId12"/>
    <p:sldLayoutId id="2147483734" r:id="rId1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Tahoma" pitchFamily="34" charset="0"/>
        </a:defRPr>
      </a:lvl2pPr>
      <a:lvl3pPr algn="ctr" rtl="0" eaLnBrk="0" fontAlgn="base" hangingPunct="0">
        <a:spcBef>
          <a:spcPct val="0"/>
        </a:spcBef>
        <a:spcAft>
          <a:spcPct val="0"/>
        </a:spcAft>
        <a:defRPr sz="3600">
          <a:solidFill>
            <a:schemeClr val="tx1"/>
          </a:solidFill>
          <a:latin typeface="Tahoma" pitchFamily="34" charset="0"/>
        </a:defRPr>
      </a:lvl3pPr>
      <a:lvl4pPr algn="ctr" rtl="0" eaLnBrk="0" fontAlgn="base" hangingPunct="0">
        <a:spcBef>
          <a:spcPct val="0"/>
        </a:spcBef>
        <a:spcAft>
          <a:spcPct val="0"/>
        </a:spcAft>
        <a:defRPr sz="3600">
          <a:solidFill>
            <a:schemeClr val="tx1"/>
          </a:solidFill>
          <a:latin typeface="Tahoma" pitchFamily="34" charset="0"/>
        </a:defRPr>
      </a:lvl4pPr>
      <a:lvl5pPr algn="ctr" rtl="0" eaLnBrk="0" fontAlgn="base" hangingPunct="0">
        <a:spcBef>
          <a:spcPct val="0"/>
        </a:spcBef>
        <a:spcAft>
          <a:spcPct val="0"/>
        </a:spcAft>
        <a:defRPr sz="3600">
          <a:solidFill>
            <a:schemeClr val="tx1"/>
          </a:solidFill>
          <a:latin typeface="Tahoma" pitchFamily="34" charset="0"/>
        </a:defRPr>
      </a:lvl5pPr>
      <a:lvl6pPr marL="457200" algn="ctr" rtl="0" fontAlgn="base">
        <a:spcBef>
          <a:spcPct val="0"/>
        </a:spcBef>
        <a:spcAft>
          <a:spcPct val="0"/>
        </a:spcAft>
        <a:defRPr sz="3600">
          <a:solidFill>
            <a:schemeClr val="tx1"/>
          </a:solidFill>
          <a:latin typeface="Tahoma" pitchFamily="34" charset="0"/>
        </a:defRPr>
      </a:lvl6pPr>
      <a:lvl7pPr marL="914400" algn="ctr" rtl="0" fontAlgn="base">
        <a:spcBef>
          <a:spcPct val="0"/>
        </a:spcBef>
        <a:spcAft>
          <a:spcPct val="0"/>
        </a:spcAft>
        <a:defRPr sz="3600">
          <a:solidFill>
            <a:schemeClr val="tx1"/>
          </a:solidFill>
          <a:latin typeface="Tahoma" pitchFamily="34" charset="0"/>
        </a:defRPr>
      </a:lvl7pPr>
      <a:lvl8pPr marL="1371600" algn="ctr" rtl="0" fontAlgn="base">
        <a:spcBef>
          <a:spcPct val="0"/>
        </a:spcBef>
        <a:spcAft>
          <a:spcPct val="0"/>
        </a:spcAft>
        <a:defRPr sz="3600">
          <a:solidFill>
            <a:schemeClr val="tx1"/>
          </a:solidFill>
          <a:latin typeface="Tahoma" pitchFamily="34" charset="0"/>
        </a:defRPr>
      </a:lvl8pPr>
      <a:lvl9pPr marL="1828800" algn="ctr" rtl="0" fontAlgn="base">
        <a:spcBef>
          <a:spcPct val="0"/>
        </a:spcBef>
        <a:spcAft>
          <a:spcPct val="0"/>
        </a:spcAft>
        <a:defRPr sz="3600">
          <a:solidFill>
            <a:schemeClr val="tx1"/>
          </a:solidFill>
          <a:latin typeface="Tahoma" pitchFamily="34" charset="0"/>
        </a:defRPr>
      </a:lvl9pPr>
    </p:titleStyle>
    <p:bodyStyle>
      <a:lvl1pPr marL="342900" indent="-342900" algn="l" rtl="0" eaLnBrk="0" fontAlgn="base" hangingPunct="0">
        <a:spcBef>
          <a:spcPct val="20000"/>
        </a:spcBef>
        <a:spcAft>
          <a:spcPct val="0"/>
        </a:spcAft>
        <a:buClr>
          <a:srgbClr val="CC33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993300"/>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CC9900"/>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rgbClr val="CC9900"/>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CC9900"/>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CC9900"/>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CC9900"/>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ebgme/webgme/wiki" TargetMode="External"/><Relationship Id="rId2" Type="http://schemas.openxmlformats.org/officeDocument/2006/relationships/hyperlink" Target="https://webgme.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895D180F-1482-4C00-BA7E-A72A0467E997}"/>
              </a:ext>
            </a:extLst>
          </p:cNvPr>
          <p:cNvSpPr>
            <a:spLocks noGrp="1" noChangeArrowheads="1"/>
          </p:cNvSpPr>
          <p:nvPr>
            <p:ph type="subTitle" idx="1"/>
          </p:nvPr>
        </p:nvSpPr>
        <p:spPr>
          <a:xfrm>
            <a:off x="24210" y="4171255"/>
            <a:ext cx="9091414" cy="23756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t>Diego Manzanas Lopez, Ayana Wild, Carlos Olea</a:t>
            </a:r>
            <a:endParaRPr lang="en-US" b="1">
              <a:ea typeface="Tahoma"/>
              <a:cs typeface="Tahoma"/>
            </a:endParaRPr>
          </a:p>
          <a:p>
            <a:endParaRPr lang="en-US" sz="2000" b="1">
              <a:ea typeface="Tahoma"/>
              <a:cs typeface="Tahoma"/>
            </a:endParaRPr>
          </a:p>
          <a:p>
            <a:r>
              <a:rPr lang="en-US" sz="2000" b="1">
                <a:solidFill>
                  <a:srgbClr val="000000"/>
                </a:solidFill>
                <a:ea typeface="Tahoma"/>
                <a:cs typeface="Tahoma"/>
              </a:rPr>
              <a:t>Model Integrated Computing</a:t>
            </a:r>
          </a:p>
          <a:p>
            <a:r>
              <a:rPr lang="en-US" sz="2000" b="1">
                <a:solidFill>
                  <a:srgbClr val="000000"/>
                </a:solidFill>
                <a:ea typeface="Tahoma"/>
                <a:cs typeface="Tahoma"/>
              </a:rPr>
              <a:t>Fall 2019</a:t>
            </a:r>
          </a:p>
          <a:p>
            <a:endParaRPr lang="en-US" sz="2000" b="1">
              <a:solidFill>
                <a:srgbClr val="000000"/>
              </a:solidFill>
              <a:ea typeface="Tahoma"/>
              <a:cs typeface="Tahoma"/>
            </a:endParaRPr>
          </a:p>
          <a:p>
            <a:r>
              <a:rPr lang="en-US" sz="2000" b="1">
                <a:solidFill>
                  <a:srgbClr val="000000"/>
                </a:solidFill>
                <a:ea typeface="Tahoma"/>
                <a:cs typeface="Tahoma"/>
              </a:rPr>
              <a:t>Vanderbilt University</a:t>
            </a:r>
          </a:p>
          <a:p>
            <a:pPr eaLnBrk="1" hangingPunct="1"/>
            <a:endParaRPr lang="en-US" altLang="en-US">
              <a:solidFill>
                <a:srgbClr val="003366"/>
              </a:solidFill>
              <a:ea typeface="Tahoma"/>
              <a:cs typeface="Tahoma"/>
            </a:endParaRPr>
          </a:p>
        </p:txBody>
      </p:sp>
      <p:sp>
        <p:nvSpPr>
          <p:cNvPr id="2" name="Rectangle 1">
            <a:extLst>
              <a:ext uri="{FF2B5EF4-FFF2-40B4-BE49-F238E27FC236}">
                <a16:creationId xmlns:a16="http://schemas.microsoft.com/office/drawing/2014/main" id="{D8798275-0A66-4407-BCCD-28357D7ECC47}"/>
              </a:ext>
            </a:extLst>
          </p:cNvPr>
          <p:cNvSpPr/>
          <p:nvPr/>
        </p:nvSpPr>
        <p:spPr>
          <a:xfrm>
            <a:off x="-4903" y="1319900"/>
            <a:ext cx="9150479" cy="2554545"/>
          </a:xfrm>
          <a:prstGeom prst="rect">
            <a:avLst/>
          </a:prstGeom>
        </p:spPr>
        <p:txBody>
          <a:bodyPr wrap="square" anchor="t">
            <a:spAutoFit/>
          </a:bodyPr>
          <a:lstStyle/>
          <a:p>
            <a:pPr algn="ctr"/>
            <a:r>
              <a:rPr lang="en-US" sz="4000" b="1">
                <a:solidFill>
                  <a:srgbClr val="0070C0"/>
                </a:solidFill>
                <a:latin typeface="Times New Roman"/>
                <a:cs typeface="Arial"/>
              </a:rPr>
              <a:t>Petri Net: </a:t>
            </a:r>
            <a:endParaRPr lang="en-US">
              <a:solidFill>
                <a:srgbClr val="000000"/>
              </a:solidFill>
            </a:endParaRPr>
          </a:p>
          <a:p>
            <a:pPr algn="ctr"/>
            <a:endParaRPr lang="en-US" sz="4000" b="1">
              <a:solidFill>
                <a:srgbClr val="0070C0"/>
              </a:solidFill>
              <a:latin typeface="Times New Roman"/>
              <a:cs typeface="Arial"/>
            </a:endParaRPr>
          </a:p>
          <a:p>
            <a:pPr algn="ctr"/>
            <a:r>
              <a:rPr lang="en-US" sz="4000" b="1">
                <a:solidFill>
                  <a:srgbClr val="0070C0"/>
                </a:solidFill>
                <a:latin typeface="Times New Roman"/>
                <a:cs typeface="Arial"/>
              </a:rPr>
              <a:t>A </a:t>
            </a:r>
            <a:r>
              <a:rPr lang="en-US" sz="4000" b="1" err="1">
                <a:solidFill>
                  <a:srgbClr val="0070C0"/>
                </a:solidFill>
                <a:latin typeface="Times New Roman"/>
                <a:cs typeface="Arial"/>
              </a:rPr>
              <a:t>WebGME</a:t>
            </a:r>
            <a:r>
              <a:rPr lang="en-US" sz="4000" b="1">
                <a:solidFill>
                  <a:srgbClr val="0070C0"/>
                </a:solidFill>
                <a:latin typeface="Times New Roman"/>
                <a:cs typeface="Arial"/>
              </a:rPr>
              <a:t> Design Studio</a:t>
            </a:r>
            <a:br>
              <a:rPr lang="en-US" b="1"/>
            </a:br>
            <a:br>
              <a:rPr lang="en-US" b="1"/>
            </a:b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A screenshot of a cell phone&#10;&#10;Description generated with very high confidence">
            <a:extLst>
              <a:ext uri="{FF2B5EF4-FFF2-40B4-BE49-F238E27FC236}">
                <a16:creationId xmlns:a16="http://schemas.microsoft.com/office/drawing/2014/main" id="{F63F693B-F142-4732-AF66-A586E5D02754}"/>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10</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Times New Roman"/>
                <a:cs typeface="Arial"/>
              </a:rPr>
              <a:t>Initial state:</a:t>
            </a:r>
            <a:endParaRPr lang="en-US" b="1">
              <a:solidFill>
                <a:schemeClr val="tx1"/>
              </a:solidFill>
            </a:endParaRPr>
          </a:p>
          <a:p>
            <a:endParaRPr lang="en-US" b="1">
              <a:solidFill>
                <a:schemeClr val="tx1"/>
              </a:solidFill>
            </a:endParaRPr>
          </a:p>
          <a:p>
            <a:r>
              <a:rPr lang="en-US" b="1">
                <a:solidFill>
                  <a:schemeClr val="tx1"/>
                </a:solidFill>
                <a:latin typeface="Times New Roman"/>
                <a:cs typeface="Arial"/>
              </a:rPr>
              <a:t>1 Token at place 0c</a:t>
            </a:r>
            <a:endParaRPr lang="en-US" b="1">
              <a:solidFill>
                <a:schemeClr val="tx1"/>
              </a:solidFill>
            </a:endParaRPr>
          </a:p>
        </p:txBody>
      </p:sp>
      <p:sp>
        <p:nvSpPr>
          <p:cNvPr id="8" name="Flowchart: Connector 7">
            <a:extLst>
              <a:ext uri="{FF2B5EF4-FFF2-40B4-BE49-F238E27FC236}">
                <a16:creationId xmlns:a16="http://schemas.microsoft.com/office/drawing/2014/main" id="{0EC3067E-083F-4C34-A8E8-EB7FF83DA03B}"/>
              </a:ext>
            </a:extLst>
          </p:cNvPr>
          <p:cNvSpPr/>
          <p:nvPr/>
        </p:nvSpPr>
        <p:spPr bwMode="auto">
          <a:xfrm>
            <a:off x="2685736" y="3377955"/>
            <a:ext cx="685375" cy="668474"/>
          </a:xfrm>
          <a:prstGeom prst="flowChartConnector">
            <a:avLst/>
          </a:prstGeom>
          <a:solidFill>
            <a:schemeClr val="accent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a:solidFill>
                  <a:schemeClr val="tx1"/>
                </a:solidFill>
                <a:latin typeface="Times New Roman"/>
                <a:cs typeface="Arial"/>
              </a:rPr>
              <a:t>1</a:t>
            </a:r>
            <a:endParaRPr kumimoji="0" lang="en-US" sz="2000" b="1" i="0" u="none" strike="noStrike" cap="none" normalizeH="0" baseline="0">
              <a:ln>
                <a:noFill/>
              </a:ln>
              <a:solidFill>
                <a:schemeClr val="tx1"/>
              </a:solidFill>
              <a:effectLst/>
              <a:latin typeface="Times New Roman"/>
              <a:cs typeface="Arial"/>
            </a:endParaRPr>
          </a:p>
        </p:txBody>
      </p:sp>
    </p:spTree>
    <p:extLst>
      <p:ext uri="{BB962C8B-B14F-4D97-AF65-F5344CB8AC3E}">
        <p14:creationId xmlns:p14="http://schemas.microsoft.com/office/powerpoint/2010/main" val="32261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screenshot of a cell phone&#10;&#10;Description generated with very high confidence">
            <a:extLst>
              <a:ext uri="{FF2B5EF4-FFF2-40B4-BE49-F238E27FC236}">
                <a16:creationId xmlns:a16="http://schemas.microsoft.com/office/drawing/2014/main" id="{C6C20429-EDC8-4011-AF5A-D384355E3482}"/>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11</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52347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endParaRPr>
          </a:p>
          <a:p>
            <a:r>
              <a:rPr lang="en-US" b="1">
                <a:solidFill>
                  <a:schemeClr val="tx1"/>
                </a:solidFill>
                <a:latin typeface="Times New Roman"/>
                <a:cs typeface="Arial"/>
              </a:rPr>
              <a:t>Token fired to transition +10c</a:t>
            </a:r>
            <a:endParaRPr lang="en-US" b="1">
              <a:solidFill>
                <a:schemeClr val="tx1"/>
              </a:solidFill>
            </a:endParaRPr>
          </a:p>
        </p:txBody>
      </p:sp>
      <p:sp>
        <p:nvSpPr>
          <p:cNvPr id="3" name="Rectangle 2">
            <a:extLst>
              <a:ext uri="{FF2B5EF4-FFF2-40B4-BE49-F238E27FC236}">
                <a16:creationId xmlns:a16="http://schemas.microsoft.com/office/drawing/2014/main" id="{DD4D28F2-2047-4E86-A7CC-842E31AA940E}"/>
              </a:ext>
            </a:extLst>
          </p:cNvPr>
          <p:cNvSpPr/>
          <p:nvPr/>
        </p:nvSpPr>
        <p:spPr bwMode="auto">
          <a:xfrm>
            <a:off x="4241564" y="3863556"/>
            <a:ext cx="483398" cy="314377"/>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spTree>
    <p:extLst>
      <p:ext uri="{BB962C8B-B14F-4D97-AF65-F5344CB8AC3E}">
        <p14:creationId xmlns:p14="http://schemas.microsoft.com/office/powerpoint/2010/main" val="392709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descr="A screenshot of a cell phone&#10;&#10;Description generated with very high confidence">
            <a:extLst>
              <a:ext uri="{FF2B5EF4-FFF2-40B4-BE49-F238E27FC236}">
                <a16:creationId xmlns:a16="http://schemas.microsoft.com/office/drawing/2014/main" id="{F2493454-A246-4A8C-A245-A24A297537C0}"/>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12</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solidFill>
                <a:schemeClr val="tx1"/>
              </a:solidFill>
            </a:endParaRPr>
          </a:p>
          <a:p>
            <a:r>
              <a:rPr lang="en-US" b="1">
                <a:solidFill>
                  <a:schemeClr val="tx1"/>
                </a:solidFill>
                <a:latin typeface="Times New Roman"/>
                <a:cs typeface="Arial"/>
              </a:rPr>
              <a:t>1 Token at place 10c</a:t>
            </a:r>
            <a:endParaRPr lang="en-US" b="1">
              <a:solidFill>
                <a:schemeClr val="tx1"/>
              </a:solidFill>
            </a:endParaRPr>
          </a:p>
        </p:txBody>
      </p:sp>
      <p:sp>
        <p:nvSpPr>
          <p:cNvPr id="5" name="Flowchart: Connector 4">
            <a:extLst>
              <a:ext uri="{FF2B5EF4-FFF2-40B4-BE49-F238E27FC236}">
                <a16:creationId xmlns:a16="http://schemas.microsoft.com/office/drawing/2014/main" id="{DFB2EC85-81FC-40E8-8757-9FB4522D05A2}"/>
              </a:ext>
            </a:extLst>
          </p:cNvPr>
          <p:cNvSpPr/>
          <p:nvPr/>
        </p:nvSpPr>
        <p:spPr bwMode="auto">
          <a:xfrm>
            <a:off x="5217288" y="4163023"/>
            <a:ext cx="676924" cy="676925"/>
          </a:xfrm>
          <a:prstGeom prst="flowChartConnector">
            <a:avLst/>
          </a:prstGeom>
          <a:solidFill>
            <a:schemeClr val="accent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a:solidFill>
                  <a:schemeClr val="tx1"/>
                </a:solidFill>
                <a:latin typeface="Times New Roman"/>
                <a:cs typeface="Arial"/>
              </a:rPr>
              <a:t>1</a:t>
            </a:r>
            <a:endParaRPr kumimoji="0" lang="en-US" sz="2000" b="1" i="0" u="none" strike="noStrike" cap="none" normalizeH="0" baseline="0">
              <a:ln>
                <a:noFill/>
              </a:ln>
              <a:solidFill>
                <a:schemeClr val="tx1"/>
              </a:solidFill>
              <a:effectLst/>
              <a:latin typeface="Times New Roman"/>
              <a:cs typeface="Arial"/>
            </a:endParaRPr>
          </a:p>
        </p:txBody>
      </p:sp>
    </p:spTree>
    <p:extLst>
      <p:ext uri="{BB962C8B-B14F-4D97-AF65-F5344CB8AC3E}">
        <p14:creationId xmlns:p14="http://schemas.microsoft.com/office/powerpoint/2010/main" val="135214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A screenshot of a cell phone&#10;&#10;Description generated with very high confidence">
            <a:extLst>
              <a:ext uri="{FF2B5EF4-FFF2-40B4-BE49-F238E27FC236}">
                <a16:creationId xmlns:a16="http://schemas.microsoft.com/office/drawing/2014/main" id="{9D7B521C-8A19-4A9C-933B-E3512703FD7D}"/>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13</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0924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endParaRPr>
          </a:p>
          <a:p>
            <a:r>
              <a:rPr lang="en-US" b="1">
                <a:solidFill>
                  <a:schemeClr val="tx1"/>
                </a:solidFill>
                <a:latin typeface="Times New Roman"/>
                <a:cs typeface="Arial"/>
              </a:rPr>
              <a:t>Token fired to transition +5c</a:t>
            </a:r>
            <a:endParaRPr lang="en-US" b="1">
              <a:solidFill>
                <a:schemeClr val="tx1"/>
              </a:solidFill>
            </a:endParaRPr>
          </a:p>
        </p:txBody>
      </p:sp>
      <p:sp>
        <p:nvSpPr>
          <p:cNvPr id="10" name="Rectangle 9">
            <a:extLst>
              <a:ext uri="{FF2B5EF4-FFF2-40B4-BE49-F238E27FC236}">
                <a16:creationId xmlns:a16="http://schemas.microsoft.com/office/drawing/2014/main" id="{C2788E19-4E4C-4B43-BC02-5C83DED763FE}"/>
              </a:ext>
            </a:extLst>
          </p:cNvPr>
          <p:cNvSpPr/>
          <p:nvPr/>
        </p:nvSpPr>
        <p:spPr bwMode="auto">
          <a:xfrm>
            <a:off x="6590947" y="3119692"/>
            <a:ext cx="483398" cy="339730"/>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spTree>
    <p:extLst>
      <p:ext uri="{BB962C8B-B14F-4D97-AF65-F5344CB8AC3E}">
        <p14:creationId xmlns:p14="http://schemas.microsoft.com/office/powerpoint/2010/main" val="394459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14</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solidFill>
                <a:schemeClr val="tx1"/>
              </a:solidFill>
            </a:endParaRPr>
          </a:p>
          <a:p>
            <a:r>
              <a:rPr lang="en-US" b="1">
                <a:solidFill>
                  <a:schemeClr val="tx1"/>
                </a:solidFill>
                <a:latin typeface="Times New Roman"/>
                <a:cs typeface="Arial"/>
              </a:rPr>
              <a:t>1 Token at place 15c</a:t>
            </a:r>
            <a:endParaRPr lang="en-US" b="1">
              <a:solidFill>
                <a:schemeClr val="tx1"/>
              </a:solidFill>
            </a:endParaRPr>
          </a:p>
        </p:txBody>
      </p:sp>
      <p:pic>
        <p:nvPicPr>
          <p:cNvPr id="5" name="Picture 9" descr="A screenshot of a cell phone&#10;&#10;Description generated with very high confidence">
            <a:extLst>
              <a:ext uri="{FF2B5EF4-FFF2-40B4-BE49-F238E27FC236}">
                <a16:creationId xmlns:a16="http://schemas.microsoft.com/office/drawing/2014/main" id="{2777DB58-8E31-4D02-9A2C-59792E0F1817}"/>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9" name="Flowchart: Connector 8">
            <a:extLst>
              <a:ext uri="{FF2B5EF4-FFF2-40B4-BE49-F238E27FC236}">
                <a16:creationId xmlns:a16="http://schemas.microsoft.com/office/drawing/2014/main" id="{32A0D0A4-DEE5-4761-8AA1-9C39463A430B}"/>
              </a:ext>
            </a:extLst>
          </p:cNvPr>
          <p:cNvSpPr/>
          <p:nvPr/>
        </p:nvSpPr>
        <p:spPr bwMode="auto">
          <a:xfrm>
            <a:off x="8031477" y="1260099"/>
            <a:ext cx="676924" cy="676925"/>
          </a:xfrm>
          <a:prstGeom prst="flowChartConnector">
            <a:avLst/>
          </a:prstGeom>
          <a:solidFill>
            <a:schemeClr val="accent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a:solidFill>
                  <a:schemeClr val="tx1"/>
                </a:solidFill>
                <a:latin typeface="Times New Roman"/>
                <a:cs typeface="Arial"/>
              </a:rPr>
              <a:t>1</a:t>
            </a:r>
            <a:endParaRPr kumimoji="0" lang="en-US" sz="2000" b="1" i="0" u="none" strike="noStrike" cap="none" normalizeH="0" baseline="0">
              <a:ln>
                <a:noFill/>
              </a:ln>
              <a:solidFill>
                <a:schemeClr val="tx1"/>
              </a:solidFill>
              <a:effectLst/>
              <a:latin typeface="Times New Roman"/>
              <a:cs typeface="Arial"/>
            </a:endParaRPr>
          </a:p>
        </p:txBody>
      </p:sp>
    </p:spTree>
    <p:extLst>
      <p:ext uri="{BB962C8B-B14F-4D97-AF65-F5344CB8AC3E}">
        <p14:creationId xmlns:p14="http://schemas.microsoft.com/office/powerpoint/2010/main" val="140760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generated with very high confidence">
            <a:extLst>
              <a:ext uri="{FF2B5EF4-FFF2-40B4-BE49-F238E27FC236}">
                <a16:creationId xmlns:a16="http://schemas.microsoft.com/office/drawing/2014/main" id="{FDC829EB-E5E6-48AE-8B9D-31449C5AB423}"/>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15</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5150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endParaRPr>
          </a:p>
          <a:p>
            <a:r>
              <a:rPr lang="en-US" b="1">
                <a:solidFill>
                  <a:schemeClr val="tx1"/>
                </a:solidFill>
                <a:latin typeface="Times New Roman"/>
                <a:cs typeface="Arial"/>
              </a:rPr>
              <a:t>Token fired to transition 15c bar</a:t>
            </a:r>
            <a:endParaRPr lang="en-US" b="1">
              <a:solidFill>
                <a:schemeClr val="tx1"/>
              </a:solidFill>
            </a:endParaRPr>
          </a:p>
        </p:txBody>
      </p:sp>
      <p:sp>
        <p:nvSpPr>
          <p:cNvPr id="3" name="Rectangle 2">
            <a:extLst>
              <a:ext uri="{FF2B5EF4-FFF2-40B4-BE49-F238E27FC236}">
                <a16:creationId xmlns:a16="http://schemas.microsoft.com/office/drawing/2014/main" id="{DD4D28F2-2047-4E86-A7CC-842E31AA940E}"/>
              </a:ext>
            </a:extLst>
          </p:cNvPr>
          <p:cNvSpPr/>
          <p:nvPr/>
        </p:nvSpPr>
        <p:spPr bwMode="auto">
          <a:xfrm>
            <a:off x="4740175" y="1366105"/>
            <a:ext cx="474947" cy="322828"/>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spTree>
    <p:extLst>
      <p:ext uri="{BB962C8B-B14F-4D97-AF65-F5344CB8AC3E}">
        <p14:creationId xmlns:p14="http://schemas.microsoft.com/office/powerpoint/2010/main" val="87247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A screenshot of a cell phone&#10;&#10;Description generated with very high confidence">
            <a:extLst>
              <a:ext uri="{FF2B5EF4-FFF2-40B4-BE49-F238E27FC236}">
                <a16:creationId xmlns:a16="http://schemas.microsoft.com/office/drawing/2014/main" id="{4D0328A5-5150-47BC-AFC5-8437F7F0399F}"/>
              </a:ext>
            </a:extLst>
          </p:cNvPr>
          <p:cNvPicPr>
            <a:picLocks noChangeAspect="1"/>
          </p:cNvPicPr>
          <p:nvPr/>
        </p:nvPicPr>
        <p:blipFill rotWithShape="1">
          <a:blip r:embed="rId2"/>
          <a:srcRect l="15703" t="20740" r="45202" b="23174"/>
          <a:stretch/>
        </p:blipFill>
        <p:spPr>
          <a:xfrm>
            <a:off x="2714466" y="1241930"/>
            <a:ext cx="6060625" cy="4869695"/>
          </a:xfrm>
          <a:prstGeom prst="rect">
            <a:avLst/>
          </a:prstGeom>
        </p:spPr>
      </p:pic>
      <p:sp>
        <p:nvSpPr>
          <p:cNvPr id="2" name="Title 1">
            <a:extLst>
              <a:ext uri="{FF2B5EF4-FFF2-40B4-BE49-F238E27FC236}">
                <a16:creationId xmlns:a16="http://schemas.microsoft.com/office/drawing/2014/main" id="{ACF00AAF-D8C1-4C25-8402-AAD5E9A971F7}"/>
              </a:ext>
            </a:extLst>
          </p:cNvPr>
          <p:cNvSpPr>
            <a:spLocks noGrp="1"/>
          </p:cNvSpPr>
          <p:nvPr>
            <p:ph type="title"/>
          </p:nvPr>
        </p:nvSpPr>
        <p:spPr/>
        <p:txBody>
          <a:bodyPr/>
          <a:lstStyle/>
          <a:p>
            <a:r>
              <a:rPr lang="en-US">
                <a:ea typeface="Tahoma"/>
                <a:cs typeface="Tahoma"/>
              </a:rPr>
              <a:t>Simulations</a:t>
            </a:r>
            <a:endParaRPr lang="en-US"/>
          </a:p>
        </p:txBody>
      </p:sp>
      <p:sp>
        <p:nvSpPr>
          <p:cNvPr id="4" name="Slide Number Placeholder 3">
            <a:extLst>
              <a:ext uri="{FF2B5EF4-FFF2-40B4-BE49-F238E27FC236}">
                <a16:creationId xmlns:a16="http://schemas.microsoft.com/office/drawing/2014/main" id="{35B7A434-3CC0-4B98-A2D0-FF334F3811E9}"/>
              </a:ext>
            </a:extLst>
          </p:cNvPr>
          <p:cNvSpPr>
            <a:spLocks noGrp="1"/>
          </p:cNvSpPr>
          <p:nvPr>
            <p:ph type="sldNum" sz="quarter" idx="12"/>
          </p:nvPr>
        </p:nvSpPr>
        <p:spPr/>
        <p:txBody>
          <a:bodyPr/>
          <a:lstStyle/>
          <a:p>
            <a:pPr>
              <a:defRPr/>
            </a:pPr>
            <a:fld id="{0CAB5224-F5F8-46E8-828C-39A494656ACE}" type="slidenum">
              <a:rPr lang="en-US" altLang="en-US"/>
              <a:pPr>
                <a:defRPr/>
              </a:pPr>
              <a:t>16</a:t>
            </a:fld>
            <a:endParaRPr lang="en-US" altLang="en-US"/>
          </a:p>
        </p:txBody>
      </p:sp>
      <p:sp>
        <p:nvSpPr>
          <p:cNvPr id="7" name="TextBox 6">
            <a:extLst>
              <a:ext uri="{FF2B5EF4-FFF2-40B4-BE49-F238E27FC236}">
                <a16:creationId xmlns:a16="http://schemas.microsoft.com/office/drawing/2014/main" id="{CD292053-4A3A-4113-BD5B-EFB65A7F2539}"/>
              </a:ext>
            </a:extLst>
          </p:cNvPr>
          <p:cNvSpPr txBox="1"/>
          <p:nvPr/>
        </p:nvSpPr>
        <p:spPr>
          <a:xfrm>
            <a:off x="191837" y="1873589"/>
            <a:ext cx="243051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Times New Roman"/>
                <a:cs typeface="Arial"/>
              </a:rPr>
              <a:t>Back to initial position </a:t>
            </a:r>
            <a:endParaRPr lang="en-US" b="1">
              <a:solidFill>
                <a:schemeClr val="tx1"/>
              </a:solidFill>
            </a:endParaRPr>
          </a:p>
          <a:p>
            <a:endParaRPr lang="en-US" b="1">
              <a:solidFill>
                <a:schemeClr val="tx1"/>
              </a:solidFill>
            </a:endParaRPr>
          </a:p>
          <a:p>
            <a:r>
              <a:rPr lang="en-US" b="1">
                <a:solidFill>
                  <a:schemeClr val="tx1"/>
                </a:solidFill>
                <a:latin typeface="Times New Roman"/>
                <a:cs typeface="Arial"/>
              </a:rPr>
              <a:t>1 Token at place 0c</a:t>
            </a:r>
            <a:endParaRPr lang="en-US" b="1">
              <a:solidFill>
                <a:schemeClr val="tx1"/>
              </a:solidFill>
            </a:endParaRPr>
          </a:p>
        </p:txBody>
      </p:sp>
      <p:sp>
        <p:nvSpPr>
          <p:cNvPr id="8" name="Flowchart: Connector 7">
            <a:extLst>
              <a:ext uri="{FF2B5EF4-FFF2-40B4-BE49-F238E27FC236}">
                <a16:creationId xmlns:a16="http://schemas.microsoft.com/office/drawing/2014/main" id="{0EC3067E-083F-4C34-A8E8-EB7FF83DA03B}"/>
              </a:ext>
            </a:extLst>
          </p:cNvPr>
          <p:cNvSpPr/>
          <p:nvPr/>
        </p:nvSpPr>
        <p:spPr bwMode="auto">
          <a:xfrm>
            <a:off x="2715787" y="3393981"/>
            <a:ext cx="668473" cy="634670"/>
          </a:xfrm>
          <a:prstGeom prst="flowChartConnector">
            <a:avLst/>
          </a:prstGeom>
          <a:solidFill>
            <a:schemeClr val="accent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a:solidFill>
                  <a:schemeClr val="tx1"/>
                </a:solidFill>
                <a:latin typeface="Times New Roman"/>
                <a:cs typeface="Arial"/>
              </a:rPr>
              <a:t>1</a:t>
            </a:r>
            <a:endParaRPr kumimoji="0" lang="en-US" sz="2000" b="1" i="0" u="none" strike="noStrike" cap="none" normalizeH="0" baseline="0">
              <a:ln>
                <a:noFill/>
              </a:ln>
              <a:solidFill>
                <a:schemeClr val="tx1"/>
              </a:solidFill>
              <a:effectLst/>
              <a:latin typeface="Times New Roman"/>
              <a:cs typeface="Arial"/>
            </a:endParaRPr>
          </a:p>
        </p:txBody>
      </p:sp>
    </p:spTree>
    <p:extLst>
      <p:ext uri="{BB962C8B-B14F-4D97-AF65-F5344CB8AC3E}">
        <p14:creationId xmlns:p14="http://schemas.microsoft.com/office/powerpoint/2010/main" val="234375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D004-25B8-49DF-BC02-4ED6C9763648}"/>
              </a:ext>
            </a:extLst>
          </p:cNvPr>
          <p:cNvSpPr>
            <a:spLocks noGrp="1"/>
          </p:cNvSpPr>
          <p:nvPr>
            <p:ph type="title"/>
          </p:nvPr>
        </p:nvSpPr>
        <p:spPr/>
        <p:txBody>
          <a:bodyPr/>
          <a:lstStyle/>
          <a:p>
            <a:r>
              <a:rPr lang="en-US">
                <a:ea typeface="Tahoma"/>
                <a:cs typeface="Tahoma"/>
              </a:rPr>
              <a:t>Live Demo</a:t>
            </a:r>
            <a:endParaRPr lang="en-US"/>
          </a:p>
        </p:txBody>
      </p:sp>
      <p:sp>
        <p:nvSpPr>
          <p:cNvPr id="3" name="Content Placeholder 2">
            <a:extLst>
              <a:ext uri="{FF2B5EF4-FFF2-40B4-BE49-F238E27FC236}">
                <a16:creationId xmlns:a16="http://schemas.microsoft.com/office/drawing/2014/main" id="{C495D357-7656-4810-AF71-913BA5F6EF02}"/>
              </a:ext>
            </a:extLst>
          </p:cNvPr>
          <p:cNvSpPr>
            <a:spLocks noGrp="1"/>
          </p:cNvSpPr>
          <p:nvPr>
            <p:ph idx="1"/>
          </p:nvPr>
        </p:nvSpPr>
        <p:spPr/>
        <p:txBody>
          <a:bodyPr anchor="t"/>
          <a:lstStyle/>
          <a:p>
            <a:r>
              <a:rPr lang="en-US">
                <a:ea typeface="Tahoma"/>
                <a:cs typeface="Tahoma"/>
              </a:rPr>
              <a:t>Current status of the tool</a:t>
            </a:r>
          </a:p>
          <a:p>
            <a:endParaRPr lang="en-US">
              <a:ea typeface="Tahoma"/>
              <a:cs typeface="Tahoma"/>
            </a:endParaRPr>
          </a:p>
          <a:p>
            <a:r>
              <a:rPr lang="en-US">
                <a:ea typeface="Tahoma"/>
                <a:cs typeface="Tahoma"/>
              </a:rPr>
              <a:t>Plugin execution</a:t>
            </a:r>
            <a:endParaRPr lang="en-US"/>
          </a:p>
          <a:p>
            <a:endParaRPr lang="en-US">
              <a:ea typeface="Tahoma"/>
              <a:cs typeface="Tahoma"/>
            </a:endParaRPr>
          </a:p>
          <a:p>
            <a:r>
              <a:rPr lang="en-US">
                <a:ea typeface="Tahoma"/>
                <a:cs typeface="Tahoma"/>
              </a:rPr>
              <a:t>Examples</a:t>
            </a:r>
          </a:p>
          <a:p>
            <a:endParaRPr lang="en-US">
              <a:ea typeface="Tahoma"/>
              <a:cs typeface="Tahoma"/>
            </a:endParaRPr>
          </a:p>
          <a:p>
            <a:r>
              <a:rPr lang="en-US">
                <a:ea typeface="Tahoma"/>
                <a:cs typeface="Tahoma"/>
              </a:rPr>
              <a:t>Simulation</a:t>
            </a:r>
          </a:p>
          <a:p>
            <a:pPr marL="0" indent="0">
              <a:buNone/>
            </a:pPr>
            <a:endParaRPr lang="en-US">
              <a:ea typeface="Tahoma"/>
              <a:cs typeface="Tahoma"/>
            </a:endParaRPr>
          </a:p>
        </p:txBody>
      </p:sp>
      <p:sp>
        <p:nvSpPr>
          <p:cNvPr id="4" name="Slide Number Placeholder 3">
            <a:extLst>
              <a:ext uri="{FF2B5EF4-FFF2-40B4-BE49-F238E27FC236}">
                <a16:creationId xmlns:a16="http://schemas.microsoft.com/office/drawing/2014/main" id="{9713FCC2-8CC6-440F-9F0F-A827DE4B7030}"/>
              </a:ext>
            </a:extLst>
          </p:cNvPr>
          <p:cNvSpPr>
            <a:spLocks noGrp="1"/>
          </p:cNvSpPr>
          <p:nvPr>
            <p:ph type="sldNum" sz="quarter" idx="12"/>
          </p:nvPr>
        </p:nvSpPr>
        <p:spPr/>
        <p:txBody>
          <a:bodyPr/>
          <a:lstStyle/>
          <a:p>
            <a:pPr>
              <a:defRPr/>
            </a:pPr>
            <a:fld id="{0CAB5224-F5F8-46E8-828C-39A494656ACE}" type="slidenum">
              <a:rPr lang="en-US" altLang="en-US"/>
              <a:pPr>
                <a:defRPr/>
              </a:pPr>
              <a:t>17</a:t>
            </a:fld>
            <a:endParaRPr lang="en-US" altLang="en-US"/>
          </a:p>
        </p:txBody>
      </p:sp>
    </p:spTree>
    <p:extLst>
      <p:ext uri="{BB962C8B-B14F-4D97-AF65-F5344CB8AC3E}">
        <p14:creationId xmlns:p14="http://schemas.microsoft.com/office/powerpoint/2010/main" val="284738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06A5-1774-406A-B2F2-51988C1A5B01}"/>
              </a:ext>
            </a:extLst>
          </p:cNvPr>
          <p:cNvSpPr>
            <a:spLocks noGrp="1"/>
          </p:cNvSpPr>
          <p:nvPr>
            <p:ph type="title"/>
          </p:nvPr>
        </p:nvSpPr>
        <p:spPr/>
        <p:txBody>
          <a:bodyPr/>
          <a:lstStyle/>
          <a:p>
            <a:r>
              <a:rPr lang="en-US">
                <a:ea typeface="Tahoma"/>
                <a:cs typeface="Tahoma"/>
              </a:rPr>
              <a:t>Summary</a:t>
            </a:r>
            <a:endParaRPr lang="en-US"/>
          </a:p>
        </p:txBody>
      </p:sp>
      <p:sp>
        <p:nvSpPr>
          <p:cNvPr id="3" name="Content Placeholder 2">
            <a:extLst>
              <a:ext uri="{FF2B5EF4-FFF2-40B4-BE49-F238E27FC236}">
                <a16:creationId xmlns:a16="http://schemas.microsoft.com/office/drawing/2014/main" id="{F977EED1-0853-47DC-A6C6-0C11F5575AF0}"/>
              </a:ext>
            </a:extLst>
          </p:cNvPr>
          <p:cNvSpPr>
            <a:spLocks noGrp="1"/>
          </p:cNvSpPr>
          <p:nvPr>
            <p:ph idx="1"/>
          </p:nvPr>
        </p:nvSpPr>
        <p:spPr>
          <a:xfrm>
            <a:off x="457200" y="1328182"/>
            <a:ext cx="8229600" cy="4525963"/>
          </a:xfrm>
        </p:spPr>
        <p:txBody>
          <a:bodyPr anchor="t"/>
          <a:lstStyle/>
          <a:p>
            <a:r>
              <a:rPr lang="en-US">
                <a:ea typeface="Tahoma"/>
                <a:cs typeface="Tahoma"/>
              </a:rPr>
              <a:t>Built a design studio for general Petri Nets.</a:t>
            </a:r>
          </a:p>
          <a:p>
            <a:endParaRPr lang="en-US">
              <a:ea typeface="+mn-lt"/>
              <a:cs typeface="+mn-lt"/>
            </a:endParaRPr>
          </a:p>
          <a:p>
            <a:r>
              <a:rPr lang="en-US">
                <a:ea typeface="+mn-lt"/>
                <a:cs typeface="+mn-lt"/>
              </a:rPr>
              <a:t>Provide a plugin and simulator to reason about Petri nets.</a:t>
            </a:r>
            <a:endParaRPr lang="en-US">
              <a:ea typeface="Tahoma"/>
              <a:cs typeface="Tahoma"/>
            </a:endParaRPr>
          </a:p>
          <a:p>
            <a:endParaRPr lang="en-US">
              <a:ea typeface="Tahoma"/>
              <a:cs typeface="Tahoma"/>
            </a:endParaRPr>
          </a:p>
          <a:p>
            <a:r>
              <a:rPr lang="en-US">
                <a:ea typeface="Tahoma"/>
                <a:cs typeface="Tahoma"/>
              </a:rPr>
              <a:t>Target audience: </a:t>
            </a:r>
            <a:endParaRPr lang="en-US"/>
          </a:p>
          <a:p>
            <a:pPr lvl="1"/>
            <a:r>
              <a:rPr lang="en-US">
                <a:ea typeface="Tahoma"/>
                <a:cs typeface="Tahoma"/>
              </a:rPr>
              <a:t>People interested in reasoning about dead locks and other properties of Petri nets.</a:t>
            </a:r>
          </a:p>
          <a:p>
            <a:pPr lvl="1"/>
            <a:r>
              <a:rPr lang="en-US">
                <a:ea typeface="Tahoma"/>
                <a:cs typeface="Tahoma"/>
              </a:rPr>
              <a:t>Developers who want to build a design studio for other complex Petri net models to build upon this one.</a:t>
            </a:r>
          </a:p>
          <a:p>
            <a:endParaRPr lang="en-US">
              <a:ea typeface="Tahoma"/>
              <a:cs typeface="Tahoma"/>
            </a:endParaRPr>
          </a:p>
        </p:txBody>
      </p:sp>
      <p:sp>
        <p:nvSpPr>
          <p:cNvPr id="4" name="Slide Number Placeholder 3">
            <a:extLst>
              <a:ext uri="{FF2B5EF4-FFF2-40B4-BE49-F238E27FC236}">
                <a16:creationId xmlns:a16="http://schemas.microsoft.com/office/drawing/2014/main" id="{F4FF69FF-A6AE-4C59-87D7-A263794C862F}"/>
              </a:ext>
            </a:extLst>
          </p:cNvPr>
          <p:cNvSpPr>
            <a:spLocks noGrp="1"/>
          </p:cNvSpPr>
          <p:nvPr>
            <p:ph type="sldNum" sz="quarter" idx="12"/>
          </p:nvPr>
        </p:nvSpPr>
        <p:spPr/>
        <p:txBody>
          <a:bodyPr/>
          <a:lstStyle/>
          <a:p>
            <a:pPr>
              <a:defRPr/>
            </a:pPr>
            <a:fld id="{0CAB5224-F5F8-46E8-828C-39A494656ACE}" type="slidenum">
              <a:rPr lang="en-US" altLang="en-US"/>
              <a:pPr>
                <a:defRPr/>
              </a:pPr>
              <a:t>18</a:t>
            </a:fld>
            <a:endParaRPr lang="en-US" altLang="en-US"/>
          </a:p>
        </p:txBody>
      </p:sp>
    </p:spTree>
    <p:extLst>
      <p:ext uri="{BB962C8B-B14F-4D97-AF65-F5344CB8AC3E}">
        <p14:creationId xmlns:p14="http://schemas.microsoft.com/office/powerpoint/2010/main" val="292900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158E-B509-4E6B-8059-6754E3F6C102}"/>
              </a:ext>
            </a:extLst>
          </p:cNvPr>
          <p:cNvSpPr>
            <a:spLocks noGrp="1"/>
          </p:cNvSpPr>
          <p:nvPr>
            <p:ph type="title"/>
          </p:nvPr>
        </p:nvSpPr>
        <p:spPr/>
        <p:txBody>
          <a:bodyPr/>
          <a:lstStyle/>
          <a:p>
            <a:r>
              <a:rPr lang="en-US">
                <a:ea typeface="Tahoma"/>
                <a:cs typeface="Tahoma"/>
              </a:rPr>
              <a:t>Future Work</a:t>
            </a:r>
            <a:endParaRPr lang="en-US"/>
          </a:p>
        </p:txBody>
      </p:sp>
      <p:sp>
        <p:nvSpPr>
          <p:cNvPr id="4" name="Slide Number Placeholder 3">
            <a:extLst>
              <a:ext uri="{FF2B5EF4-FFF2-40B4-BE49-F238E27FC236}">
                <a16:creationId xmlns:a16="http://schemas.microsoft.com/office/drawing/2014/main" id="{264B3259-4686-4C20-AB00-122CF7627C86}"/>
              </a:ext>
            </a:extLst>
          </p:cNvPr>
          <p:cNvSpPr>
            <a:spLocks noGrp="1"/>
          </p:cNvSpPr>
          <p:nvPr>
            <p:ph type="sldNum" sz="quarter" idx="12"/>
          </p:nvPr>
        </p:nvSpPr>
        <p:spPr/>
        <p:txBody>
          <a:bodyPr/>
          <a:lstStyle/>
          <a:p>
            <a:pPr>
              <a:defRPr/>
            </a:pPr>
            <a:fld id="{0CAB5224-F5F8-46E8-828C-39A494656ACE}" type="slidenum">
              <a:rPr lang="en-US" altLang="en-US"/>
              <a:pPr>
                <a:defRPr/>
              </a:pPr>
              <a:t>19</a:t>
            </a:fld>
            <a:endParaRPr lang="en-US" altLang="en-US"/>
          </a:p>
        </p:txBody>
      </p:sp>
      <p:pic>
        <p:nvPicPr>
          <p:cNvPr id="7" name="Picture 7" descr="A screenshot of a cell phone&#10;&#10;Description generated with very high confidence">
            <a:extLst>
              <a:ext uri="{FF2B5EF4-FFF2-40B4-BE49-F238E27FC236}">
                <a16:creationId xmlns:a16="http://schemas.microsoft.com/office/drawing/2014/main" id="{5C154A09-324A-4014-8BC5-C2A2A2749655}"/>
              </a:ext>
            </a:extLst>
          </p:cNvPr>
          <p:cNvPicPr>
            <a:picLocks noChangeAspect="1"/>
          </p:cNvPicPr>
          <p:nvPr/>
        </p:nvPicPr>
        <p:blipFill rotWithShape="1">
          <a:blip r:embed="rId2"/>
          <a:srcRect l="18514" t="35862" r="26995" b="28276"/>
          <a:stretch/>
        </p:blipFill>
        <p:spPr>
          <a:xfrm>
            <a:off x="5918" y="2209572"/>
            <a:ext cx="9127562" cy="3366484"/>
          </a:xfrm>
          <a:prstGeom prst="rect">
            <a:avLst/>
          </a:prstGeom>
        </p:spPr>
      </p:pic>
      <p:sp>
        <p:nvSpPr>
          <p:cNvPr id="3" name="TextBox 2">
            <a:extLst>
              <a:ext uri="{FF2B5EF4-FFF2-40B4-BE49-F238E27FC236}">
                <a16:creationId xmlns:a16="http://schemas.microsoft.com/office/drawing/2014/main" id="{63272B48-102C-48FE-A416-CA8D5494095C}"/>
              </a:ext>
            </a:extLst>
          </p:cNvPr>
          <p:cNvSpPr txBox="1"/>
          <p:nvPr/>
        </p:nvSpPr>
        <p:spPr>
          <a:xfrm>
            <a:off x="3073634" y="607374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50000"/>
                  </a:schemeClr>
                </a:solidFill>
                <a:latin typeface="Times New Roman"/>
                <a:cs typeface="Arial"/>
              </a:rPr>
              <a:t>Music et al 2012</a:t>
            </a:r>
            <a:endParaRPr lang="en-US">
              <a:solidFill>
                <a:schemeClr val="bg1">
                  <a:lumMod val="50000"/>
                </a:schemeClr>
              </a:solidFill>
            </a:endParaRPr>
          </a:p>
        </p:txBody>
      </p:sp>
    </p:spTree>
    <p:extLst>
      <p:ext uri="{BB962C8B-B14F-4D97-AF65-F5344CB8AC3E}">
        <p14:creationId xmlns:p14="http://schemas.microsoft.com/office/powerpoint/2010/main" val="365675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77D-A707-4AF4-B110-8AE14242728C}"/>
              </a:ext>
            </a:extLst>
          </p:cNvPr>
          <p:cNvSpPr>
            <a:spLocks noGrp="1"/>
          </p:cNvSpPr>
          <p:nvPr>
            <p:ph type="title"/>
          </p:nvPr>
        </p:nvSpPr>
        <p:spPr/>
        <p:txBody>
          <a:bodyPr/>
          <a:lstStyle/>
          <a:p>
            <a:r>
              <a:rPr lang="en-US">
                <a:ea typeface="Tahoma"/>
                <a:cs typeface="Tahoma"/>
              </a:rPr>
              <a:t>Outline</a:t>
            </a:r>
          </a:p>
        </p:txBody>
      </p:sp>
      <p:sp>
        <p:nvSpPr>
          <p:cNvPr id="4" name="Slide Number Placeholder 3">
            <a:extLst>
              <a:ext uri="{FF2B5EF4-FFF2-40B4-BE49-F238E27FC236}">
                <a16:creationId xmlns:a16="http://schemas.microsoft.com/office/drawing/2014/main" id="{22F52860-B34B-4F61-BD01-72BCAE87C0B0}"/>
              </a:ext>
            </a:extLst>
          </p:cNvPr>
          <p:cNvSpPr>
            <a:spLocks noGrp="1"/>
          </p:cNvSpPr>
          <p:nvPr>
            <p:ph type="sldNum" sz="quarter" idx="12"/>
          </p:nvPr>
        </p:nvSpPr>
        <p:spPr/>
        <p:txBody>
          <a:bodyPr/>
          <a:lstStyle/>
          <a:p>
            <a:pPr>
              <a:defRPr/>
            </a:pPr>
            <a:fld id="{0CAB5224-F5F8-46E8-828C-39A494656ACE}" type="slidenum">
              <a:rPr lang="en-US" altLang="en-US"/>
              <a:pPr>
                <a:defRPr/>
              </a:pPr>
              <a:t>2</a:t>
            </a:fld>
            <a:endParaRPr lang="en-US" altLang="en-US"/>
          </a:p>
        </p:txBody>
      </p:sp>
      <p:graphicFrame>
        <p:nvGraphicFramePr>
          <p:cNvPr id="5" name="Diagram 5">
            <a:extLst>
              <a:ext uri="{FF2B5EF4-FFF2-40B4-BE49-F238E27FC236}">
                <a16:creationId xmlns:a16="http://schemas.microsoft.com/office/drawing/2014/main" id="{EFD257CB-61C1-4770-85C5-2699D69BCB31}"/>
              </a:ext>
            </a:extLst>
          </p:cNvPr>
          <p:cNvGraphicFramePr/>
          <p:nvPr>
            <p:extLst>
              <p:ext uri="{D42A27DB-BD31-4B8C-83A1-F6EECF244321}">
                <p14:modId xmlns:p14="http://schemas.microsoft.com/office/powerpoint/2010/main" val="1666888331"/>
              </p:ext>
            </p:extLst>
          </p:nvPr>
        </p:nvGraphicFramePr>
        <p:xfrm>
          <a:off x="114301" y="-175846"/>
          <a:ext cx="8906607" cy="6910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3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7B4-37E2-4CF1-8D79-829FD795D169}"/>
              </a:ext>
            </a:extLst>
          </p:cNvPr>
          <p:cNvSpPr>
            <a:spLocks noGrp="1"/>
          </p:cNvSpPr>
          <p:nvPr>
            <p:ph type="title"/>
          </p:nvPr>
        </p:nvSpPr>
        <p:spPr/>
        <p:txBody>
          <a:bodyPr/>
          <a:lstStyle/>
          <a:p>
            <a:r>
              <a:rPr lang="en-US">
                <a:ea typeface="Tahoma"/>
                <a:cs typeface="Tahoma"/>
              </a:rPr>
              <a:t>Future Work</a:t>
            </a:r>
            <a:endParaRPr lang="en-US"/>
          </a:p>
        </p:txBody>
      </p:sp>
      <p:sp>
        <p:nvSpPr>
          <p:cNvPr id="3" name="Content Placeholder 2">
            <a:extLst>
              <a:ext uri="{FF2B5EF4-FFF2-40B4-BE49-F238E27FC236}">
                <a16:creationId xmlns:a16="http://schemas.microsoft.com/office/drawing/2014/main" id="{D0D74494-CDF1-4838-91D7-AC0FF5E01FB3}"/>
              </a:ext>
            </a:extLst>
          </p:cNvPr>
          <p:cNvSpPr>
            <a:spLocks noGrp="1"/>
          </p:cNvSpPr>
          <p:nvPr>
            <p:ph idx="1"/>
          </p:nvPr>
        </p:nvSpPr>
        <p:spPr/>
        <p:txBody>
          <a:bodyPr anchor="t"/>
          <a:lstStyle/>
          <a:p>
            <a:r>
              <a:rPr lang="en-US">
                <a:ea typeface="Tahoma"/>
                <a:cs typeface="Tahoma"/>
              </a:rPr>
              <a:t>Add variations to the general model of Petri Nets. High-level Petri Nets:</a:t>
            </a:r>
          </a:p>
          <a:p>
            <a:pPr lvl="1"/>
            <a:r>
              <a:rPr lang="en-US">
                <a:ea typeface="Tahoma"/>
                <a:cs typeface="Tahoma"/>
              </a:rPr>
              <a:t>Colored Petri Net</a:t>
            </a:r>
          </a:p>
          <a:p>
            <a:pPr lvl="1"/>
            <a:r>
              <a:rPr lang="en-US">
                <a:ea typeface="Tahoma"/>
                <a:cs typeface="Tahoma"/>
              </a:rPr>
              <a:t>Extended Petri Nets (inhibitors)</a:t>
            </a:r>
          </a:p>
          <a:p>
            <a:pPr lvl="1"/>
            <a:r>
              <a:rPr lang="en-US">
                <a:ea typeface="Tahoma"/>
                <a:cs typeface="Tahoma"/>
              </a:rPr>
              <a:t>Finite capacity Petri Nets</a:t>
            </a:r>
          </a:p>
          <a:p>
            <a:endParaRPr lang="en-US">
              <a:ea typeface="Tahoma"/>
              <a:cs typeface="Tahoma"/>
            </a:endParaRPr>
          </a:p>
          <a:p>
            <a:r>
              <a:rPr lang="en-US">
                <a:ea typeface="Tahoma"/>
                <a:cs typeface="Tahoma"/>
              </a:rPr>
              <a:t>Add more plugins to check for finite or infinite executions, check for deterministic or nondeterministic Petri Nets, and more.</a:t>
            </a:r>
            <a:endParaRPr lang="en-US"/>
          </a:p>
        </p:txBody>
      </p:sp>
      <p:sp>
        <p:nvSpPr>
          <p:cNvPr id="4" name="Slide Number Placeholder 3">
            <a:extLst>
              <a:ext uri="{FF2B5EF4-FFF2-40B4-BE49-F238E27FC236}">
                <a16:creationId xmlns:a16="http://schemas.microsoft.com/office/drawing/2014/main" id="{22288F92-D185-459E-8CBA-6DDEFA06E4A4}"/>
              </a:ext>
            </a:extLst>
          </p:cNvPr>
          <p:cNvSpPr>
            <a:spLocks noGrp="1"/>
          </p:cNvSpPr>
          <p:nvPr>
            <p:ph type="sldNum" sz="quarter" idx="12"/>
          </p:nvPr>
        </p:nvSpPr>
        <p:spPr/>
        <p:txBody>
          <a:bodyPr/>
          <a:lstStyle/>
          <a:p>
            <a:pPr>
              <a:defRPr/>
            </a:pPr>
            <a:fld id="{0CAB5224-F5F8-46E8-828C-39A494656ACE}" type="slidenum">
              <a:rPr lang="en-US" altLang="en-US"/>
              <a:pPr>
                <a:defRPr/>
              </a:pPr>
              <a:t>20</a:t>
            </a:fld>
            <a:endParaRPr lang="en-US" altLang="en-US"/>
          </a:p>
        </p:txBody>
      </p:sp>
    </p:spTree>
    <p:extLst>
      <p:ext uri="{BB962C8B-B14F-4D97-AF65-F5344CB8AC3E}">
        <p14:creationId xmlns:p14="http://schemas.microsoft.com/office/powerpoint/2010/main" val="223130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770B-F2F2-41E8-9753-5839C84FE0CE}"/>
              </a:ext>
            </a:extLst>
          </p:cNvPr>
          <p:cNvSpPr>
            <a:spLocks noGrp="1"/>
          </p:cNvSpPr>
          <p:nvPr>
            <p:ph type="title"/>
          </p:nvPr>
        </p:nvSpPr>
        <p:spPr/>
        <p:txBody>
          <a:bodyPr/>
          <a:lstStyle/>
          <a:p>
            <a:r>
              <a:rPr lang="en-US">
                <a:ea typeface="Tahoma"/>
                <a:cs typeface="Tahoma"/>
              </a:rPr>
              <a:t>Introduction</a:t>
            </a:r>
            <a:endParaRPr lang="en-US"/>
          </a:p>
        </p:txBody>
      </p:sp>
      <p:sp>
        <p:nvSpPr>
          <p:cNvPr id="3" name="Content Placeholder 2">
            <a:extLst>
              <a:ext uri="{FF2B5EF4-FFF2-40B4-BE49-F238E27FC236}">
                <a16:creationId xmlns:a16="http://schemas.microsoft.com/office/drawing/2014/main" id="{214D1D49-F655-4AD8-B769-F3AA194EF093}"/>
              </a:ext>
            </a:extLst>
          </p:cNvPr>
          <p:cNvSpPr>
            <a:spLocks noGrp="1"/>
          </p:cNvSpPr>
          <p:nvPr>
            <p:ph idx="1"/>
          </p:nvPr>
        </p:nvSpPr>
        <p:spPr>
          <a:xfrm>
            <a:off x="439341" y="1412677"/>
            <a:ext cx="4519315" cy="4963518"/>
          </a:xfrm>
        </p:spPr>
        <p:txBody>
          <a:bodyPr anchor="t"/>
          <a:lstStyle/>
          <a:p>
            <a:r>
              <a:rPr lang="en-US">
                <a:ea typeface="Tahoma"/>
                <a:cs typeface="Tahoma"/>
              </a:rPr>
              <a:t>What is a Petri Net?</a:t>
            </a:r>
          </a:p>
          <a:p>
            <a:pPr lvl="1"/>
            <a:endParaRPr lang="en-US" sz="2000">
              <a:ea typeface="Tahoma"/>
              <a:cs typeface="Tahoma"/>
            </a:endParaRPr>
          </a:p>
          <a:p>
            <a:pPr lvl="1"/>
            <a:r>
              <a:rPr lang="en-US" sz="2000">
                <a:ea typeface="Tahoma"/>
                <a:cs typeface="Tahoma"/>
              </a:rPr>
              <a:t>A</a:t>
            </a:r>
            <a:r>
              <a:rPr lang="en-US" sz="2000">
                <a:ea typeface="+mn-lt"/>
                <a:cs typeface="+mn-lt"/>
              </a:rPr>
              <a:t> graphical and mathematical modeling tool used to describe and study information processing systems of various types, like communication systems.</a:t>
            </a:r>
            <a:endParaRPr lang="en-US" sz="2000">
              <a:ea typeface="Tahoma"/>
              <a:cs typeface="Tahoma"/>
            </a:endParaRPr>
          </a:p>
          <a:p>
            <a:pPr lvl="1"/>
            <a:endParaRPr lang="en-US" sz="2000">
              <a:ea typeface="Tahoma"/>
              <a:cs typeface="Tahoma"/>
            </a:endParaRPr>
          </a:p>
          <a:p>
            <a:pPr lvl="1"/>
            <a:r>
              <a:rPr lang="en-US" sz="2000">
                <a:ea typeface="Tahoma"/>
                <a:cs typeface="Tahoma"/>
              </a:rPr>
              <a:t>It is widely used in CS and other engineering disciplines to model the dynamics of behavioral systems such as distributed systems.</a:t>
            </a:r>
            <a:endParaRPr lang="en-US"/>
          </a:p>
          <a:p>
            <a:pPr lvl="1"/>
            <a:endParaRPr lang="en-US" sz="2000">
              <a:ea typeface="Tahoma"/>
              <a:cs typeface="Tahoma"/>
            </a:endParaRPr>
          </a:p>
          <a:p>
            <a:pPr lvl="1"/>
            <a:endParaRPr lang="en-US" sz="2000">
              <a:ea typeface="Tahoma"/>
              <a:cs typeface="Tahoma"/>
            </a:endParaRPr>
          </a:p>
          <a:p>
            <a:endParaRPr lang="en-US">
              <a:ea typeface="Tahoma"/>
              <a:cs typeface="Tahoma"/>
            </a:endParaRPr>
          </a:p>
        </p:txBody>
      </p:sp>
      <p:sp>
        <p:nvSpPr>
          <p:cNvPr id="4" name="Slide Number Placeholder 3">
            <a:extLst>
              <a:ext uri="{FF2B5EF4-FFF2-40B4-BE49-F238E27FC236}">
                <a16:creationId xmlns:a16="http://schemas.microsoft.com/office/drawing/2014/main" id="{FFA9DC56-53FE-4D57-A7E0-2EB5C3531682}"/>
              </a:ext>
            </a:extLst>
          </p:cNvPr>
          <p:cNvSpPr>
            <a:spLocks noGrp="1"/>
          </p:cNvSpPr>
          <p:nvPr>
            <p:ph type="sldNum" sz="quarter" idx="12"/>
          </p:nvPr>
        </p:nvSpPr>
        <p:spPr/>
        <p:txBody>
          <a:bodyPr/>
          <a:lstStyle/>
          <a:p>
            <a:pPr>
              <a:defRPr/>
            </a:pPr>
            <a:fld id="{0CAB5224-F5F8-46E8-828C-39A494656ACE}" type="slidenum">
              <a:rPr lang="en-US" altLang="en-US"/>
              <a:pPr>
                <a:defRPr/>
              </a:pPr>
              <a:t>3</a:t>
            </a:fld>
            <a:endParaRPr lang="en-US" altLang="en-US"/>
          </a:p>
        </p:txBody>
      </p:sp>
      <p:sp>
        <p:nvSpPr>
          <p:cNvPr id="6" name="Flowchart: Connector 5">
            <a:extLst>
              <a:ext uri="{FF2B5EF4-FFF2-40B4-BE49-F238E27FC236}">
                <a16:creationId xmlns:a16="http://schemas.microsoft.com/office/drawing/2014/main" id="{C9253BE5-D226-49A9-A170-56A5D43DAE19}"/>
              </a:ext>
            </a:extLst>
          </p:cNvPr>
          <p:cNvSpPr/>
          <p:nvPr/>
        </p:nvSpPr>
        <p:spPr bwMode="auto">
          <a:xfrm>
            <a:off x="6709684" y="1620059"/>
            <a:ext cx="457199" cy="457199"/>
          </a:xfrm>
          <a:prstGeom prst="flowChartConnector">
            <a:avLst/>
          </a:prstGeom>
          <a:solidFill>
            <a:schemeClr val="bg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sp>
        <p:nvSpPr>
          <p:cNvPr id="7" name="Flowchart: Connector 6">
            <a:extLst>
              <a:ext uri="{FF2B5EF4-FFF2-40B4-BE49-F238E27FC236}">
                <a16:creationId xmlns:a16="http://schemas.microsoft.com/office/drawing/2014/main" id="{85D0ADC2-8D9F-46C1-8D4F-8E7AC69B55F4}"/>
              </a:ext>
            </a:extLst>
          </p:cNvPr>
          <p:cNvSpPr/>
          <p:nvPr/>
        </p:nvSpPr>
        <p:spPr bwMode="auto">
          <a:xfrm>
            <a:off x="6764615" y="4290580"/>
            <a:ext cx="457199" cy="457199"/>
          </a:xfrm>
          <a:prstGeom prst="flowChartConnector">
            <a:avLst/>
          </a:prstGeom>
          <a:solidFill>
            <a:schemeClr val="bg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sp>
        <p:nvSpPr>
          <p:cNvPr id="8" name="Rectangle 7">
            <a:extLst>
              <a:ext uri="{FF2B5EF4-FFF2-40B4-BE49-F238E27FC236}">
                <a16:creationId xmlns:a16="http://schemas.microsoft.com/office/drawing/2014/main" id="{021D1040-B838-47AF-B049-C54DCCE7CEB5}"/>
              </a:ext>
            </a:extLst>
          </p:cNvPr>
          <p:cNvSpPr/>
          <p:nvPr/>
        </p:nvSpPr>
        <p:spPr bwMode="auto">
          <a:xfrm>
            <a:off x="6514095" y="3135801"/>
            <a:ext cx="1015811" cy="14113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Times New Roman" pitchFamily="18" charset="0"/>
              <a:cs typeface="Arial" charset="0"/>
            </a:endParaRPr>
          </a:p>
        </p:txBody>
      </p:sp>
      <p:cxnSp>
        <p:nvCxnSpPr>
          <p:cNvPr id="9" name="Straight Arrow Connector 8">
            <a:extLst>
              <a:ext uri="{FF2B5EF4-FFF2-40B4-BE49-F238E27FC236}">
                <a16:creationId xmlns:a16="http://schemas.microsoft.com/office/drawing/2014/main" id="{B54F6460-F298-4A21-BB1D-6743A92C273E}"/>
              </a:ext>
            </a:extLst>
          </p:cNvPr>
          <p:cNvCxnSpPr/>
          <p:nvPr/>
        </p:nvCxnSpPr>
        <p:spPr bwMode="auto">
          <a:xfrm>
            <a:off x="6956981" y="2074406"/>
            <a:ext cx="5916" cy="106229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 name="Straight Arrow Connector 9">
            <a:extLst>
              <a:ext uri="{FF2B5EF4-FFF2-40B4-BE49-F238E27FC236}">
                <a16:creationId xmlns:a16="http://schemas.microsoft.com/office/drawing/2014/main" id="{BD97C802-68BE-477D-BDCC-962872D92DA4}"/>
              </a:ext>
            </a:extLst>
          </p:cNvPr>
          <p:cNvCxnSpPr>
            <a:cxnSpLocks/>
          </p:cNvCxnSpPr>
          <p:nvPr/>
        </p:nvCxnSpPr>
        <p:spPr bwMode="auto">
          <a:xfrm>
            <a:off x="6982333" y="3278676"/>
            <a:ext cx="14368" cy="101158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1" name="TextBox 10">
            <a:extLst>
              <a:ext uri="{FF2B5EF4-FFF2-40B4-BE49-F238E27FC236}">
                <a16:creationId xmlns:a16="http://schemas.microsoft.com/office/drawing/2014/main" id="{53F0CE89-B586-4FA3-BBA6-F39B73F6DAE0}"/>
              </a:ext>
            </a:extLst>
          </p:cNvPr>
          <p:cNvSpPr txBox="1"/>
          <p:nvPr/>
        </p:nvSpPr>
        <p:spPr>
          <a:xfrm>
            <a:off x="7339021" y="1647260"/>
            <a:ext cx="1010742" cy="408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Place 1</a:t>
            </a:r>
            <a:endParaRPr lang="en-US">
              <a:solidFill>
                <a:schemeClr val="tx1"/>
              </a:solidFill>
            </a:endParaRPr>
          </a:p>
        </p:txBody>
      </p:sp>
      <p:sp>
        <p:nvSpPr>
          <p:cNvPr id="12" name="TextBox 11">
            <a:extLst>
              <a:ext uri="{FF2B5EF4-FFF2-40B4-BE49-F238E27FC236}">
                <a16:creationId xmlns:a16="http://schemas.microsoft.com/office/drawing/2014/main" id="{DDE72A53-144E-4F3E-A34E-2A875069955F}"/>
              </a:ext>
            </a:extLst>
          </p:cNvPr>
          <p:cNvSpPr txBox="1"/>
          <p:nvPr/>
        </p:nvSpPr>
        <p:spPr>
          <a:xfrm>
            <a:off x="7339021" y="4288202"/>
            <a:ext cx="1010742" cy="408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Place 2</a:t>
            </a:r>
            <a:endParaRPr lang="en-US">
              <a:solidFill>
                <a:schemeClr val="tx1"/>
              </a:solidFill>
            </a:endParaRPr>
          </a:p>
        </p:txBody>
      </p:sp>
      <p:sp>
        <p:nvSpPr>
          <p:cNvPr id="13" name="TextBox 12">
            <a:extLst>
              <a:ext uri="{FF2B5EF4-FFF2-40B4-BE49-F238E27FC236}">
                <a16:creationId xmlns:a16="http://schemas.microsoft.com/office/drawing/2014/main" id="{F76CF191-752F-40E8-BE4B-ABCA9A1FE784}"/>
              </a:ext>
            </a:extLst>
          </p:cNvPr>
          <p:cNvSpPr txBox="1"/>
          <p:nvPr/>
        </p:nvSpPr>
        <p:spPr>
          <a:xfrm>
            <a:off x="7617904" y="3003648"/>
            <a:ext cx="12896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Transition</a:t>
            </a:r>
            <a:endParaRPr lang="en-US">
              <a:solidFill>
                <a:schemeClr val="tx1"/>
              </a:solidFill>
            </a:endParaRPr>
          </a:p>
        </p:txBody>
      </p:sp>
      <p:sp>
        <p:nvSpPr>
          <p:cNvPr id="14" name="TextBox 13">
            <a:extLst>
              <a:ext uri="{FF2B5EF4-FFF2-40B4-BE49-F238E27FC236}">
                <a16:creationId xmlns:a16="http://schemas.microsoft.com/office/drawing/2014/main" id="{FCECE7DF-C8BE-4F24-AB4C-0E5E6D395E34}"/>
              </a:ext>
            </a:extLst>
          </p:cNvPr>
          <p:cNvSpPr txBox="1"/>
          <p:nvPr/>
        </p:nvSpPr>
        <p:spPr>
          <a:xfrm>
            <a:off x="6962950" y="2357145"/>
            <a:ext cx="1010742" cy="408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Arc 1</a:t>
            </a:r>
            <a:endParaRPr lang="en-US">
              <a:solidFill>
                <a:schemeClr val="tx1"/>
              </a:solidFill>
            </a:endParaRPr>
          </a:p>
        </p:txBody>
      </p:sp>
      <p:sp>
        <p:nvSpPr>
          <p:cNvPr id="15" name="TextBox 14">
            <a:extLst>
              <a:ext uri="{FF2B5EF4-FFF2-40B4-BE49-F238E27FC236}">
                <a16:creationId xmlns:a16="http://schemas.microsoft.com/office/drawing/2014/main" id="{14DFBD96-06DC-47A7-8898-0782C9EF3862}"/>
              </a:ext>
            </a:extLst>
          </p:cNvPr>
          <p:cNvSpPr txBox="1"/>
          <p:nvPr/>
        </p:nvSpPr>
        <p:spPr>
          <a:xfrm>
            <a:off x="6988303" y="3578317"/>
            <a:ext cx="1010742" cy="408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Arc 2</a:t>
            </a:r>
            <a:endParaRPr lang="en-US">
              <a:solidFill>
                <a:schemeClr val="tx1"/>
              </a:solidFill>
            </a:endParaRPr>
          </a:p>
        </p:txBody>
      </p:sp>
    </p:spTree>
    <p:extLst>
      <p:ext uri="{BB962C8B-B14F-4D97-AF65-F5344CB8AC3E}">
        <p14:creationId xmlns:p14="http://schemas.microsoft.com/office/powerpoint/2010/main" val="127022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05B2-6FED-4C7C-AFA8-6B7A1C27797C}"/>
              </a:ext>
            </a:extLst>
          </p:cNvPr>
          <p:cNvSpPr>
            <a:spLocks noGrp="1"/>
          </p:cNvSpPr>
          <p:nvPr>
            <p:ph type="title"/>
          </p:nvPr>
        </p:nvSpPr>
        <p:spPr/>
        <p:txBody>
          <a:bodyPr/>
          <a:lstStyle/>
          <a:p>
            <a:r>
              <a:rPr lang="en-US">
                <a:ea typeface="Tahoma"/>
                <a:cs typeface="Tahoma"/>
              </a:rPr>
              <a:t>Components</a:t>
            </a:r>
            <a:endParaRPr lang="en-US"/>
          </a:p>
        </p:txBody>
      </p:sp>
      <p:sp>
        <p:nvSpPr>
          <p:cNvPr id="3" name="Content Placeholder 2">
            <a:extLst>
              <a:ext uri="{FF2B5EF4-FFF2-40B4-BE49-F238E27FC236}">
                <a16:creationId xmlns:a16="http://schemas.microsoft.com/office/drawing/2014/main" id="{C204D224-24A1-4020-B1B6-B1C3F3CAA844}"/>
              </a:ext>
            </a:extLst>
          </p:cNvPr>
          <p:cNvSpPr>
            <a:spLocks noGrp="1"/>
          </p:cNvSpPr>
          <p:nvPr>
            <p:ph idx="1"/>
          </p:nvPr>
        </p:nvSpPr>
        <p:spPr/>
        <p:txBody>
          <a:bodyPr anchor="t"/>
          <a:lstStyle/>
          <a:p>
            <a:r>
              <a:rPr lang="en-US">
                <a:ea typeface="Tahoma"/>
                <a:cs typeface="Tahoma"/>
              </a:rPr>
              <a:t>Places</a:t>
            </a:r>
          </a:p>
          <a:p>
            <a:pPr lvl="1"/>
            <a:r>
              <a:rPr lang="en-US">
                <a:ea typeface="Tahoma"/>
                <a:cs typeface="Tahoma"/>
              </a:rPr>
              <a:t>Represented by circles </a:t>
            </a:r>
          </a:p>
          <a:p>
            <a:pPr lvl="1"/>
            <a:r>
              <a:rPr lang="en-US">
                <a:ea typeface="Tahoma"/>
                <a:cs typeface="Tahoma"/>
              </a:rPr>
              <a:t>Describe states, conditions or resources to be met.</a:t>
            </a:r>
            <a:endParaRPr lang="en-US"/>
          </a:p>
          <a:p>
            <a:pPr lvl="1"/>
            <a:r>
              <a:rPr lang="en-US">
                <a:ea typeface="Tahoma"/>
                <a:cs typeface="Tahoma"/>
              </a:rPr>
              <a:t>Marking (tokens)</a:t>
            </a:r>
          </a:p>
          <a:p>
            <a:r>
              <a:rPr lang="en-US">
                <a:ea typeface="Tahoma"/>
                <a:cs typeface="Tahoma"/>
              </a:rPr>
              <a:t>Transitions</a:t>
            </a:r>
          </a:p>
          <a:p>
            <a:pPr lvl="1"/>
            <a:r>
              <a:rPr lang="en-US">
                <a:ea typeface="Tahoma"/>
                <a:cs typeface="Tahoma"/>
              </a:rPr>
              <a:t>Represented by rectangles</a:t>
            </a:r>
          </a:p>
          <a:p>
            <a:pPr lvl="1"/>
            <a:r>
              <a:rPr lang="en-US">
                <a:ea typeface="Tahoma"/>
                <a:cs typeface="Tahoma"/>
              </a:rPr>
              <a:t>Describe actions in the net.</a:t>
            </a:r>
            <a:endParaRPr lang="en-US"/>
          </a:p>
          <a:p>
            <a:r>
              <a:rPr lang="en-US">
                <a:ea typeface="Tahoma"/>
                <a:cs typeface="Tahoma"/>
              </a:rPr>
              <a:t>Arcs</a:t>
            </a:r>
          </a:p>
          <a:p>
            <a:pPr lvl="1"/>
            <a:r>
              <a:rPr lang="en-US">
                <a:ea typeface="Tahoma"/>
                <a:cs typeface="Tahoma"/>
              </a:rPr>
              <a:t>Directed connections between transitions and places.</a:t>
            </a:r>
          </a:p>
          <a:p>
            <a:endParaRPr lang="en-US">
              <a:ea typeface="Tahoma"/>
              <a:cs typeface="Tahoma"/>
            </a:endParaRPr>
          </a:p>
        </p:txBody>
      </p:sp>
      <p:sp>
        <p:nvSpPr>
          <p:cNvPr id="4" name="Slide Number Placeholder 3">
            <a:extLst>
              <a:ext uri="{FF2B5EF4-FFF2-40B4-BE49-F238E27FC236}">
                <a16:creationId xmlns:a16="http://schemas.microsoft.com/office/drawing/2014/main" id="{33727DEE-9E81-4EF5-8F14-4B951973F1CB}"/>
              </a:ext>
            </a:extLst>
          </p:cNvPr>
          <p:cNvSpPr>
            <a:spLocks noGrp="1"/>
          </p:cNvSpPr>
          <p:nvPr>
            <p:ph type="sldNum" sz="quarter" idx="12"/>
          </p:nvPr>
        </p:nvSpPr>
        <p:spPr/>
        <p:txBody>
          <a:bodyPr/>
          <a:lstStyle/>
          <a:p>
            <a:pPr>
              <a:defRPr/>
            </a:pPr>
            <a:fld id="{0CAB5224-F5F8-46E8-828C-39A494656ACE}" type="slidenum">
              <a:rPr lang="en-US" altLang="en-US"/>
              <a:pPr>
                <a:defRPr/>
              </a:pPr>
              <a:t>4</a:t>
            </a:fld>
            <a:endParaRPr lang="en-US" altLang="en-US"/>
          </a:p>
        </p:txBody>
      </p:sp>
    </p:spTree>
    <p:extLst>
      <p:ext uri="{BB962C8B-B14F-4D97-AF65-F5344CB8AC3E}">
        <p14:creationId xmlns:p14="http://schemas.microsoft.com/office/powerpoint/2010/main" val="232860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FBA1-57E7-46CA-84BE-9B0F3C907627}"/>
              </a:ext>
            </a:extLst>
          </p:cNvPr>
          <p:cNvSpPr>
            <a:spLocks noGrp="1"/>
          </p:cNvSpPr>
          <p:nvPr>
            <p:ph type="title"/>
          </p:nvPr>
        </p:nvSpPr>
        <p:spPr/>
        <p:txBody>
          <a:bodyPr/>
          <a:lstStyle/>
          <a:p>
            <a:r>
              <a:rPr lang="en-US">
                <a:ea typeface="Tahoma"/>
                <a:cs typeface="Tahoma"/>
              </a:rPr>
              <a:t>Behavior of Petri Nets</a:t>
            </a:r>
            <a:endParaRPr lang="en-US"/>
          </a:p>
        </p:txBody>
      </p:sp>
      <p:sp>
        <p:nvSpPr>
          <p:cNvPr id="3" name="Content Placeholder 2">
            <a:extLst>
              <a:ext uri="{FF2B5EF4-FFF2-40B4-BE49-F238E27FC236}">
                <a16:creationId xmlns:a16="http://schemas.microsoft.com/office/drawing/2014/main" id="{3BA63D0F-A1A1-45EE-81BD-EF4840184C55}"/>
              </a:ext>
            </a:extLst>
          </p:cNvPr>
          <p:cNvSpPr>
            <a:spLocks noGrp="1"/>
          </p:cNvSpPr>
          <p:nvPr>
            <p:ph idx="1"/>
          </p:nvPr>
        </p:nvSpPr>
        <p:spPr/>
        <p:txBody>
          <a:bodyPr anchor="t"/>
          <a:lstStyle/>
          <a:p>
            <a:r>
              <a:rPr lang="en-US">
                <a:ea typeface="Tahoma"/>
                <a:cs typeface="Tahoma"/>
              </a:rPr>
              <a:t>How do the tokens move from place to place?</a:t>
            </a:r>
          </a:p>
          <a:p>
            <a:pPr lvl="1"/>
            <a:r>
              <a:rPr lang="en-US">
                <a:ea typeface="Tahoma"/>
                <a:cs typeface="Tahoma"/>
              </a:rPr>
              <a:t>Firing rule</a:t>
            </a:r>
          </a:p>
          <a:p>
            <a:pPr lvl="1"/>
            <a:r>
              <a:rPr lang="en-US">
                <a:ea typeface="Tahoma"/>
                <a:cs typeface="Tahoma"/>
              </a:rPr>
              <a:t>Multiplicity (arcs)</a:t>
            </a:r>
          </a:p>
          <a:p>
            <a:pPr lvl="1"/>
            <a:r>
              <a:rPr lang="en-US">
                <a:ea typeface="Tahoma"/>
                <a:cs typeface="Tahoma"/>
              </a:rPr>
              <a:t>Current tokens</a:t>
            </a:r>
          </a:p>
          <a:p>
            <a:pPr lvl="1"/>
            <a:r>
              <a:rPr lang="en-US">
                <a:ea typeface="Tahoma"/>
                <a:cs typeface="Tahoma"/>
              </a:rPr>
              <a:t>Incoming arcs to transitions</a:t>
            </a:r>
          </a:p>
        </p:txBody>
      </p:sp>
      <p:sp>
        <p:nvSpPr>
          <p:cNvPr id="4" name="Slide Number Placeholder 3">
            <a:extLst>
              <a:ext uri="{FF2B5EF4-FFF2-40B4-BE49-F238E27FC236}">
                <a16:creationId xmlns:a16="http://schemas.microsoft.com/office/drawing/2014/main" id="{769BD80F-3E3F-45E0-9B81-FB48482DFBEE}"/>
              </a:ext>
            </a:extLst>
          </p:cNvPr>
          <p:cNvSpPr>
            <a:spLocks noGrp="1"/>
          </p:cNvSpPr>
          <p:nvPr>
            <p:ph type="sldNum" sz="quarter" idx="12"/>
          </p:nvPr>
        </p:nvSpPr>
        <p:spPr/>
        <p:txBody>
          <a:bodyPr/>
          <a:lstStyle/>
          <a:p>
            <a:pPr>
              <a:defRPr/>
            </a:pPr>
            <a:fld id="{0CAB5224-F5F8-46E8-828C-39A494656ACE}" type="slidenum">
              <a:rPr lang="en-US" altLang="en-US"/>
              <a:pPr>
                <a:defRPr/>
              </a:pPr>
              <a:t>5</a:t>
            </a:fld>
            <a:endParaRPr lang="en-US" altLang="en-US"/>
          </a:p>
        </p:txBody>
      </p:sp>
      <p:pic>
        <p:nvPicPr>
          <p:cNvPr id="6" name="Picture 6" descr="A screenshot of a cell phone&#10;&#10;Description generated with very high confidence">
            <a:extLst>
              <a:ext uri="{FF2B5EF4-FFF2-40B4-BE49-F238E27FC236}">
                <a16:creationId xmlns:a16="http://schemas.microsoft.com/office/drawing/2014/main" id="{EB2AAD50-99E9-40A3-8C0D-AF63F1386167}"/>
              </a:ext>
            </a:extLst>
          </p:cNvPr>
          <p:cNvPicPr>
            <a:picLocks noChangeAspect="1"/>
          </p:cNvPicPr>
          <p:nvPr/>
        </p:nvPicPr>
        <p:blipFill rotWithShape="1">
          <a:blip r:embed="rId2"/>
          <a:srcRect l="28940" t="36187" r="42052" b="50604"/>
          <a:stretch/>
        </p:blipFill>
        <p:spPr>
          <a:xfrm>
            <a:off x="4899054" y="4946125"/>
            <a:ext cx="3790529" cy="968764"/>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FC286F5C-11BA-46BE-A447-DBA33E1173F3}"/>
              </a:ext>
            </a:extLst>
          </p:cNvPr>
          <p:cNvPicPr>
            <a:picLocks noChangeAspect="1"/>
          </p:cNvPicPr>
          <p:nvPr/>
        </p:nvPicPr>
        <p:blipFill rotWithShape="1">
          <a:blip r:embed="rId3"/>
          <a:srcRect l="27427" t="36612" r="41140" b="49510"/>
          <a:stretch/>
        </p:blipFill>
        <p:spPr>
          <a:xfrm>
            <a:off x="458045" y="4947701"/>
            <a:ext cx="3904636" cy="966287"/>
          </a:xfrm>
          <a:prstGeom prst="rect">
            <a:avLst/>
          </a:prstGeom>
        </p:spPr>
      </p:pic>
      <p:pic>
        <p:nvPicPr>
          <p:cNvPr id="10" name="Graphic 10" descr="Checkmark">
            <a:extLst>
              <a:ext uri="{FF2B5EF4-FFF2-40B4-BE49-F238E27FC236}">
                <a16:creationId xmlns:a16="http://schemas.microsoft.com/office/drawing/2014/main" id="{EB7D4E77-592C-42CC-8D49-0647CCB05A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00" y="4095785"/>
            <a:ext cx="914400" cy="914400"/>
          </a:xfrm>
          <a:prstGeom prst="rect">
            <a:avLst/>
          </a:prstGeom>
        </p:spPr>
      </p:pic>
      <p:pic>
        <p:nvPicPr>
          <p:cNvPr id="12" name="Graphic 12" descr="Close">
            <a:extLst>
              <a:ext uri="{FF2B5EF4-FFF2-40B4-BE49-F238E27FC236}">
                <a16:creationId xmlns:a16="http://schemas.microsoft.com/office/drawing/2014/main" id="{D5713D8B-D4E6-4A48-BEB9-CDF1ED41A2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7417" y="4095785"/>
            <a:ext cx="914400" cy="914400"/>
          </a:xfrm>
          <a:prstGeom prst="rect">
            <a:avLst/>
          </a:prstGeom>
        </p:spPr>
      </p:pic>
    </p:spTree>
    <p:extLst>
      <p:ext uri="{BB962C8B-B14F-4D97-AF65-F5344CB8AC3E}">
        <p14:creationId xmlns:p14="http://schemas.microsoft.com/office/powerpoint/2010/main" val="405299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75B5-2D11-4613-95B6-B667AD5F5DB0}"/>
              </a:ext>
            </a:extLst>
          </p:cNvPr>
          <p:cNvSpPr>
            <a:spLocks noGrp="1"/>
          </p:cNvSpPr>
          <p:nvPr>
            <p:ph type="title"/>
          </p:nvPr>
        </p:nvSpPr>
        <p:spPr/>
        <p:txBody>
          <a:bodyPr/>
          <a:lstStyle/>
          <a:p>
            <a:r>
              <a:rPr lang="en-US" err="1">
                <a:ea typeface="Tahoma"/>
                <a:cs typeface="Tahoma"/>
              </a:rPr>
              <a:t>WebGME</a:t>
            </a:r>
            <a:endParaRPr lang="en-US" err="1"/>
          </a:p>
        </p:txBody>
      </p:sp>
      <p:sp>
        <p:nvSpPr>
          <p:cNvPr id="3" name="Content Placeholder 2">
            <a:extLst>
              <a:ext uri="{FF2B5EF4-FFF2-40B4-BE49-F238E27FC236}">
                <a16:creationId xmlns:a16="http://schemas.microsoft.com/office/drawing/2014/main" id="{6F8CDF5F-C8A1-46BA-92A9-9506C1D1A691}"/>
              </a:ext>
            </a:extLst>
          </p:cNvPr>
          <p:cNvSpPr>
            <a:spLocks noGrp="1"/>
          </p:cNvSpPr>
          <p:nvPr>
            <p:ph idx="1"/>
          </p:nvPr>
        </p:nvSpPr>
        <p:spPr/>
        <p:txBody>
          <a:bodyPr anchor="t"/>
          <a:lstStyle/>
          <a:p>
            <a:r>
              <a:rPr lang="en-US">
                <a:ea typeface="Tahoma"/>
                <a:cs typeface="Tahoma"/>
              </a:rPr>
              <a:t>What is </a:t>
            </a:r>
            <a:r>
              <a:rPr lang="en-US" err="1">
                <a:ea typeface="Tahoma"/>
                <a:cs typeface="Tahoma"/>
              </a:rPr>
              <a:t>WebGME</a:t>
            </a:r>
            <a:r>
              <a:rPr lang="en-US">
                <a:ea typeface="Tahoma"/>
                <a:cs typeface="Tahoma"/>
              </a:rPr>
              <a:t>?</a:t>
            </a:r>
          </a:p>
          <a:p>
            <a:pPr lvl="1"/>
            <a:r>
              <a:rPr lang="en-US">
                <a:ea typeface="Tahoma"/>
                <a:cs typeface="Tahoma"/>
              </a:rPr>
              <a:t>Design studio tool </a:t>
            </a:r>
          </a:p>
          <a:p>
            <a:pPr lvl="1"/>
            <a:r>
              <a:rPr lang="en-US">
                <a:ea typeface="Tahoma"/>
                <a:cs typeface="Tahoma"/>
              </a:rPr>
              <a:t>Goal: provide a framework to develop more interdisciplinary design studios.</a:t>
            </a:r>
            <a:endParaRPr lang="en-US"/>
          </a:p>
          <a:p>
            <a:pPr lvl="1"/>
            <a:r>
              <a:rPr lang="en-US">
                <a:ea typeface="+mn-lt"/>
                <a:cs typeface="+mn-lt"/>
                <a:hlinkClick r:id="rId2"/>
              </a:rPr>
              <a:t>https://webgme.org/</a:t>
            </a:r>
            <a:endParaRPr lang="en-US">
              <a:ea typeface="+mn-lt"/>
              <a:cs typeface="+mn-lt"/>
            </a:endParaRPr>
          </a:p>
          <a:p>
            <a:pPr lvl="1"/>
            <a:r>
              <a:rPr lang="en-US">
                <a:ea typeface="+mn-lt"/>
                <a:cs typeface="+mn-lt"/>
                <a:hlinkClick r:id="rId3"/>
              </a:rPr>
              <a:t>https://github.com/webgme/webgme/wiki</a:t>
            </a:r>
            <a:endParaRPr lang="en-US">
              <a:ea typeface="+mn-lt"/>
              <a:cs typeface="+mn-lt"/>
            </a:endParaRPr>
          </a:p>
          <a:p>
            <a:pPr lvl="1"/>
            <a:endParaRPr lang="en-US">
              <a:ea typeface="Tahoma"/>
              <a:cs typeface="Tahoma"/>
            </a:endParaRPr>
          </a:p>
        </p:txBody>
      </p:sp>
      <p:sp>
        <p:nvSpPr>
          <p:cNvPr id="4" name="Slide Number Placeholder 3">
            <a:extLst>
              <a:ext uri="{FF2B5EF4-FFF2-40B4-BE49-F238E27FC236}">
                <a16:creationId xmlns:a16="http://schemas.microsoft.com/office/drawing/2014/main" id="{A9D22F64-3C88-4796-96B9-046434230417}"/>
              </a:ext>
            </a:extLst>
          </p:cNvPr>
          <p:cNvSpPr>
            <a:spLocks noGrp="1"/>
          </p:cNvSpPr>
          <p:nvPr>
            <p:ph type="sldNum" sz="quarter" idx="12"/>
          </p:nvPr>
        </p:nvSpPr>
        <p:spPr/>
        <p:txBody>
          <a:bodyPr/>
          <a:lstStyle/>
          <a:p>
            <a:pPr>
              <a:defRPr/>
            </a:pPr>
            <a:fld id="{0CAB5224-F5F8-46E8-828C-39A494656ACE}" type="slidenum">
              <a:rPr lang="en-US" altLang="en-US"/>
              <a:pPr>
                <a:defRPr/>
              </a:pPr>
              <a:t>6</a:t>
            </a:fld>
            <a:endParaRPr lang="en-US" altLang="en-US"/>
          </a:p>
        </p:txBody>
      </p:sp>
      <p:pic>
        <p:nvPicPr>
          <p:cNvPr id="5" name="Picture 5" descr="A picture containing table, drawing&#10;&#10;Description generated with very high confidence">
            <a:extLst>
              <a:ext uri="{FF2B5EF4-FFF2-40B4-BE49-F238E27FC236}">
                <a16:creationId xmlns:a16="http://schemas.microsoft.com/office/drawing/2014/main" id="{9D651A72-FBF5-4513-A3F2-4EB33ED7288F}"/>
              </a:ext>
            </a:extLst>
          </p:cNvPr>
          <p:cNvPicPr>
            <a:picLocks noChangeAspect="1"/>
          </p:cNvPicPr>
          <p:nvPr/>
        </p:nvPicPr>
        <p:blipFill>
          <a:blip r:embed="rId4"/>
          <a:stretch>
            <a:fillRect/>
          </a:stretch>
        </p:blipFill>
        <p:spPr>
          <a:xfrm>
            <a:off x="7322544" y="3305978"/>
            <a:ext cx="787707" cy="778526"/>
          </a:xfrm>
          <a:prstGeom prst="rect">
            <a:avLst/>
          </a:prstGeom>
        </p:spPr>
      </p:pic>
    </p:spTree>
    <p:extLst>
      <p:ext uri="{BB962C8B-B14F-4D97-AF65-F5344CB8AC3E}">
        <p14:creationId xmlns:p14="http://schemas.microsoft.com/office/powerpoint/2010/main" val="395015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87F-CB8A-4837-9794-FBBE30C69DD8}"/>
              </a:ext>
            </a:extLst>
          </p:cNvPr>
          <p:cNvSpPr>
            <a:spLocks noGrp="1"/>
          </p:cNvSpPr>
          <p:nvPr>
            <p:ph type="title"/>
          </p:nvPr>
        </p:nvSpPr>
        <p:spPr/>
        <p:txBody>
          <a:bodyPr/>
          <a:lstStyle/>
          <a:p>
            <a:r>
              <a:rPr lang="en-US">
                <a:ea typeface="Tahoma"/>
                <a:cs typeface="Tahoma"/>
              </a:rPr>
              <a:t>Metamodel</a:t>
            </a:r>
            <a:endParaRPr lang="en-US"/>
          </a:p>
        </p:txBody>
      </p:sp>
      <p:sp>
        <p:nvSpPr>
          <p:cNvPr id="4" name="Slide Number Placeholder 3">
            <a:extLst>
              <a:ext uri="{FF2B5EF4-FFF2-40B4-BE49-F238E27FC236}">
                <a16:creationId xmlns:a16="http://schemas.microsoft.com/office/drawing/2014/main" id="{FF9D72F9-0141-4DBA-AE8E-803CC477A4CF}"/>
              </a:ext>
            </a:extLst>
          </p:cNvPr>
          <p:cNvSpPr>
            <a:spLocks noGrp="1"/>
          </p:cNvSpPr>
          <p:nvPr>
            <p:ph type="sldNum" sz="quarter" idx="12"/>
          </p:nvPr>
        </p:nvSpPr>
        <p:spPr/>
        <p:txBody>
          <a:bodyPr/>
          <a:lstStyle/>
          <a:p>
            <a:pPr>
              <a:defRPr/>
            </a:pPr>
            <a:fld id="{0CAB5224-F5F8-46E8-828C-39A494656ACE}" type="slidenum">
              <a:rPr lang="en-US" altLang="en-US"/>
              <a:pPr>
                <a:defRPr/>
              </a:pPr>
              <a:t>7</a:t>
            </a:fld>
            <a:endParaRPr lang="en-US" altLang="en-US"/>
          </a:p>
        </p:txBody>
      </p:sp>
      <p:sp>
        <p:nvSpPr>
          <p:cNvPr id="11" name="TextBox 10">
            <a:extLst>
              <a:ext uri="{FF2B5EF4-FFF2-40B4-BE49-F238E27FC236}">
                <a16:creationId xmlns:a16="http://schemas.microsoft.com/office/drawing/2014/main" id="{7F8EDA2D-3E14-432D-B342-2BAE4AF64289}"/>
              </a:ext>
            </a:extLst>
          </p:cNvPr>
          <p:cNvSpPr txBox="1"/>
          <p:nvPr/>
        </p:nvSpPr>
        <p:spPr>
          <a:xfrm>
            <a:off x="6630719" y="1957307"/>
            <a:ext cx="23291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solidFill>
                <a:latin typeface="Times New Roman"/>
                <a:cs typeface="Arial"/>
              </a:rPr>
              <a:t>Default values for attributes:</a:t>
            </a:r>
          </a:p>
          <a:p>
            <a:endParaRPr lang="en-US" sz="1400">
              <a:solidFill>
                <a:schemeClr val="tx1"/>
              </a:solidFill>
              <a:latin typeface="Times New Roman"/>
              <a:cs typeface="Arial"/>
            </a:endParaRPr>
          </a:p>
          <a:p>
            <a:pPr marL="285750" indent="-285750">
              <a:buFont typeface="Arial"/>
              <a:buChar char="•"/>
            </a:pPr>
            <a:r>
              <a:rPr lang="en-US" sz="1400">
                <a:solidFill>
                  <a:schemeClr val="tx1"/>
                </a:solidFill>
                <a:latin typeface="Times New Roman"/>
                <a:cs typeface="Times New Roman"/>
              </a:rPr>
              <a:t>capacity = 1</a:t>
            </a:r>
          </a:p>
          <a:p>
            <a:pPr marL="285750" indent="-285750">
              <a:buFont typeface="Arial"/>
              <a:buChar char="•"/>
            </a:pPr>
            <a:r>
              <a:rPr lang="en-US" sz="1400">
                <a:solidFill>
                  <a:schemeClr val="tx1"/>
                </a:solidFill>
                <a:latin typeface="Times New Roman"/>
                <a:cs typeface="Times New Roman"/>
              </a:rPr>
              <a:t>marking = 0</a:t>
            </a:r>
          </a:p>
          <a:p>
            <a:pPr marL="285750" indent="-285750">
              <a:buFont typeface="Arial"/>
              <a:buChar char="•"/>
            </a:pPr>
            <a:r>
              <a:rPr lang="en-US" sz="1400">
                <a:solidFill>
                  <a:schemeClr val="tx1"/>
                </a:solidFill>
                <a:latin typeface="Times New Roman"/>
                <a:cs typeface="Arial"/>
              </a:rPr>
              <a:t>multiplicity = 1</a:t>
            </a:r>
          </a:p>
          <a:p>
            <a:pPr marL="285750" indent="-285750">
              <a:buFont typeface="Arial"/>
              <a:buChar char="•"/>
            </a:pPr>
            <a:endParaRPr lang="en-US" sz="1400">
              <a:solidFill>
                <a:schemeClr val="tx1"/>
              </a:solidFill>
            </a:endParaRPr>
          </a:p>
        </p:txBody>
      </p:sp>
      <p:sp>
        <p:nvSpPr>
          <p:cNvPr id="12" name="TextBox 11">
            <a:extLst>
              <a:ext uri="{FF2B5EF4-FFF2-40B4-BE49-F238E27FC236}">
                <a16:creationId xmlns:a16="http://schemas.microsoft.com/office/drawing/2014/main" id="{5E044F81-2FB7-4F10-BDEF-6045AFEEF362}"/>
              </a:ext>
            </a:extLst>
          </p:cNvPr>
          <p:cNvSpPr txBox="1"/>
          <p:nvPr/>
        </p:nvSpPr>
        <p:spPr>
          <a:xfrm>
            <a:off x="6630719" y="4078512"/>
            <a:ext cx="23291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tx1"/>
                </a:solidFill>
                <a:latin typeface="Times New Roman"/>
                <a:cs typeface="Arial"/>
              </a:rPr>
              <a:t>PetriNet's</a:t>
            </a:r>
            <a:r>
              <a:rPr lang="en-US" sz="1400">
                <a:solidFill>
                  <a:schemeClr val="tx1"/>
                </a:solidFill>
                <a:latin typeface="Times New Roman"/>
                <a:cs typeface="Arial"/>
              </a:rPr>
              <a:t> attributes:</a:t>
            </a:r>
          </a:p>
          <a:p>
            <a:endParaRPr lang="en-US" sz="1400">
              <a:solidFill>
                <a:schemeClr val="tx1"/>
              </a:solidFill>
              <a:latin typeface="Times New Roman"/>
              <a:cs typeface="Arial"/>
            </a:endParaRPr>
          </a:p>
          <a:p>
            <a:pPr marL="285750" indent="-285750">
              <a:buFont typeface="Arial"/>
              <a:buChar char="•"/>
            </a:pPr>
            <a:r>
              <a:rPr lang="en-US" sz="1400">
                <a:solidFill>
                  <a:schemeClr val="tx1"/>
                </a:solidFill>
                <a:latin typeface="Times New Roman"/>
                <a:cs typeface="Arial"/>
              </a:rPr>
              <a:t>simulator and </a:t>
            </a:r>
            <a:r>
              <a:rPr lang="en-US" sz="1400" err="1">
                <a:solidFill>
                  <a:schemeClr val="tx1"/>
                </a:solidFill>
                <a:latin typeface="Times New Roman"/>
                <a:cs typeface="Arial"/>
              </a:rPr>
              <a:t>simulatorOrigin</a:t>
            </a:r>
            <a:r>
              <a:rPr lang="en-US" sz="1400">
                <a:solidFill>
                  <a:schemeClr val="tx1"/>
                </a:solidFill>
                <a:latin typeface="Times New Roman"/>
                <a:cs typeface="Arial"/>
              </a:rPr>
              <a:t> – assets used for simulating the Petri Net within the </a:t>
            </a:r>
            <a:r>
              <a:rPr lang="en-US" sz="1400" err="1">
                <a:solidFill>
                  <a:schemeClr val="tx1"/>
                </a:solidFill>
                <a:latin typeface="Times New Roman"/>
                <a:cs typeface="Arial"/>
              </a:rPr>
              <a:t>PetriNetSim</a:t>
            </a:r>
            <a:r>
              <a:rPr lang="en-US" sz="1400">
                <a:solidFill>
                  <a:schemeClr val="tx1"/>
                </a:solidFill>
                <a:latin typeface="Times New Roman"/>
                <a:cs typeface="Arial"/>
              </a:rPr>
              <a:t> visualizer</a:t>
            </a:r>
            <a:endParaRPr lang="en-US" sz="1400" err="1">
              <a:solidFill>
                <a:schemeClr val="tx1"/>
              </a:solidFill>
            </a:endParaRPr>
          </a:p>
          <a:p>
            <a:endParaRPr lang="en-US" sz="1400">
              <a:solidFill>
                <a:schemeClr val="tx1"/>
              </a:solidFill>
            </a:endParaRPr>
          </a:p>
        </p:txBody>
      </p:sp>
      <p:pic>
        <p:nvPicPr>
          <p:cNvPr id="13" name="Picture 13" descr="A close up of a map&#10;&#10;Description generated with high confidence">
            <a:extLst>
              <a:ext uri="{FF2B5EF4-FFF2-40B4-BE49-F238E27FC236}">
                <a16:creationId xmlns:a16="http://schemas.microsoft.com/office/drawing/2014/main" id="{4CEFB666-8524-41CF-8A6D-D199E1E3CC95}"/>
              </a:ext>
            </a:extLst>
          </p:cNvPr>
          <p:cNvPicPr>
            <a:picLocks noGrp="1" noChangeAspect="1"/>
          </p:cNvPicPr>
          <p:nvPr>
            <p:ph idx="1"/>
          </p:nvPr>
        </p:nvPicPr>
        <p:blipFill>
          <a:blip r:embed="rId2"/>
          <a:stretch>
            <a:fillRect/>
          </a:stretch>
        </p:blipFill>
        <p:spPr>
          <a:xfrm>
            <a:off x="1616803" y="997291"/>
            <a:ext cx="5076414" cy="5344574"/>
          </a:xfrm>
        </p:spPr>
      </p:pic>
    </p:spTree>
    <p:extLst>
      <p:ext uri="{BB962C8B-B14F-4D97-AF65-F5344CB8AC3E}">
        <p14:creationId xmlns:p14="http://schemas.microsoft.com/office/powerpoint/2010/main" val="5418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CF89-0516-4579-AD70-FB7AFA41C78B}"/>
              </a:ext>
            </a:extLst>
          </p:cNvPr>
          <p:cNvSpPr>
            <a:spLocks noGrp="1"/>
          </p:cNvSpPr>
          <p:nvPr>
            <p:ph type="title"/>
          </p:nvPr>
        </p:nvSpPr>
        <p:spPr/>
        <p:txBody>
          <a:bodyPr/>
          <a:lstStyle/>
          <a:p>
            <a:r>
              <a:rPr lang="en-US">
                <a:ea typeface="Tahoma"/>
                <a:cs typeface="Tahoma"/>
              </a:rPr>
              <a:t>Examples</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40D7F0FF-DF60-460B-BF02-950F16247E7F}"/>
              </a:ext>
            </a:extLst>
          </p:cNvPr>
          <p:cNvPicPr>
            <a:picLocks noGrp="1" noChangeAspect="1"/>
          </p:cNvPicPr>
          <p:nvPr>
            <p:ph idx="1"/>
          </p:nvPr>
        </p:nvPicPr>
        <p:blipFill rotWithShape="1">
          <a:blip r:embed="rId2"/>
          <a:srcRect l="16483" t="23903" r="49186" b="23156"/>
          <a:stretch/>
        </p:blipFill>
        <p:spPr>
          <a:xfrm>
            <a:off x="2323635" y="1646681"/>
            <a:ext cx="5475087" cy="4749713"/>
          </a:xfrm>
        </p:spPr>
      </p:pic>
      <p:sp>
        <p:nvSpPr>
          <p:cNvPr id="4" name="Slide Number Placeholder 3">
            <a:extLst>
              <a:ext uri="{FF2B5EF4-FFF2-40B4-BE49-F238E27FC236}">
                <a16:creationId xmlns:a16="http://schemas.microsoft.com/office/drawing/2014/main" id="{C3841AC3-7487-4E72-ACB7-37A0F7C66454}"/>
              </a:ext>
            </a:extLst>
          </p:cNvPr>
          <p:cNvSpPr>
            <a:spLocks noGrp="1"/>
          </p:cNvSpPr>
          <p:nvPr>
            <p:ph type="sldNum" sz="quarter" idx="12"/>
          </p:nvPr>
        </p:nvSpPr>
        <p:spPr/>
        <p:txBody>
          <a:bodyPr/>
          <a:lstStyle/>
          <a:p>
            <a:pPr>
              <a:defRPr/>
            </a:pPr>
            <a:fld id="{0CAB5224-F5F8-46E8-828C-39A494656ACE}" type="slidenum">
              <a:rPr lang="en-US" altLang="en-US"/>
              <a:pPr>
                <a:defRPr/>
              </a:pPr>
              <a:t>8</a:t>
            </a:fld>
            <a:endParaRPr lang="en-US" altLang="en-US"/>
          </a:p>
        </p:txBody>
      </p:sp>
      <p:sp>
        <p:nvSpPr>
          <p:cNvPr id="9" name="TextBox 8">
            <a:extLst>
              <a:ext uri="{FF2B5EF4-FFF2-40B4-BE49-F238E27FC236}">
                <a16:creationId xmlns:a16="http://schemas.microsoft.com/office/drawing/2014/main" id="{2164F896-9E73-4F5B-8719-3FDEFBBF0A91}"/>
              </a:ext>
            </a:extLst>
          </p:cNvPr>
          <p:cNvSpPr txBox="1"/>
          <p:nvPr/>
        </p:nvSpPr>
        <p:spPr>
          <a:xfrm>
            <a:off x="183386" y="1966551"/>
            <a:ext cx="1991060" cy="408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Times New Roman"/>
                <a:cs typeface="Arial"/>
              </a:rPr>
              <a:t>Vending Machine</a:t>
            </a:r>
            <a:endParaRPr lang="en-US">
              <a:solidFill>
                <a:schemeClr val="tx1"/>
              </a:solidFill>
            </a:endParaRPr>
          </a:p>
        </p:txBody>
      </p:sp>
    </p:spTree>
    <p:extLst>
      <p:ext uri="{BB962C8B-B14F-4D97-AF65-F5344CB8AC3E}">
        <p14:creationId xmlns:p14="http://schemas.microsoft.com/office/powerpoint/2010/main" val="138095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DC85-4B37-40FE-B877-37C263B6C7F4}"/>
              </a:ext>
            </a:extLst>
          </p:cNvPr>
          <p:cNvSpPr>
            <a:spLocks noGrp="1"/>
          </p:cNvSpPr>
          <p:nvPr>
            <p:ph type="title"/>
          </p:nvPr>
        </p:nvSpPr>
        <p:spPr/>
        <p:txBody>
          <a:bodyPr/>
          <a:lstStyle/>
          <a:p>
            <a:r>
              <a:rPr lang="en-US">
                <a:ea typeface="Tahoma"/>
                <a:cs typeface="Tahoma"/>
              </a:rPr>
              <a:t>Simulations</a:t>
            </a:r>
            <a:endParaRPr lang="en-US"/>
          </a:p>
        </p:txBody>
      </p:sp>
      <p:sp>
        <p:nvSpPr>
          <p:cNvPr id="3" name="Content Placeholder 2">
            <a:extLst>
              <a:ext uri="{FF2B5EF4-FFF2-40B4-BE49-F238E27FC236}">
                <a16:creationId xmlns:a16="http://schemas.microsoft.com/office/drawing/2014/main" id="{C614C709-B333-41A0-8C8A-FD641D493754}"/>
              </a:ext>
            </a:extLst>
          </p:cNvPr>
          <p:cNvSpPr>
            <a:spLocks noGrp="1"/>
          </p:cNvSpPr>
          <p:nvPr>
            <p:ph idx="1"/>
          </p:nvPr>
        </p:nvSpPr>
        <p:spPr/>
        <p:txBody>
          <a:bodyPr anchor="t"/>
          <a:lstStyle/>
          <a:p>
            <a:r>
              <a:rPr lang="en-US">
                <a:ea typeface="Tahoma"/>
                <a:cs typeface="Tahoma"/>
              </a:rPr>
              <a:t>Created a visualizer to provide the design studio with simulation capabilities.</a:t>
            </a:r>
          </a:p>
          <a:p>
            <a:r>
              <a:rPr lang="en-US">
                <a:ea typeface="Tahoma"/>
                <a:cs typeface="Tahoma"/>
              </a:rPr>
              <a:t>This is still part of the ongoing work and will show how this will look in </a:t>
            </a:r>
            <a:r>
              <a:rPr lang="en-US" err="1">
                <a:ea typeface="Tahoma"/>
                <a:cs typeface="Tahoma"/>
              </a:rPr>
              <a:t>WebGME</a:t>
            </a:r>
            <a:r>
              <a:rPr lang="en-US">
                <a:ea typeface="Tahoma"/>
                <a:cs typeface="Tahoma"/>
              </a:rPr>
              <a:t>.</a:t>
            </a:r>
            <a:endParaRPr lang="en-US"/>
          </a:p>
          <a:p>
            <a:r>
              <a:rPr lang="en-US">
                <a:ea typeface="Tahoma"/>
                <a:cs typeface="Tahoma"/>
              </a:rPr>
              <a:t>Allow the user to see tokens movement.</a:t>
            </a:r>
            <a:endParaRPr lang="en-US"/>
          </a:p>
          <a:p>
            <a:r>
              <a:rPr lang="en-US">
                <a:ea typeface="Tahoma"/>
                <a:cs typeface="Tahoma"/>
              </a:rPr>
              <a:t>Interact with the Petri Net</a:t>
            </a:r>
          </a:p>
          <a:p>
            <a:r>
              <a:rPr lang="en-US">
                <a:ea typeface="Tahoma"/>
                <a:cs typeface="Tahoma"/>
              </a:rPr>
              <a:t>Illustrate this with the Vending Machine</a:t>
            </a:r>
          </a:p>
        </p:txBody>
      </p:sp>
      <p:sp>
        <p:nvSpPr>
          <p:cNvPr id="4" name="Slide Number Placeholder 3">
            <a:extLst>
              <a:ext uri="{FF2B5EF4-FFF2-40B4-BE49-F238E27FC236}">
                <a16:creationId xmlns:a16="http://schemas.microsoft.com/office/drawing/2014/main" id="{C82A1102-4DD0-496D-B748-46F65D56AB21}"/>
              </a:ext>
            </a:extLst>
          </p:cNvPr>
          <p:cNvSpPr>
            <a:spLocks noGrp="1"/>
          </p:cNvSpPr>
          <p:nvPr>
            <p:ph type="sldNum" sz="quarter" idx="12"/>
          </p:nvPr>
        </p:nvSpPr>
        <p:spPr/>
        <p:txBody>
          <a:bodyPr/>
          <a:lstStyle/>
          <a:p>
            <a:pPr>
              <a:defRPr/>
            </a:pPr>
            <a:fld id="{0CAB5224-F5F8-46E8-828C-39A494656ACE}" type="slidenum">
              <a:rPr lang="en-US" altLang="en-US"/>
              <a:pPr>
                <a:defRPr/>
              </a:pPr>
              <a:t>9</a:t>
            </a:fld>
            <a:endParaRPr lang="en-US" altLang="en-US"/>
          </a:p>
        </p:txBody>
      </p:sp>
    </p:spTree>
    <p:extLst>
      <p:ext uri="{BB962C8B-B14F-4D97-AF65-F5344CB8AC3E}">
        <p14:creationId xmlns:p14="http://schemas.microsoft.com/office/powerpoint/2010/main" val="1283229529"/>
      </p:ext>
    </p:extLst>
  </p:cSld>
  <p:clrMapOvr>
    <a:masterClrMapping/>
  </p:clrMapOvr>
</p:sld>
</file>

<file path=ppt/theme/theme1.xml><?xml version="1.0" encoding="utf-8"?>
<a:theme xmlns:a="http://schemas.openxmlformats.org/drawingml/2006/main" name="ISIS">
  <a:themeElements>
    <a:clrScheme name="ISI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ISI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Times New Roman" pitchFamily="18" charset="0"/>
            <a:cs typeface="Arial" charset="0"/>
          </a:defRPr>
        </a:defPPr>
      </a:lstStyle>
    </a:lnDef>
  </a:objectDefaults>
  <a:extraClrSchemeLst>
    <a:extraClrScheme>
      <a:clrScheme name="ISIS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ISIS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ISI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SIS 4">
        <a:dk1>
          <a:srgbClr val="000000"/>
        </a:dk1>
        <a:lt1>
          <a:srgbClr val="FFFFFF"/>
        </a:lt1>
        <a:dk2>
          <a:srgbClr val="000000"/>
        </a:dk2>
        <a:lt2>
          <a:srgbClr val="5F5F5F"/>
        </a:lt2>
        <a:accent1>
          <a:srgbClr val="FFFFFF"/>
        </a:accent1>
        <a:accent2>
          <a:srgbClr val="CC3300"/>
        </a:accent2>
        <a:accent3>
          <a:srgbClr val="FFFFFF"/>
        </a:accent3>
        <a:accent4>
          <a:srgbClr val="000000"/>
        </a:accent4>
        <a:accent5>
          <a:srgbClr val="FFFFFF"/>
        </a:accent5>
        <a:accent6>
          <a:srgbClr val="B92D00"/>
        </a:accent6>
        <a:hlink>
          <a:srgbClr val="CC9900"/>
        </a:hlink>
        <a:folHlink>
          <a:srgbClr val="FF9900"/>
        </a:folHlink>
      </a:clrScheme>
      <a:clrMap bg1="lt1" tx1="dk1" bg2="lt2" tx2="dk2" accent1="accent1" accent2="accent2" accent3="accent3" accent4="accent4" accent5="accent5" accent6="accent6" hlink="hlink" folHlink="folHlink"/>
    </a:extraClrScheme>
    <a:extraClrScheme>
      <a:clrScheme name="ISIS 5">
        <a:dk1>
          <a:srgbClr val="000000"/>
        </a:dk1>
        <a:lt1>
          <a:srgbClr val="FFFFFF"/>
        </a:lt1>
        <a:dk2>
          <a:srgbClr val="000000"/>
        </a:dk2>
        <a:lt2>
          <a:srgbClr val="5F5F5F"/>
        </a:lt2>
        <a:accent1>
          <a:srgbClr val="000000"/>
        </a:accent1>
        <a:accent2>
          <a:srgbClr val="CC3300"/>
        </a:accent2>
        <a:accent3>
          <a:srgbClr val="FFFFFF"/>
        </a:accent3>
        <a:accent4>
          <a:srgbClr val="000000"/>
        </a:accent4>
        <a:accent5>
          <a:srgbClr val="AAAAAA"/>
        </a:accent5>
        <a:accent6>
          <a:srgbClr val="B92D00"/>
        </a:accent6>
        <a:hlink>
          <a:srgbClr val="CC99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ISIS-VU-logo</Template>
  <Application>Microsoft Office PowerPoint</Application>
  <PresentationFormat>On-screen Show (4:3)</PresentationFormat>
  <Slides>20</Slides>
  <Notes>3</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ISIS</vt:lpstr>
      <vt:lpstr>PowerPoint Presentation</vt:lpstr>
      <vt:lpstr>Outline</vt:lpstr>
      <vt:lpstr>Introduction</vt:lpstr>
      <vt:lpstr>Components</vt:lpstr>
      <vt:lpstr>Behavior of Petri Nets</vt:lpstr>
      <vt:lpstr>WebGME</vt:lpstr>
      <vt:lpstr>Metamodel</vt:lpstr>
      <vt:lpstr>Examples</vt:lpstr>
      <vt:lpstr>Simulations</vt:lpstr>
      <vt:lpstr>Simulations</vt:lpstr>
      <vt:lpstr>Simulations</vt:lpstr>
      <vt:lpstr>Simulations</vt:lpstr>
      <vt:lpstr>Simulations</vt:lpstr>
      <vt:lpstr>Simulations</vt:lpstr>
      <vt:lpstr>Simulations</vt:lpstr>
      <vt:lpstr>Simulations</vt:lpstr>
      <vt:lpstr>Live Demo</vt:lpstr>
      <vt:lpstr>Summary</vt:lpstr>
      <vt:lpstr>Future Work</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Lopez</dc:creator>
  <cp:revision>2</cp:revision>
  <cp:lastPrinted>1601-01-01T00:00:00Z</cp:lastPrinted>
  <dcterms:created xsi:type="dcterms:W3CDTF">1601-01-01T00:00:00Z</dcterms:created>
  <dcterms:modified xsi:type="dcterms:W3CDTF">2019-12-08T00:49:26Z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