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1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25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09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87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1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2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0D31-FE4A-4DE6-AF68-1F220FD57A39}" type="datetimeFigureOut">
              <a:rPr lang="fr-FR" smtClean="0"/>
              <a:pPr/>
              <a:t>04/01/2018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8098" y="301269"/>
            <a:ext cx="9144000" cy="8743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Sommaire(1mn)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51722" y="1175657"/>
            <a:ext cx="9716278" cy="459066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PAGE DE COUVERTURE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INTRODUCTION (1mn)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PROBLEMATIQUE(1mn)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OBJECTIF </a:t>
            </a:r>
            <a:r>
              <a:rPr lang="fr-FR" dirty="0" smtClean="0"/>
              <a:t>GENERAL </a:t>
            </a:r>
            <a:r>
              <a:rPr lang="fr-FR" dirty="0" smtClean="0"/>
              <a:t>ET </a:t>
            </a:r>
            <a:r>
              <a:rPr lang="fr-FR" dirty="0"/>
              <a:t>OBJECTIFS SPECIFIQUES(1mn</a:t>
            </a:r>
            <a:r>
              <a:rPr lang="fr-FR" dirty="0" smtClean="0"/>
              <a:t>)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 smtClean="0"/>
              <a:t>Généralités réseaux (LE PLAN) </a:t>
            </a:r>
            <a:r>
              <a:rPr lang="fr-FR" sz="2800" dirty="0" smtClean="0"/>
              <a:t>(1mn)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 smtClean="0"/>
              <a:t>Conception ou déploiement(7mn)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 smtClean="0"/>
              <a:t>Conclusion (résultat obtenus +limites de la solution proposée+ ouverture vers de nouvelles perspectives)(1mn)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 smtClean="0"/>
              <a:t>Remerciement(1mn)</a:t>
            </a:r>
          </a:p>
          <a:p>
            <a:pPr algn="l"/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13101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INTRODUCTION(1mn)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Contextualisation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63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PROBLEMATIQUE(1mn)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(Explication du sujet)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37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OBJECTIFS(1mn)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GENERAL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SPECIFIQUES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6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GENERALITES(1mn)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28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OU DEPLOIEMENT(7mn)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4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 (1mn)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503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REMERCIEMENTS(1mn)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Monsieur le président ,Messieurs les membres du jury nous vous remercions d'avoir accepter de participer à notre soutenance et nous restons à votre entière disposition pour apporter des réponses claires à vos questions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413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111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Sommaire(1mn)</vt:lpstr>
      <vt:lpstr>INTRODUCTION(1mn)</vt:lpstr>
      <vt:lpstr>PROBLEMATIQUE(1mn)</vt:lpstr>
      <vt:lpstr>OBJECTIFS(1mn)</vt:lpstr>
      <vt:lpstr>GENERALITES(1mn)</vt:lpstr>
      <vt:lpstr>CONCEPTION OU DEPLOIEMENT(7mn)</vt:lpstr>
      <vt:lpstr>CONCLUSION (1mn)</vt:lpstr>
      <vt:lpstr>REMERCIEMENTS(1mn)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dc:creator>MARIEME DIAKHOUMPA</dc:creator>
  <cp:lastModifiedBy>ASUS</cp:lastModifiedBy>
  <cp:revision>11</cp:revision>
  <dcterms:created xsi:type="dcterms:W3CDTF">2016-12-21T11:58:45Z</dcterms:created>
  <dcterms:modified xsi:type="dcterms:W3CDTF">2018-01-04T07:58:33Z</dcterms:modified>
</cp:coreProperties>
</file>