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63" r:id="rId2"/>
    <p:sldId id="270" r:id="rId3"/>
    <p:sldId id="273" r:id="rId4"/>
    <p:sldId id="271" r:id="rId5"/>
    <p:sldId id="272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4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5/24/18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2" name="Picture 1" descr="Close up of a light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Alert by Alerting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Notify with LIGHT &amp; SOUND</a:t>
            </a:r>
          </a:p>
        </p:txBody>
      </p:sp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C228-AD4E-EC46-89B3-8C813E58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94" y="806822"/>
            <a:ext cx="3371031" cy="2054711"/>
          </a:xfrm>
        </p:spPr>
        <p:txBody>
          <a:bodyPr/>
          <a:lstStyle/>
          <a:p>
            <a:r>
              <a:rPr lang="en-US" sz="2400" dirty="0"/>
              <a:t>LIGHT NOTIFICATIONS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1C9896C-7522-F147-A04B-F1E474809F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17" r="3117"/>
          <a:stretch>
            <a:fillRect/>
          </a:stretch>
        </p:blipFill>
        <p:spPr>
          <a:xfrm>
            <a:off x="1117600" y="1143004"/>
            <a:ext cx="5892800" cy="35145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0104A-453C-CB48-B591-1915177C4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Colors for categorizing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E7A8C-D803-7B40-819A-492FF48B7CEF}"/>
              </a:ext>
            </a:extLst>
          </p:cNvPr>
          <p:cNvSpPr/>
          <p:nvPr/>
        </p:nvSpPr>
        <p:spPr>
          <a:xfrm>
            <a:off x="7849194" y="2900269"/>
            <a:ext cx="3018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We use Lights to signal</a:t>
            </a:r>
          </a:p>
        </p:txBody>
      </p:sp>
    </p:spTree>
    <p:extLst>
      <p:ext uri="{BB962C8B-B14F-4D97-AF65-F5344CB8AC3E}">
        <p14:creationId xmlns:p14="http://schemas.microsoft.com/office/powerpoint/2010/main" val="41791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9334-D942-EE47-AD6E-D36EA37A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LIGHT NOTIFICATIONS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49E0FB-DEE4-4B4F-8FEB-3261D9BFDA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178" b="2017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FAC29-8F2F-E24B-94E9-F6B6D33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Fades for warring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AF183-C6CA-D648-A7DB-401F02CBFD3F}"/>
              </a:ext>
            </a:extLst>
          </p:cNvPr>
          <p:cNvSpPr/>
          <p:nvPr/>
        </p:nvSpPr>
        <p:spPr>
          <a:xfrm>
            <a:off x="7849195" y="3048000"/>
            <a:ext cx="3018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We use Lights to warn</a:t>
            </a:r>
          </a:p>
        </p:txBody>
      </p:sp>
    </p:spTree>
    <p:extLst>
      <p:ext uri="{BB962C8B-B14F-4D97-AF65-F5344CB8AC3E}">
        <p14:creationId xmlns:p14="http://schemas.microsoft.com/office/powerpoint/2010/main" val="37258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C228-AD4E-EC46-89B3-8C813E58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94" y="720762"/>
            <a:ext cx="3596942" cy="2334410"/>
          </a:xfrm>
        </p:spPr>
        <p:txBody>
          <a:bodyPr/>
          <a:lstStyle/>
          <a:p>
            <a:r>
              <a:rPr lang="en-US" sz="2400" dirty="0"/>
              <a:t>SOUND NOTIFICATIONS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0104A-453C-CB48-B591-1915177C4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We use sound to notify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4A7AC-4CE6-B542-BFCB-FD205E5B826A}"/>
              </a:ext>
            </a:extLst>
          </p:cNvPr>
          <p:cNvSpPr/>
          <p:nvPr/>
        </p:nvSpPr>
        <p:spPr>
          <a:xfrm>
            <a:off x="7849194" y="3216262"/>
            <a:ext cx="3709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We sound to signal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6D5D58A-707D-9F46-925D-9FABBD9E01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9" b="6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10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E0EB-77CF-8044-9D39-16BCC70A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SOUND NOTIFICATIONS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FFBCC-D528-DE48-A17D-C9D041DF5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use speech inform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D93DD-138E-BE44-85C7-A8709154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723016"/>
            <a:ext cx="5892800" cy="2483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CE29DA-7499-3B40-83F9-F14F88152945}"/>
              </a:ext>
            </a:extLst>
          </p:cNvPr>
          <p:cNvSpPr/>
          <p:nvPr/>
        </p:nvSpPr>
        <p:spPr>
          <a:xfrm>
            <a:off x="7849194" y="3216262"/>
            <a:ext cx="3709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We use speech to know</a:t>
            </a:r>
          </a:p>
        </p:txBody>
      </p:sp>
    </p:spTree>
    <p:extLst>
      <p:ext uri="{BB962C8B-B14F-4D97-AF65-F5344CB8AC3E}">
        <p14:creationId xmlns:p14="http://schemas.microsoft.com/office/powerpoint/2010/main" val="18540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70E6-721B-474B-8B11-39159497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622935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1736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70E6-721B-474B-8B11-39159497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622935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0579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slides.potx" id="{DF01E6A4-6AA1-422C-B26D-6A4BADE1B013}" vid="{6A88D988-B038-48EA-B513-AE1D8F325C3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design template</Template>
  <TotalTime>47</TotalTime>
  <Words>60</Words>
  <Application>Microsoft Macintosh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Verdana</vt:lpstr>
      <vt:lpstr>Wingdings</vt:lpstr>
      <vt:lpstr>Wingdings 2</vt:lpstr>
      <vt:lpstr>Idea design template</vt:lpstr>
      <vt:lpstr>Alert by Alerting</vt:lpstr>
      <vt:lpstr>LIGHT NOTIFICATIONS</vt:lpstr>
      <vt:lpstr>LIGHT NOTIFICATIONS</vt:lpstr>
      <vt:lpstr>SOUND NOTIFICATIONS</vt:lpstr>
      <vt:lpstr>SOUND NOTIFICATIONS</vt:lpstr>
      <vt:lpstr>Any questions?</vt:lpstr>
      <vt:lpstr>Thank you for your attention!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 by Alerting</dc:title>
  <dc:creator>Karamihov,Emil E.K.</dc:creator>
  <cp:lastModifiedBy>Karamihov,Emil E.K.</cp:lastModifiedBy>
  <cp:revision>5</cp:revision>
  <dcterms:created xsi:type="dcterms:W3CDTF">2018-05-24T09:49:28Z</dcterms:created>
  <dcterms:modified xsi:type="dcterms:W3CDTF">2018-05-24T10:36:59Z</dcterms:modified>
</cp:coreProperties>
</file>