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Century Gothic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regular.fntdata"/><Relationship Id="rId10" Type="http://schemas.openxmlformats.org/officeDocument/2006/relationships/slide" Target="slides/slide6.xml"/><Relationship Id="rId13" Type="http://schemas.openxmlformats.org/officeDocument/2006/relationships/font" Target="fonts/CenturyGothic-italic.fntdata"/><Relationship Id="rId12" Type="http://schemas.openxmlformats.org/officeDocument/2006/relationships/font" Target="fonts/CenturyGothic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CenturyGothic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56000">
                <a:srgbClr val="F4E6B3"/>
              </a:gs>
              <a:gs pos="100000">
                <a:srgbClr val="F9F2D9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" name="Shape 20"/>
          <p:cNvSpPr txBox="1"/>
          <p:nvPr>
            <p:ph type="ctrTitle"/>
          </p:nvPr>
        </p:nvSpPr>
        <p:spPr>
          <a:xfrm>
            <a:off x="6012180" y="359898"/>
            <a:ext cx="5773420" cy="1472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Century Gothic"/>
              <a:buNone/>
              <a:defRPr b="0" i="0" sz="43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descr="Close up of a light bulb" id="21" name="Shape 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096"/>
            <a:ext cx="5864352" cy="685190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hape 22"/>
          <p:cNvSpPr txBox="1"/>
          <p:nvPr>
            <p:ph idx="1" type="subTitle"/>
          </p:nvPr>
        </p:nvSpPr>
        <p:spPr>
          <a:xfrm>
            <a:off x="6012180" y="1850064"/>
            <a:ext cx="57734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/>
          <a:lstStyle>
            <a:lvl1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None/>
              <a:defRPr b="0" i="0" sz="2600" u="none" cap="none" strike="noStrike">
                <a:solidFill>
                  <a:srgbClr val="1C1C1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Century Gothic"/>
              <a:buNone/>
              <a:defRPr b="0" i="0" sz="43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 rot="5400000">
            <a:off x="4512564" y="-1150620"/>
            <a:ext cx="4800600" cy="9997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9116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  <a:defRPr b="0" i="0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0" type="dt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1" type="ftr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 rot="5400000">
            <a:off x="7437437" y="1981203"/>
            <a:ext cx="5851525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Century Gothic"/>
              <a:buNone/>
              <a:defRPr b="0" i="0" sz="43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 rot="5400000">
            <a:off x="2306637" y="-507996"/>
            <a:ext cx="5851525" cy="74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9116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  <a:defRPr b="0" i="0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0" type="dt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1" type="ftr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7849195" y="1066800"/>
            <a:ext cx="36576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 b="1" i="0" sz="21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Shape 28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500" rotWithShape="0" algn="tl" dir="5400000" dist="185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274300">
            <a:noAutofit/>
          </a:bodyPr>
          <a:lstStyle/>
          <a:p>
            <a:pPr indent="0" lvl="0" marL="0" marR="0" rtl="0" algn="l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descr="An empty placeholder to add an image. Click on the placeholder and select the image that you wish to add" id="29" name="Shape 29"/>
          <p:cNvSpPr/>
          <p:nvPr>
            <p:ph idx="2" type="pic"/>
          </p:nvPr>
        </p:nvSpPr>
        <p:spPr>
          <a:xfrm>
            <a:off x="1117600" y="1143004"/>
            <a:ext cx="5892800" cy="3514531"/>
          </a:xfrm>
          <a:prstGeom prst="roundRect">
            <a:avLst>
              <a:gd fmla="val 78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274300"/>
          <a:lstStyle>
            <a:lvl1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0" name="Shape 30"/>
          <p:cNvSpPr/>
          <p:nvPr/>
        </p:nvSpPr>
        <p:spPr>
          <a:xfrm rot="-2131329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rgbClr val="FFE3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" name="Shape 31"/>
          <p:cNvSpPr/>
          <p:nvPr/>
        </p:nvSpPr>
        <p:spPr>
          <a:xfrm flipH="1" rot="2103354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chemeClr val="lt2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1117600" y="4800600"/>
            <a:ext cx="5892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verdana"/>
              <a:buChar char="◦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⚫"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Noto Sans Symbols"/>
              <a:buChar char="⚫"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Noto Sans Symbols"/>
              <a:buChar char="⚫"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1914144" y="274320"/>
            <a:ext cx="999744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Century Gothic"/>
              <a:buNone/>
              <a:defRPr b="0" i="0" sz="43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Century Gothic"/>
              <a:buNone/>
              <a:defRPr b="0" i="0" sz="43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9116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  <a:defRPr b="0" i="0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1422400" y="-54"/>
            <a:ext cx="10765453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1805940" y="2600325"/>
            <a:ext cx="10166316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descr="Close up of light filament of a half bulb" id="50" name="Shape 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4507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/>
          <p:nvPr>
            <p:ph idx="1" type="body"/>
          </p:nvPr>
        </p:nvSpPr>
        <p:spPr>
          <a:xfrm>
            <a:off x="1805940" y="1066800"/>
            <a:ext cx="10166316" cy="1509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1C1C1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1914144" y="274320"/>
            <a:ext cx="999744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Century Gothic"/>
              <a:buNone/>
              <a:defRPr b="0" i="0" sz="43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1914144" y="1524000"/>
            <a:ext cx="48768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08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7034784" y="1524000"/>
            <a:ext cx="48768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08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showMasterSp="0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609600" y="5160336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Font typeface="Century Gothic"/>
              <a:buNone/>
              <a:defRPr b="1" i="0" sz="4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09600" y="328278"/>
            <a:ext cx="536448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None/>
              <a:defRPr b="1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609600" y="969336"/>
            <a:ext cx="536448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indent="-35052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3" type="body"/>
          </p:nvPr>
        </p:nvSpPr>
        <p:spPr>
          <a:xfrm>
            <a:off x="6217920" y="328278"/>
            <a:ext cx="536448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None/>
              <a:defRPr b="1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4" type="body"/>
          </p:nvPr>
        </p:nvSpPr>
        <p:spPr>
          <a:xfrm>
            <a:off x="6217920" y="969336"/>
            <a:ext cx="536448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indent="-35052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0" type="dt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609600" y="216778"/>
            <a:ext cx="108712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b="1" i="0" sz="2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09600" y="2133601"/>
            <a:ext cx="10871200" cy="399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9116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  <a:defRPr b="0" i="0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609600" y="1406964"/>
            <a:ext cx="10871200" cy="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E6B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descr="Close up of a light bulb" id="10" name="Shape 10"/>
          <p:cNvGrpSpPr/>
          <p:nvPr/>
        </p:nvGrpSpPr>
        <p:grpSpPr>
          <a:xfrm>
            <a:off x="0" y="0"/>
            <a:ext cx="12188952" cy="6858000"/>
            <a:chOff x="0" y="0"/>
            <a:chExt cx="12188952" cy="6858000"/>
          </a:xfrm>
        </p:grpSpPr>
        <p:sp>
          <p:nvSpPr>
            <p:cNvPr id="11" name="Shape 11"/>
            <p:cNvSpPr/>
            <p:nvPr/>
          </p:nvSpPr>
          <p:spPr>
            <a:xfrm>
              <a:off x="0" y="0"/>
              <a:ext cx="12188952" cy="6858000"/>
            </a:xfrm>
            <a:prstGeom prst="rect">
              <a:avLst/>
            </a:prstGeom>
            <a:solidFill>
              <a:srgbClr val="F4E6B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12" name="Shape 12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0" y="0"/>
              <a:ext cx="1445079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Shape 13"/>
          <p:cNvSpPr txBox="1"/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Century Gothic"/>
              <a:buNone/>
              <a:defRPr b="0" i="0" sz="43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9116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  <a:defRPr b="0" i="0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6012180" y="359898"/>
            <a:ext cx="5773420" cy="1472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Century Gothic"/>
              <a:buNone/>
            </a:pPr>
            <a:r>
              <a:rPr b="0" i="0" lang="en-US" sz="43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Alert by Alerting</a:t>
            </a:r>
            <a:endParaRPr/>
          </a:p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6012180" y="1850064"/>
            <a:ext cx="57734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2743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None/>
            </a:pPr>
            <a:r>
              <a:rPr b="0" i="0" lang="en-US" sz="2600" u="none" cap="none" strike="noStrike">
                <a:solidFill>
                  <a:srgbClr val="1C1C1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Notify with LIGHT &amp; SOUND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7849194" y="806822"/>
            <a:ext cx="3371031" cy="20547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entury Gothic"/>
              <a:buNone/>
            </a:pPr>
            <a:r>
              <a:rPr b="1" i="0" lang="en-US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LIGHT NOTIFICATIONS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1117600" y="4800600"/>
            <a:ext cx="5892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➢"/>
            </a:pPr>
            <a:r>
              <a:rPr b="0" i="0" lang="en-US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Colors for categorizing</a:t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7849200" y="2900282"/>
            <a:ext cx="3018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use Lights to 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communicate status</a:t>
            </a:r>
            <a:endParaRPr/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600" y="1065901"/>
            <a:ext cx="6077751" cy="3418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7849195" y="1066800"/>
            <a:ext cx="36576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</a:pPr>
            <a:r>
              <a:rPr b="1" i="0" lang="en-US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LIGHT NOTIFICATIONS</a:t>
            </a:r>
            <a:endParaRPr b="1" i="0" sz="21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4" name="Shape 11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0177" l="0" r="0" t="20178"/>
          <a:stretch/>
        </p:blipFill>
        <p:spPr>
          <a:xfrm>
            <a:off x="1117600" y="1143004"/>
            <a:ext cx="5892800" cy="3514531"/>
          </a:xfrm>
          <a:prstGeom prst="roundRect">
            <a:avLst>
              <a:gd fmla="val 783" name="adj"/>
            </a:avLst>
          </a:prstGeom>
          <a:solidFill>
            <a:schemeClr val="lt2"/>
          </a:solidFill>
          <a:ln>
            <a:noFill/>
          </a:ln>
        </p:spPr>
      </p:pic>
      <p:sp>
        <p:nvSpPr>
          <p:cNvPr id="115" name="Shape 115"/>
          <p:cNvSpPr txBox="1"/>
          <p:nvPr>
            <p:ph idx="1" type="body"/>
          </p:nvPr>
        </p:nvSpPr>
        <p:spPr>
          <a:xfrm>
            <a:off x="1117600" y="4800600"/>
            <a:ext cx="5892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➢"/>
            </a:pPr>
            <a:r>
              <a:rPr b="0" i="0" lang="en-US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Fades or flashes for warnings</a:t>
            </a: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7849195" y="3048000"/>
            <a:ext cx="30185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use Lights to warn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7849194" y="720762"/>
            <a:ext cx="3596942" cy="23344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entury Gothic"/>
              <a:buNone/>
            </a:pPr>
            <a:r>
              <a:rPr b="1" i="0" lang="en-US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SOUND NOTIFICATIONS</a:t>
            </a:r>
            <a:endParaRPr/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1117600" y="4800600"/>
            <a:ext cx="5892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➢"/>
            </a:pPr>
            <a:r>
              <a:rPr b="0" i="0" lang="en-US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use sound to notify</a:t>
            </a:r>
            <a:endParaRPr b="0" i="0" sz="14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➢"/>
            </a:pPr>
            <a:r>
              <a:rPr lang="en-US"/>
              <a:t>We use speech to inform</a:t>
            </a: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7849194" y="3216262"/>
            <a:ext cx="37099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use sound to signal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use speech to know</a:t>
            </a:r>
            <a:endParaRPr/>
          </a:p>
        </p:txBody>
      </p:sp>
      <p:pic>
        <p:nvPicPr>
          <p:cNvPr id="124" name="Shape 12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638" l="0" r="0" t="639"/>
          <a:stretch/>
        </p:blipFill>
        <p:spPr>
          <a:xfrm>
            <a:off x="1117600" y="1143004"/>
            <a:ext cx="5892800" cy="3514531"/>
          </a:xfrm>
          <a:prstGeom prst="roundRect">
            <a:avLst>
              <a:gd fmla="val 783" name="adj"/>
            </a:avLst>
          </a:prstGeom>
          <a:solidFill>
            <a:schemeClr val="lt2"/>
          </a:solidFill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1914144" y="274320"/>
            <a:ext cx="9997440" cy="6229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Century Gothic"/>
              <a:buNone/>
            </a:pPr>
            <a:r>
              <a:rPr b="0" i="0" lang="en-US" sz="43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Any questions?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1914144" y="274320"/>
            <a:ext cx="9997440" cy="6229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Century Gothic"/>
              <a:buNone/>
            </a:pPr>
            <a:r>
              <a:rPr b="0" i="0" lang="en-US" sz="43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Thank you for your attention!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Idea design template">
  <a:themeElements>
    <a:clrScheme name="Red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Red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