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1CA"/>
    <a:srgbClr val="FFFFB2"/>
    <a:srgbClr val="FF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3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9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4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0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5C30-41E7-439A-B738-DAB5A3BF7A6C}" type="datetimeFigureOut">
              <a:rPr lang="ko-KR" altLang="en-US" smtClean="0"/>
              <a:t>2018. 6. 15.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3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624449" y="860959"/>
            <a:ext cx="2596236" cy="2410693"/>
            <a:chOff x="1624449" y="860959"/>
            <a:chExt cx="2596236" cy="2410693"/>
          </a:xfrm>
        </p:grpSpPr>
        <p:sp>
          <p:nvSpPr>
            <p:cNvPr id="17" name="직사각형 16"/>
            <p:cNvSpPr/>
            <p:nvPr/>
          </p:nvSpPr>
          <p:spPr>
            <a:xfrm>
              <a:off x="1864426" y="1959429"/>
              <a:ext cx="499754" cy="1217222"/>
            </a:xfrm>
            <a:prstGeom prst="rect">
              <a:avLst/>
            </a:prstGeom>
            <a:solidFill>
              <a:srgbClr val="FFB2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64179" y="2885704"/>
              <a:ext cx="499754" cy="290945"/>
            </a:xfrm>
            <a:prstGeom prst="rect">
              <a:avLst/>
            </a:prstGeom>
            <a:solidFill>
              <a:srgbClr val="FFFF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63931" y="3081651"/>
              <a:ext cx="912421" cy="94996"/>
            </a:xfrm>
            <a:prstGeom prst="rect">
              <a:avLst/>
            </a:prstGeom>
            <a:solidFill>
              <a:srgbClr val="DEF1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864426" y="1246909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1773382" y="3176651"/>
              <a:ext cx="2169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364180" y="1252847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863933" y="1250866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/>
            <p:nvPr/>
          </p:nvPicPr>
          <p:blipFill rotWithShape="1">
            <a:blip r:embed="rId2"/>
            <a:srcRect l="86426" t="87317" r="2859" b="8149"/>
            <a:stretch/>
          </p:blipFill>
          <p:spPr>
            <a:xfrm>
              <a:off x="3877785" y="2998517"/>
              <a:ext cx="342900" cy="136567"/>
            </a:xfrm>
            <a:prstGeom prst="rect">
              <a:avLst/>
            </a:prstGeom>
          </p:spPr>
        </p:pic>
        <p:pic>
          <p:nvPicPr>
            <p:cNvPr id="21" name="그림 20"/>
            <p:cNvPicPr/>
            <p:nvPr/>
          </p:nvPicPr>
          <p:blipFill rotWithShape="1">
            <a:blip r:embed="rId2"/>
            <a:srcRect r="76469" b="87780"/>
            <a:stretch/>
          </p:blipFill>
          <p:spPr>
            <a:xfrm>
              <a:off x="1624449" y="860959"/>
              <a:ext cx="753095" cy="36813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86196" y="1725929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Td1</a:t>
              </a:r>
              <a:endParaRPr lang="ko-KR" altLang="en-US" sz="1200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864426" y="1959429"/>
              <a:ext cx="1911927" cy="1199408"/>
            </a:xfrm>
            <a:custGeom>
              <a:avLst/>
              <a:gdLst>
                <a:gd name="connsiteX0" fmla="*/ 0 w 1911927"/>
                <a:gd name="connsiteY0" fmla="*/ 0 h 1199408"/>
                <a:gd name="connsiteX1" fmla="*/ 498764 w 1911927"/>
                <a:gd name="connsiteY1" fmla="*/ 938151 h 1199408"/>
                <a:gd name="connsiteX2" fmla="*/ 1911927 w 1911927"/>
                <a:gd name="connsiteY2" fmla="*/ 1199408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1927" h="1199408">
                  <a:moveTo>
                    <a:pt x="0" y="0"/>
                  </a:moveTo>
                  <a:cubicBezTo>
                    <a:pt x="90054" y="369125"/>
                    <a:pt x="180109" y="738250"/>
                    <a:pt x="498764" y="938151"/>
                  </a:cubicBezTo>
                  <a:cubicBezTo>
                    <a:pt x="817419" y="1138052"/>
                    <a:pt x="1364673" y="1168730"/>
                    <a:pt x="1911927" y="11994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04752" y="2652204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Td2</a:t>
              </a:r>
              <a:endParaRPr lang="ko-KR" alt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5049" y="2823496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Td3</a:t>
              </a:r>
              <a:endParaRPr lang="ko-KR" altLang="en-US" sz="120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0010" y="754083"/>
            <a:ext cx="2790203" cy="2594759"/>
            <a:chOff x="5000010" y="754083"/>
            <a:chExt cx="2790203" cy="2594759"/>
          </a:xfrm>
        </p:grpSpPr>
        <p:sp>
          <p:nvSpPr>
            <p:cNvPr id="2" name="직사각형 1"/>
            <p:cNvSpPr/>
            <p:nvPr/>
          </p:nvSpPr>
          <p:spPr>
            <a:xfrm>
              <a:off x="5000010" y="754083"/>
              <a:ext cx="2790203" cy="2594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084127" y="855021"/>
              <a:ext cx="2596236" cy="2410693"/>
              <a:chOff x="1624449" y="860959"/>
              <a:chExt cx="2596236" cy="241069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864426" y="1959429"/>
                <a:ext cx="499754" cy="1217222"/>
              </a:xfrm>
              <a:prstGeom prst="rect">
                <a:avLst/>
              </a:prstGeom>
              <a:solidFill>
                <a:srgbClr val="FFB2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364179" y="2885704"/>
                <a:ext cx="499754" cy="290945"/>
              </a:xfrm>
              <a:prstGeom prst="rect">
                <a:avLst/>
              </a:prstGeom>
              <a:solidFill>
                <a:srgbClr val="FFFF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63931" y="3081651"/>
                <a:ext cx="912421" cy="94996"/>
              </a:xfrm>
              <a:prstGeom prst="rect">
                <a:avLst/>
              </a:prstGeom>
              <a:solidFill>
                <a:srgbClr val="DEF1C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1864426" y="1246909"/>
                <a:ext cx="0" cy="20188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1773382" y="3176651"/>
                <a:ext cx="21692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2364180" y="1252847"/>
                <a:ext cx="0" cy="20188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863933" y="1250866"/>
                <a:ext cx="0" cy="20188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그림 38"/>
              <p:cNvPicPr/>
              <p:nvPr/>
            </p:nvPicPr>
            <p:blipFill rotWithShape="1">
              <a:blip r:embed="rId2"/>
              <a:srcRect l="86426" t="87317" r="2859" b="8149"/>
              <a:stretch/>
            </p:blipFill>
            <p:spPr>
              <a:xfrm>
                <a:off x="3877785" y="2998517"/>
                <a:ext cx="342900" cy="136567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/>
              <p:nvPr/>
            </p:nvPicPr>
            <p:blipFill rotWithShape="1">
              <a:blip r:embed="rId2"/>
              <a:srcRect r="76469" b="87780"/>
              <a:stretch/>
            </p:blipFill>
            <p:spPr>
              <a:xfrm>
                <a:off x="1624449" y="860959"/>
                <a:ext cx="753095" cy="368136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886196" y="1725929"/>
                <a:ext cx="427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Td1</a:t>
                </a:r>
                <a:endParaRPr lang="ko-KR" altLang="en-US" sz="1200"/>
              </a:p>
            </p:txBody>
          </p:sp>
          <p:sp>
            <p:nvSpPr>
              <p:cNvPr id="42" name="자유형 41"/>
              <p:cNvSpPr/>
              <p:nvPr/>
            </p:nvSpPr>
            <p:spPr>
              <a:xfrm>
                <a:off x="1864426" y="1959429"/>
                <a:ext cx="1911927" cy="1199408"/>
              </a:xfrm>
              <a:custGeom>
                <a:avLst/>
                <a:gdLst>
                  <a:gd name="connsiteX0" fmla="*/ 0 w 1911927"/>
                  <a:gd name="connsiteY0" fmla="*/ 0 h 1199408"/>
                  <a:gd name="connsiteX1" fmla="*/ 498764 w 1911927"/>
                  <a:gd name="connsiteY1" fmla="*/ 938151 h 1199408"/>
                  <a:gd name="connsiteX2" fmla="*/ 1911927 w 1911927"/>
                  <a:gd name="connsiteY2" fmla="*/ 1199408 h 1199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1927" h="1199408">
                    <a:moveTo>
                      <a:pt x="0" y="0"/>
                    </a:moveTo>
                    <a:cubicBezTo>
                      <a:pt x="90054" y="369125"/>
                      <a:pt x="180109" y="738250"/>
                      <a:pt x="498764" y="938151"/>
                    </a:cubicBezTo>
                    <a:cubicBezTo>
                      <a:pt x="817419" y="1138052"/>
                      <a:pt x="1364673" y="1168730"/>
                      <a:pt x="1911927" y="119940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04752" y="2652204"/>
                <a:ext cx="427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Td2</a:t>
                </a:r>
                <a:endParaRPr lang="ko-KR" altLang="en-US" sz="12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125049" y="2823496"/>
                <a:ext cx="427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Td3</a:t>
                </a:r>
                <a:endParaRPr lang="ko-KR" altLang="en-US" sz="1200"/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5324104" y="2646265"/>
              <a:ext cx="1911926" cy="524443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0568" y="2369263"/>
              <a:ext cx="783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 mean</a:t>
              </a:r>
              <a:endParaRPr lang="ko-KR" altLang="en-US" sz="12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84127" y="3802174"/>
            <a:ext cx="2596236" cy="2410693"/>
            <a:chOff x="1624449" y="860959"/>
            <a:chExt cx="2596236" cy="2410693"/>
          </a:xfrm>
        </p:grpSpPr>
        <p:sp>
          <p:nvSpPr>
            <p:cNvPr id="48" name="직사각형 47"/>
            <p:cNvSpPr/>
            <p:nvPr/>
          </p:nvSpPr>
          <p:spPr>
            <a:xfrm>
              <a:off x="1864426" y="1959429"/>
              <a:ext cx="499754" cy="1217222"/>
            </a:xfrm>
            <a:prstGeom prst="rect">
              <a:avLst/>
            </a:prstGeom>
            <a:solidFill>
              <a:srgbClr val="FFB2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64179" y="2885704"/>
              <a:ext cx="499754" cy="290945"/>
            </a:xfrm>
            <a:prstGeom prst="rect">
              <a:avLst/>
            </a:prstGeom>
            <a:solidFill>
              <a:srgbClr val="FFFF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63931" y="3081651"/>
              <a:ext cx="912421" cy="94996"/>
            </a:xfrm>
            <a:prstGeom prst="rect">
              <a:avLst/>
            </a:prstGeom>
            <a:solidFill>
              <a:srgbClr val="DEF1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1864426" y="1246909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1773382" y="3176651"/>
              <a:ext cx="2169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364180" y="1252847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863933" y="1250866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/>
            <p:nvPr/>
          </p:nvPicPr>
          <p:blipFill rotWithShape="1">
            <a:blip r:embed="rId2"/>
            <a:srcRect l="86426" t="87317" r="2859" b="8149"/>
            <a:stretch/>
          </p:blipFill>
          <p:spPr>
            <a:xfrm>
              <a:off x="3877785" y="2998517"/>
              <a:ext cx="342900" cy="136567"/>
            </a:xfrm>
            <a:prstGeom prst="rect">
              <a:avLst/>
            </a:prstGeom>
          </p:spPr>
        </p:pic>
        <p:pic>
          <p:nvPicPr>
            <p:cNvPr id="56" name="그림 55"/>
            <p:cNvPicPr/>
            <p:nvPr/>
          </p:nvPicPr>
          <p:blipFill rotWithShape="1">
            <a:blip r:embed="rId2"/>
            <a:srcRect r="76469" b="87780"/>
            <a:stretch/>
          </p:blipFill>
          <p:spPr>
            <a:xfrm>
              <a:off x="1624449" y="860959"/>
              <a:ext cx="753095" cy="368136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886196" y="1725929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Td1</a:t>
              </a:r>
              <a:endParaRPr lang="ko-KR" altLang="en-US" sz="1200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1864426" y="1959429"/>
              <a:ext cx="1911927" cy="1199408"/>
            </a:xfrm>
            <a:custGeom>
              <a:avLst/>
              <a:gdLst>
                <a:gd name="connsiteX0" fmla="*/ 0 w 1911927"/>
                <a:gd name="connsiteY0" fmla="*/ 0 h 1199408"/>
                <a:gd name="connsiteX1" fmla="*/ 498764 w 1911927"/>
                <a:gd name="connsiteY1" fmla="*/ 938151 h 1199408"/>
                <a:gd name="connsiteX2" fmla="*/ 1911927 w 1911927"/>
                <a:gd name="connsiteY2" fmla="*/ 1199408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1927" h="1199408">
                  <a:moveTo>
                    <a:pt x="0" y="0"/>
                  </a:moveTo>
                  <a:cubicBezTo>
                    <a:pt x="90054" y="369125"/>
                    <a:pt x="180109" y="738250"/>
                    <a:pt x="498764" y="938151"/>
                  </a:cubicBezTo>
                  <a:cubicBezTo>
                    <a:pt x="817419" y="1138052"/>
                    <a:pt x="1364673" y="1168730"/>
                    <a:pt x="1911927" y="11994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04752" y="2652204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Td2</a:t>
              </a:r>
              <a:endParaRPr lang="ko-KR" altLang="en-US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25049" y="2823496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Td3</a:t>
              </a:r>
              <a:endParaRPr lang="ko-KR" altLang="en-US" sz="120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300568" y="5316416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Td mean</a:t>
            </a:r>
            <a:endParaRPr lang="ko-KR" altLang="en-US" sz="120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24104" y="5593415"/>
            <a:ext cx="191192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8206348" y="849083"/>
            <a:ext cx="2596236" cy="2410693"/>
            <a:chOff x="1624449" y="860959"/>
            <a:chExt cx="2596236" cy="2410693"/>
          </a:xfrm>
        </p:grpSpPr>
        <p:sp>
          <p:nvSpPr>
            <p:cNvPr id="69" name="직사각형 68"/>
            <p:cNvSpPr/>
            <p:nvPr/>
          </p:nvSpPr>
          <p:spPr>
            <a:xfrm>
              <a:off x="1864426" y="1959429"/>
              <a:ext cx="499754" cy="1217222"/>
            </a:xfrm>
            <a:prstGeom prst="rect">
              <a:avLst/>
            </a:prstGeom>
            <a:solidFill>
              <a:srgbClr val="FFB2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64179" y="2885704"/>
              <a:ext cx="499754" cy="290945"/>
            </a:xfrm>
            <a:prstGeom prst="rect">
              <a:avLst/>
            </a:prstGeom>
            <a:solidFill>
              <a:srgbClr val="FFFF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863931" y="3081651"/>
              <a:ext cx="912421" cy="94996"/>
            </a:xfrm>
            <a:prstGeom prst="rect">
              <a:avLst/>
            </a:prstGeom>
            <a:solidFill>
              <a:srgbClr val="DEF1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1864426" y="1246909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1773382" y="3176651"/>
              <a:ext cx="2169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364180" y="1252847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863933" y="1250866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그림 75"/>
            <p:cNvPicPr/>
            <p:nvPr/>
          </p:nvPicPr>
          <p:blipFill rotWithShape="1">
            <a:blip r:embed="rId2"/>
            <a:srcRect l="86426" t="87317" r="2859" b="8149"/>
            <a:stretch/>
          </p:blipFill>
          <p:spPr>
            <a:xfrm>
              <a:off x="3877785" y="2998517"/>
              <a:ext cx="342900" cy="136567"/>
            </a:xfrm>
            <a:prstGeom prst="rect">
              <a:avLst/>
            </a:prstGeom>
          </p:spPr>
        </p:pic>
        <p:pic>
          <p:nvPicPr>
            <p:cNvPr id="77" name="그림 76"/>
            <p:cNvPicPr/>
            <p:nvPr/>
          </p:nvPicPr>
          <p:blipFill rotWithShape="1">
            <a:blip r:embed="rId2"/>
            <a:srcRect r="76469" b="87780"/>
            <a:stretch/>
          </p:blipFill>
          <p:spPr>
            <a:xfrm>
              <a:off x="1624449" y="860959"/>
              <a:ext cx="753095" cy="368136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886196" y="1725929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Td1</a:t>
              </a:r>
              <a:endParaRPr lang="ko-KR" altLang="en-US" sz="1200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1864426" y="1959429"/>
              <a:ext cx="1911927" cy="1199408"/>
            </a:xfrm>
            <a:custGeom>
              <a:avLst/>
              <a:gdLst>
                <a:gd name="connsiteX0" fmla="*/ 0 w 1911927"/>
                <a:gd name="connsiteY0" fmla="*/ 0 h 1199408"/>
                <a:gd name="connsiteX1" fmla="*/ 498764 w 1911927"/>
                <a:gd name="connsiteY1" fmla="*/ 938151 h 1199408"/>
                <a:gd name="connsiteX2" fmla="*/ 1911927 w 1911927"/>
                <a:gd name="connsiteY2" fmla="*/ 1199408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1927" h="1199408">
                  <a:moveTo>
                    <a:pt x="0" y="0"/>
                  </a:moveTo>
                  <a:cubicBezTo>
                    <a:pt x="90054" y="369125"/>
                    <a:pt x="180109" y="738250"/>
                    <a:pt x="498764" y="938151"/>
                  </a:cubicBezTo>
                  <a:cubicBezTo>
                    <a:pt x="817419" y="1138052"/>
                    <a:pt x="1364673" y="1168730"/>
                    <a:pt x="1911927" y="11994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04752" y="2652204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Td2</a:t>
              </a:r>
              <a:endParaRPr lang="ko-KR" altLang="en-US" sz="12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25049" y="2823496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Td3</a:t>
              </a:r>
              <a:endParaRPr lang="ko-KR" altLang="en-US" sz="1200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8446325" y="2640327"/>
            <a:ext cx="1911926" cy="5244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9422789" y="2363325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Td mean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8814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08" y="1222828"/>
            <a:ext cx="4254500" cy="406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30" y="1222828"/>
            <a:ext cx="4178300" cy="4064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17915" y="5085441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access count ranking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71656" y="5085441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access count ranking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9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44" y="798285"/>
            <a:ext cx="4013200" cy="406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15" y="798285"/>
            <a:ext cx="4140200" cy="4064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87287" y="4660898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access count ranking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45830" y="4655451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access count ranking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5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1828800"/>
            <a:ext cx="4889500" cy="3200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35286" y="5029200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collected items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7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4" y="941614"/>
            <a:ext cx="4648200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54" y="947057"/>
            <a:ext cx="4838700" cy="3200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95904" y="4142014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threshold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10904" y="4142014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threshold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29" y="1382486"/>
            <a:ext cx="4800600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82486"/>
            <a:ext cx="4800600" cy="3200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5193" y="4582886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threshold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45829" y="4582886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threshold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7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Macintosh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Soo</dc:creator>
  <cp:lastModifiedBy>Microsoft Office 사용자</cp:lastModifiedBy>
  <cp:revision>25</cp:revision>
  <dcterms:created xsi:type="dcterms:W3CDTF">2018-04-24T02:41:33Z</dcterms:created>
  <dcterms:modified xsi:type="dcterms:W3CDTF">2018-06-15T00:53:07Z</dcterms:modified>
</cp:coreProperties>
</file>