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2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1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4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3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8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3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74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8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1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5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4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smtClean="0"/>
              <a:t>Anti-Methods for Distributed Web-Crawler</a:t>
            </a:r>
            <a:r>
              <a:rPr kumimoji="1" lang="en-US" altLang="ko-KR" dirty="0" smtClean="0"/>
              <a:t>:</a:t>
            </a:r>
            <a:br>
              <a:rPr kumimoji="1" lang="en-US" altLang="ko-KR" dirty="0" smtClean="0"/>
            </a:br>
            <a:r>
              <a:rPr kumimoji="1" lang="en-US" altLang="ko-KR" dirty="0" smtClean="0"/>
              <a:t>Long-tail Threshold Model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노인우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2018.06.14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개요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기존 기술</a:t>
            </a:r>
            <a:endParaRPr kumimoji="1" lang="en-US" altLang="ko-KR" dirty="0" smtClean="0"/>
          </a:p>
          <a:p>
            <a:r>
              <a:rPr kumimoji="1" lang="ko-KR" altLang="en-US" dirty="0" smtClean="0"/>
              <a:t>적용 기법 및 설계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Long-tail Threshold </a:t>
            </a:r>
            <a:r>
              <a:rPr kumimoji="1" lang="ko-KR" altLang="en-US" dirty="0" smtClean="0"/>
              <a:t>모델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Node Reducing</a:t>
            </a:r>
            <a:r>
              <a:rPr kumimoji="1" lang="ko-KR" altLang="en-US" dirty="0" smtClean="0"/>
              <a:t> 접근법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실험 및 분석</a:t>
            </a:r>
            <a:endParaRPr kumimoji="1" lang="en-US" altLang="ko-KR" dirty="0" smtClean="0"/>
          </a:p>
          <a:p>
            <a:r>
              <a:rPr kumimoji="1" lang="ko-KR" altLang="en-US" dirty="0" smtClean="0"/>
              <a:t>참고자료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개요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분산형 크롤러 방어를 목적으로 설계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기존의 방어 기법으로는 방어 난해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핵심 아이디어</a:t>
            </a:r>
            <a:r>
              <a:rPr kumimoji="1" lang="en-US" altLang="ko-KR" dirty="0" smtClean="0"/>
              <a:t>:</a:t>
            </a:r>
          </a:p>
          <a:p>
            <a:pPr lvl="1"/>
            <a:r>
              <a:rPr kumimoji="1" lang="ko-KR" altLang="en-US" dirty="0" smtClean="0"/>
              <a:t>발생 확률이 낮은 사건 지속 발생 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해당 주체 의심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웹트래픽을 분석하여 확률이 낮은 사건의 집합</a:t>
            </a:r>
            <a:r>
              <a:rPr kumimoji="1" lang="en-US" altLang="ko-KR" dirty="0" smtClean="0"/>
              <a:t>(long-tail)</a:t>
            </a:r>
            <a:r>
              <a:rPr kumimoji="1" lang="ko-KR" altLang="en-US" dirty="0" smtClean="0"/>
              <a:t>을 정의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2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기존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HTTP </a:t>
            </a:r>
            <a:r>
              <a:rPr kumimoji="1" lang="ko-KR" altLang="en-US" dirty="0" smtClean="0"/>
              <a:t>헤더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낮은 수준의 </a:t>
            </a:r>
            <a:r>
              <a:rPr kumimoji="1" lang="en-US" altLang="ko-KR" dirty="0" smtClean="0"/>
              <a:t>web crawler</a:t>
            </a:r>
            <a:r>
              <a:rPr kumimoji="1" lang="ko-KR" altLang="en-US" dirty="0" smtClean="0"/>
              <a:t>는 헤더변조를 하지 않음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접근 패턴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일부 </a:t>
            </a:r>
            <a:r>
              <a:rPr kumimoji="1" lang="en-US" altLang="ko-KR" dirty="0"/>
              <a:t>w</a:t>
            </a:r>
            <a:r>
              <a:rPr kumimoji="1" lang="en-US" altLang="ko-KR" dirty="0" smtClean="0"/>
              <a:t>eb crawler</a:t>
            </a:r>
            <a:r>
              <a:rPr kumimoji="1" lang="ko-KR" altLang="en-US" dirty="0" smtClean="0"/>
              <a:t>는 속도 및 처리를 위해 필요한 자원에만 접근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일반 사용자와 접근 패턴 상이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접근 빈도 확인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수집 대상이 많을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 crawler</a:t>
            </a:r>
            <a:r>
              <a:rPr kumimoji="1" lang="ko-KR" altLang="en-US" dirty="0" smtClean="0"/>
              <a:t>는 한정 시간 내에 수집하기 위해 대량의 </a:t>
            </a:r>
            <a:r>
              <a:rPr kumimoji="1" lang="en-US" altLang="ko-KR" dirty="0" smtClean="0"/>
              <a:t>request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요청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48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적용기법 및 설계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41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실험 및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3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lang="en-US" altLang="ko-KR" dirty="0"/>
              <a:t>Athena </a:t>
            </a:r>
            <a:r>
              <a:rPr lang="en-US" altLang="ko-KR" dirty="0" err="1"/>
              <a:t>Stassopoulou</a:t>
            </a:r>
            <a:r>
              <a:rPr lang="en-US" altLang="ko-KR" dirty="0"/>
              <a:t> and </a:t>
            </a:r>
            <a:r>
              <a:rPr lang="en-US" altLang="ko-KR" dirty="0" err="1"/>
              <a:t>Marios</a:t>
            </a:r>
            <a:r>
              <a:rPr lang="en-US" altLang="ko-KR" dirty="0"/>
              <a:t> D </a:t>
            </a:r>
            <a:r>
              <a:rPr lang="en-US" altLang="ko-KR" dirty="0" err="1"/>
              <a:t>Dikaiakos</a:t>
            </a:r>
            <a:r>
              <a:rPr lang="en-US" altLang="ko-KR" dirty="0"/>
              <a:t>. 2006. </a:t>
            </a:r>
            <a:r>
              <a:rPr lang="en-US" altLang="ko-KR" b="1" dirty="0"/>
              <a:t>Crawler detection: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bayesian</a:t>
            </a:r>
            <a:r>
              <a:rPr lang="en-US" altLang="ko-KR" b="1" dirty="0" smtClean="0"/>
              <a:t> </a:t>
            </a:r>
            <a:r>
              <a:rPr lang="en-US" altLang="ko-KR" b="1" dirty="0"/>
              <a:t>approach. </a:t>
            </a:r>
            <a:r>
              <a:rPr lang="en-US" altLang="ko-KR" dirty="0"/>
              <a:t>In Internet Surveillance and Protection, 2006. ICISP’06. </a:t>
            </a:r>
            <a:r>
              <a:rPr lang="en-US" altLang="ko-KR" dirty="0" smtClean="0"/>
              <a:t>International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Conference </a:t>
            </a:r>
            <a:r>
              <a:rPr lang="en-US" altLang="ko-KR" dirty="0"/>
              <a:t>on. IEEE, 16–16.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3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153</Words>
  <Application>Microsoft Macintosh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Anti-Methods for Distributed Web-Crawler: Long-tail Threshold Model</vt:lpstr>
      <vt:lpstr>목차</vt:lpstr>
      <vt:lpstr>개요</vt:lpstr>
      <vt:lpstr>기존 기술</vt:lpstr>
      <vt:lpstr>적용기법 및 설계</vt:lpstr>
      <vt:lpstr>실험 및 분석</vt:lpstr>
      <vt:lpstr>참고자료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Anti-Methods for Distributed Web-Crawler: Long-tail Threshold Model</dc:title>
  <dc:creator>Microsoft Office 사용자</dc:creator>
  <cp:lastModifiedBy>Microsoft Office 사용자</cp:lastModifiedBy>
  <cp:revision>47</cp:revision>
  <dcterms:created xsi:type="dcterms:W3CDTF">2018-06-11T01:47:55Z</dcterms:created>
  <dcterms:modified xsi:type="dcterms:W3CDTF">2018-06-11T03:31:50Z</dcterms:modified>
</cp:coreProperties>
</file>