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57" r:id="rId5"/>
    <p:sldId id="258" r:id="rId6"/>
    <p:sldId id="259" r:id="rId7"/>
    <p:sldId id="261" r:id="rId8"/>
    <p:sldId id="26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F1CA"/>
    <a:srgbClr val="FFFFB2"/>
    <a:srgbClr val="FF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78" d="100"/>
          <a:sy n="78" d="100"/>
        </p:scale>
        <p:origin x="56" y="2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5C30-41E7-439A-B738-DAB5A3BF7A6C}" type="datetimeFigureOut">
              <a:rPr lang="ko-KR" altLang="en-US" smtClean="0"/>
              <a:t>2018-11-18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5F65-00B0-42DA-85E5-41124ADCC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533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5C30-41E7-439A-B738-DAB5A3BF7A6C}" type="datetimeFigureOut">
              <a:rPr lang="ko-KR" altLang="en-US" smtClean="0"/>
              <a:t>2018-11-18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5F65-00B0-42DA-85E5-41124ADCC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866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5C30-41E7-439A-B738-DAB5A3BF7A6C}" type="datetimeFigureOut">
              <a:rPr lang="ko-KR" altLang="en-US" smtClean="0"/>
              <a:t>2018-11-18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5F65-00B0-42DA-85E5-41124ADCC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497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5C30-41E7-439A-B738-DAB5A3BF7A6C}" type="datetimeFigureOut">
              <a:rPr lang="ko-KR" altLang="en-US" smtClean="0"/>
              <a:t>2018-11-18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5F65-00B0-42DA-85E5-41124ADCC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25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5C30-41E7-439A-B738-DAB5A3BF7A6C}" type="datetimeFigureOut">
              <a:rPr lang="ko-KR" altLang="en-US" smtClean="0"/>
              <a:t>2018-11-18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5F65-00B0-42DA-85E5-41124ADCC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317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5C30-41E7-439A-B738-DAB5A3BF7A6C}" type="datetimeFigureOut">
              <a:rPr lang="ko-KR" altLang="en-US" smtClean="0"/>
              <a:t>2018-11-18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5F65-00B0-42DA-85E5-41124ADCC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949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5C30-41E7-439A-B738-DAB5A3BF7A6C}" type="datetimeFigureOut">
              <a:rPr lang="ko-KR" altLang="en-US" smtClean="0"/>
              <a:t>2018-11-18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5F65-00B0-42DA-85E5-41124ADCC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044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5C30-41E7-439A-B738-DAB5A3BF7A6C}" type="datetimeFigureOut">
              <a:rPr lang="ko-KR" altLang="en-US" smtClean="0"/>
              <a:t>2018-11-18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5F65-00B0-42DA-85E5-41124ADCC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56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5C30-41E7-439A-B738-DAB5A3BF7A6C}" type="datetimeFigureOut">
              <a:rPr lang="ko-KR" altLang="en-US" smtClean="0"/>
              <a:t>2018-11-18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5F65-00B0-42DA-85E5-41124ADCC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30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5C30-41E7-439A-B738-DAB5A3BF7A6C}" type="datetimeFigureOut">
              <a:rPr lang="ko-KR" altLang="en-US" smtClean="0"/>
              <a:t>2018-11-18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5F65-00B0-42DA-85E5-41124ADCC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05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5C30-41E7-439A-B738-DAB5A3BF7A6C}" type="datetimeFigureOut">
              <a:rPr lang="ko-KR" altLang="en-US" smtClean="0"/>
              <a:t>2018-11-18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5F65-00B0-42DA-85E5-41124ADCC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608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35C30-41E7-439A-B738-DAB5A3BF7A6C}" type="datetimeFigureOut">
              <a:rPr lang="ko-KR" altLang="en-US" smtClean="0"/>
              <a:t>2018-11-18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E5F65-00B0-42DA-85E5-41124ADCC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537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1624449" y="860959"/>
            <a:ext cx="2596236" cy="2410693"/>
            <a:chOff x="1624449" y="860959"/>
            <a:chExt cx="2596236" cy="2410693"/>
          </a:xfrm>
        </p:grpSpPr>
        <p:sp>
          <p:nvSpPr>
            <p:cNvPr id="17" name="직사각형 16"/>
            <p:cNvSpPr/>
            <p:nvPr/>
          </p:nvSpPr>
          <p:spPr>
            <a:xfrm>
              <a:off x="1864426" y="1959429"/>
              <a:ext cx="499754" cy="1217222"/>
            </a:xfrm>
            <a:prstGeom prst="rect">
              <a:avLst/>
            </a:prstGeom>
            <a:solidFill>
              <a:srgbClr val="FFB2B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364179" y="2885704"/>
              <a:ext cx="499754" cy="290945"/>
            </a:xfrm>
            <a:prstGeom prst="rect">
              <a:avLst/>
            </a:prstGeom>
            <a:solidFill>
              <a:srgbClr val="FFFFB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863931" y="3081651"/>
              <a:ext cx="912421" cy="94996"/>
            </a:xfrm>
            <a:prstGeom prst="rect">
              <a:avLst/>
            </a:prstGeom>
            <a:solidFill>
              <a:srgbClr val="DEF1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1864426" y="1246909"/>
              <a:ext cx="0" cy="20188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flipH="1">
              <a:off x="1773382" y="3176651"/>
              <a:ext cx="216922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2364180" y="1252847"/>
              <a:ext cx="0" cy="2018805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2863933" y="1250866"/>
              <a:ext cx="0" cy="2018805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그림 19"/>
            <p:cNvPicPr/>
            <p:nvPr/>
          </p:nvPicPr>
          <p:blipFill rotWithShape="1">
            <a:blip r:embed="rId2"/>
            <a:srcRect l="86426" t="87317" r="2859" b="8149"/>
            <a:stretch/>
          </p:blipFill>
          <p:spPr>
            <a:xfrm>
              <a:off x="3877785" y="2998517"/>
              <a:ext cx="342900" cy="136567"/>
            </a:xfrm>
            <a:prstGeom prst="rect">
              <a:avLst/>
            </a:prstGeom>
          </p:spPr>
        </p:pic>
        <p:pic>
          <p:nvPicPr>
            <p:cNvPr id="21" name="그림 20"/>
            <p:cNvPicPr/>
            <p:nvPr/>
          </p:nvPicPr>
          <p:blipFill rotWithShape="1">
            <a:blip r:embed="rId2"/>
            <a:srcRect r="76469" b="87780"/>
            <a:stretch/>
          </p:blipFill>
          <p:spPr>
            <a:xfrm>
              <a:off x="1624449" y="860959"/>
              <a:ext cx="753095" cy="368136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1886196" y="1725929"/>
              <a:ext cx="4272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Td1</a:t>
              </a:r>
              <a:endParaRPr lang="ko-KR" altLang="en-US" sz="1200"/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864426" y="1959429"/>
              <a:ext cx="1911927" cy="1199408"/>
            </a:xfrm>
            <a:custGeom>
              <a:avLst/>
              <a:gdLst>
                <a:gd name="connsiteX0" fmla="*/ 0 w 1911927"/>
                <a:gd name="connsiteY0" fmla="*/ 0 h 1199408"/>
                <a:gd name="connsiteX1" fmla="*/ 498764 w 1911927"/>
                <a:gd name="connsiteY1" fmla="*/ 938151 h 1199408"/>
                <a:gd name="connsiteX2" fmla="*/ 1911927 w 1911927"/>
                <a:gd name="connsiteY2" fmla="*/ 1199408 h 119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11927" h="1199408">
                  <a:moveTo>
                    <a:pt x="0" y="0"/>
                  </a:moveTo>
                  <a:cubicBezTo>
                    <a:pt x="90054" y="369125"/>
                    <a:pt x="180109" y="738250"/>
                    <a:pt x="498764" y="938151"/>
                  </a:cubicBezTo>
                  <a:cubicBezTo>
                    <a:pt x="817419" y="1138052"/>
                    <a:pt x="1364673" y="1168730"/>
                    <a:pt x="1911927" y="11994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404752" y="2652204"/>
              <a:ext cx="4272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Td2</a:t>
              </a:r>
              <a:endParaRPr lang="ko-KR" altLang="en-US" sz="12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125049" y="2823496"/>
              <a:ext cx="4272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Td3</a:t>
              </a:r>
              <a:endParaRPr lang="ko-KR" altLang="en-US" sz="120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000010" y="754083"/>
            <a:ext cx="2790203" cy="2594759"/>
            <a:chOff x="5000010" y="754083"/>
            <a:chExt cx="2790203" cy="2594759"/>
          </a:xfrm>
        </p:grpSpPr>
        <p:sp>
          <p:nvSpPr>
            <p:cNvPr id="2" name="직사각형 1"/>
            <p:cNvSpPr/>
            <p:nvPr/>
          </p:nvSpPr>
          <p:spPr>
            <a:xfrm>
              <a:off x="5000010" y="754083"/>
              <a:ext cx="2790203" cy="25947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5084127" y="855021"/>
              <a:ext cx="2596236" cy="2410693"/>
              <a:chOff x="1624449" y="860959"/>
              <a:chExt cx="2596236" cy="2410693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1864426" y="1959429"/>
                <a:ext cx="499754" cy="1217222"/>
              </a:xfrm>
              <a:prstGeom prst="rect">
                <a:avLst/>
              </a:prstGeom>
              <a:solidFill>
                <a:srgbClr val="FFB2B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2364179" y="2885704"/>
                <a:ext cx="499754" cy="290945"/>
              </a:xfrm>
              <a:prstGeom prst="rect">
                <a:avLst/>
              </a:prstGeom>
              <a:solidFill>
                <a:srgbClr val="FFFFB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2863931" y="3081651"/>
                <a:ext cx="912421" cy="94996"/>
              </a:xfrm>
              <a:prstGeom prst="rect">
                <a:avLst/>
              </a:prstGeom>
              <a:solidFill>
                <a:srgbClr val="DEF1C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5" name="직선 연결선 34"/>
              <p:cNvCxnSpPr/>
              <p:nvPr/>
            </p:nvCxnSpPr>
            <p:spPr>
              <a:xfrm>
                <a:off x="1864426" y="1246909"/>
                <a:ext cx="0" cy="20188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 flipH="1">
                <a:off x="1773382" y="3176651"/>
                <a:ext cx="216922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2364180" y="1252847"/>
                <a:ext cx="0" cy="201880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2863933" y="1250866"/>
                <a:ext cx="0" cy="201880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9" name="그림 38"/>
              <p:cNvPicPr/>
              <p:nvPr/>
            </p:nvPicPr>
            <p:blipFill rotWithShape="1">
              <a:blip r:embed="rId2"/>
              <a:srcRect l="86426" t="87317" r="2859" b="8149"/>
              <a:stretch/>
            </p:blipFill>
            <p:spPr>
              <a:xfrm>
                <a:off x="3877785" y="2998517"/>
                <a:ext cx="342900" cy="136567"/>
              </a:xfrm>
              <a:prstGeom prst="rect">
                <a:avLst/>
              </a:prstGeom>
            </p:spPr>
          </p:pic>
          <p:pic>
            <p:nvPicPr>
              <p:cNvPr id="40" name="그림 39"/>
              <p:cNvPicPr/>
              <p:nvPr/>
            </p:nvPicPr>
            <p:blipFill rotWithShape="1">
              <a:blip r:embed="rId2"/>
              <a:srcRect r="76469" b="87780"/>
              <a:stretch/>
            </p:blipFill>
            <p:spPr>
              <a:xfrm>
                <a:off x="1624449" y="860959"/>
                <a:ext cx="753095" cy="368136"/>
              </a:xfrm>
              <a:prstGeom prst="rect">
                <a:avLst/>
              </a:prstGeom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1886196" y="1725929"/>
                <a:ext cx="4272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/>
                  <a:t>Td1</a:t>
                </a:r>
                <a:endParaRPr lang="ko-KR" altLang="en-US" sz="1200"/>
              </a:p>
            </p:txBody>
          </p:sp>
          <p:sp>
            <p:nvSpPr>
              <p:cNvPr id="42" name="자유형 41"/>
              <p:cNvSpPr/>
              <p:nvPr/>
            </p:nvSpPr>
            <p:spPr>
              <a:xfrm>
                <a:off x="1864426" y="1959429"/>
                <a:ext cx="1911927" cy="1199408"/>
              </a:xfrm>
              <a:custGeom>
                <a:avLst/>
                <a:gdLst>
                  <a:gd name="connsiteX0" fmla="*/ 0 w 1911927"/>
                  <a:gd name="connsiteY0" fmla="*/ 0 h 1199408"/>
                  <a:gd name="connsiteX1" fmla="*/ 498764 w 1911927"/>
                  <a:gd name="connsiteY1" fmla="*/ 938151 h 1199408"/>
                  <a:gd name="connsiteX2" fmla="*/ 1911927 w 1911927"/>
                  <a:gd name="connsiteY2" fmla="*/ 1199408 h 1199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11927" h="1199408">
                    <a:moveTo>
                      <a:pt x="0" y="0"/>
                    </a:moveTo>
                    <a:cubicBezTo>
                      <a:pt x="90054" y="369125"/>
                      <a:pt x="180109" y="738250"/>
                      <a:pt x="498764" y="938151"/>
                    </a:cubicBezTo>
                    <a:cubicBezTo>
                      <a:pt x="817419" y="1138052"/>
                      <a:pt x="1364673" y="1168730"/>
                      <a:pt x="1911927" y="1199408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404752" y="2652204"/>
                <a:ext cx="4272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/>
                  <a:t>Td2</a:t>
                </a:r>
                <a:endParaRPr lang="ko-KR" altLang="en-US" sz="120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125049" y="2823496"/>
                <a:ext cx="4272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/>
                  <a:t>Td3</a:t>
                </a:r>
                <a:endParaRPr lang="ko-KR" altLang="en-US" sz="1200"/>
              </a:p>
            </p:txBody>
          </p:sp>
        </p:grpSp>
        <p:sp>
          <p:nvSpPr>
            <p:cNvPr id="45" name="직사각형 44"/>
            <p:cNvSpPr/>
            <p:nvPr/>
          </p:nvSpPr>
          <p:spPr>
            <a:xfrm>
              <a:off x="5324104" y="2646265"/>
              <a:ext cx="1911926" cy="524443"/>
            </a:xfrm>
            <a:prstGeom prst="rect">
              <a:avLst/>
            </a:prstGeom>
            <a:solidFill>
              <a:srgbClr val="0070C0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300568" y="2369263"/>
              <a:ext cx="7830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Td mean</a:t>
              </a:r>
              <a:endParaRPr lang="ko-KR" altLang="en-US" sz="120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5084127" y="3802174"/>
            <a:ext cx="2596236" cy="2410693"/>
            <a:chOff x="1624449" y="860959"/>
            <a:chExt cx="2596236" cy="2410693"/>
          </a:xfrm>
        </p:grpSpPr>
        <p:sp>
          <p:nvSpPr>
            <p:cNvPr id="48" name="직사각형 47"/>
            <p:cNvSpPr/>
            <p:nvPr/>
          </p:nvSpPr>
          <p:spPr>
            <a:xfrm>
              <a:off x="1864426" y="1959429"/>
              <a:ext cx="499754" cy="1217222"/>
            </a:xfrm>
            <a:prstGeom prst="rect">
              <a:avLst/>
            </a:prstGeom>
            <a:solidFill>
              <a:srgbClr val="FFB2B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364179" y="2885704"/>
              <a:ext cx="499754" cy="290945"/>
            </a:xfrm>
            <a:prstGeom prst="rect">
              <a:avLst/>
            </a:prstGeom>
            <a:solidFill>
              <a:srgbClr val="FFFFB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2863931" y="3081651"/>
              <a:ext cx="912421" cy="94996"/>
            </a:xfrm>
            <a:prstGeom prst="rect">
              <a:avLst/>
            </a:prstGeom>
            <a:solidFill>
              <a:srgbClr val="DEF1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1" name="직선 연결선 50"/>
            <p:cNvCxnSpPr/>
            <p:nvPr/>
          </p:nvCxnSpPr>
          <p:spPr>
            <a:xfrm>
              <a:off x="1864426" y="1246909"/>
              <a:ext cx="0" cy="20188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H="1">
              <a:off x="1773382" y="3176651"/>
              <a:ext cx="216922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2364180" y="1252847"/>
              <a:ext cx="0" cy="2018805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2863933" y="1250866"/>
              <a:ext cx="0" cy="2018805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그림 54"/>
            <p:cNvPicPr/>
            <p:nvPr/>
          </p:nvPicPr>
          <p:blipFill rotWithShape="1">
            <a:blip r:embed="rId2"/>
            <a:srcRect l="86426" t="87317" r="2859" b="8149"/>
            <a:stretch/>
          </p:blipFill>
          <p:spPr>
            <a:xfrm>
              <a:off x="3877785" y="2998517"/>
              <a:ext cx="342900" cy="136567"/>
            </a:xfrm>
            <a:prstGeom prst="rect">
              <a:avLst/>
            </a:prstGeom>
          </p:spPr>
        </p:pic>
        <p:pic>
          <p:nvPicPr>
            <p:cNvPr id="56" name="그림 55"/>
            <p:cNvPicPr/>
            <p:nvPr/>
          </p:nvPicPr>
          <p:blipFill rotWithShape="1">
            <a:blip r:embed="rId2"/>
            <a:srcRect r="76469" b="87780"/>
            <a:stretch/>
          </p:blipFill>
          <p:spPr>
            <a:xfrm>
              <a:off x="1624449" y="860959"/>
              <a:ext cx="753095" cy="368136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1886196" y="1725929"/>
              <a:ext cx="4272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Td1</a:t>
              </a:r>
              <a:endParaRPr lang="ko-KR" altLang="en-US" sz="1200"/>
            </a:p>
          </p:txBody>
        </p:sp>
        <p:sp>
          <p:nvSpPr>
            <p:cNvPr id="58" name="자유형 57"/>
            <p:cNvSpPr/>
            <p:nvPr/>
          </p:nvSpPr>
          <p:spPr>
            <a:xfrm>
              <a:off x="1864426" y="1959429"/>
              <a:ext cx="1911927" cy="1199408"/>
            </a:xfrm>
            <a:custGeom>
              <a:avLst/>
              <a:gdLst>
                <a:gd name="connsiteX0" fmla="*/ 0 w 1911927"/>
                <a:gd name="connsiteY0" fmla="*/ 0 h 1199408"/>
                <a:gd name="connsiteX1" fmla="*/ 498764 w 1911927"/>
                <a:gd name="connsiteY1" fmla="*/ 938151 h 1199408"/>
                <a:gd name="connsiteX2" fmla="*/ 1911927 w 1911927"/>
                <a:gd name="connsiteY2" fmla="*/ 1199408 h 119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11927" h="1199408">
                  <a:moveTo>
                    <a:pt x="0" y="0"/>
                  </a:moveTo>
                  <a:cubicBezTo>
                    <a:pt x="90054" y="369125"/>
                    <a:pt x="180109" y="738250"/>
                    <a:pt x="498764" y="938151"/>
                  </a:cubicBezTo>
                  <a:cubicBezTo>
                    <a:pt x="817419" y="1138052"/>
                    <a:pt x="1364673" y="1168730"/>
                    <a:pt x="1911927" y="11994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404752" y="2652204"/>
              <a:ext cx="4272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Td2</a:t>
              </a:r>
              <a:endParaRPr lang="ko-KR" altLang="en-US" sz="120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125049" y="2823496"/>
              <a:ext cx="4272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Td3</a:t>
              </a:r>
              <a:endParaRPr lang="ko-KR" altLang="en-US" sz="1200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6300568" y="5316416"/>
            <a:ext cx="783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Td mean</a:t>
            </a:r>
            <a:endParaRPr lang="ko-KR" altLang="en-US" sz="1200"/>
          </a:p>
        </p:txBody>
      </p:sp>
      <p:cxnSp>
        <p:nvCxnSpPr>
          <p:cNvPr id="66" name="직선 연결선 65"/>
          <p:cNvCxnSpPr/>
          <p:nvPr/>
        </p:nvCxnSpPr>
        <p:spPr>
          <a:xfrm flipH="1">
            <a:off x="5324104" y="5593415"/>
            <a:ext cx="1911926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그룹 67"/>
          <p:cNvGrpSpPr/>
          <p:nvPr/>
        </p:nvGrpSpPr>
        <p:grpSpPr>
          <a:xfrm>
            <a:off x="8206348" y="849083"/>
            <a:ext cx="2596236" cy="2410693"/>
            <a:chOff x="1624449" y="860959"/>
            <a:chExt cx="2596236" cy="2410693"/>
          </a:xfrm>
        </p:grpSpPr>
        <p:sp>
          <p:nvSpPr>
            <p:cNvPr id="69" name="직사각형 68"/>
            <p:cNvSpPr/>
            <p:nvPr/>
          </p:nvSpPr>
          <p:spPr>
            <a:xfrm>
              <a:off x="1864426" y="1959429"/>
              <a:ext cx="499754" cy="1217222"/>
            </a:xfrm>
            <a:prstGeom prst="rect">
              <a:avLst/>
            </a:prstGeom>
            <a:solidFill>
              <a:srgbClr val="FFB2B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2364179" y="2885704"/>
              <a:ext cx="499754" cy="290945"/>
            </a:xfrm>
            <a:prstGeom prst="rect">
              <a:avLst/>
            </a:prstGeom>
            <a:solidFill>
              <a:srgbClr val="FFFFB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2863931" y="3081651"/>
              <a:ext cx="912421" cy="94996"/>
            </a:xfrm>
            <a:prstGeom prst="rect">
              <a:avLst/>
            </a:prstGeom>
            <a:solidFill>
              <a:srgbClr val="DEF1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2" name="직선 연결선 71"/>
            <p:cNvCxnSpPr/>
            <p:nvPr/>
          </p:nvCxnSpPr>
          <p:spPr>
            <a:xfrm>
              <a:off x="1864426" y="1246909"/>
              <a:ext cx="0" cy="20188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 flipH="1">
              <a:off x="1773382" y="3176651"/>
              <a:ext cx="216922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2364180" y="1252847"/>
              <a:ext cx="0" cy="2018805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2863933" y="1250866"/>
              <a:ext cx="0" cy="2018805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6" name="그림 75"/>
            <p:cNvPicPr/>
            <p:nvPr/>
          </p:nvPicPr>
          <p:blipFill rotWithShape="1">
            <a:blip r:embed="rId2"/>
            <a:srcRect l="86426" t="87317" r="2859" b="8149"/>
            <a:stretch/>
          </p:blipFill>
          <p:spPr>
            <a:xfrm>
              <a:off x="3877785" y="2998517"/>
              <a:ext cx="342900" cy="136567"/>
            </a:xfrm>
            <a:prstGeom prst="rect">
              <a:avLst/>
            </a:prstGeom>
          </p:spPr>
        </p:pic>
        <p:pic>
          <p:nvPicPr>
            <p:cNvPr id="77" name="그림 76"/>
            <p:cNvPicPr/>
            <p:nvPr/>
          </p:nvPicPr>
          <p:blipFill rotWithShape="1">
            <a:blip r:embed="rId2"/>
            <a:srcRect r="76469" b="87780"/>
            <a:stretch/>
          </p:blipFill>
          <p:spPr>
            <a:xfrm>
              <a:off x="1624449" y="860959"/>
              <a:ext cx="753095" cy="368136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1886196" y="1725929"/>
              <a:ext cx="4272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Td1</a:t>
              </a:r>
              <a:endParaRPr lang="ko-KR" altLang="en-US" sz="1200"/>
            </a:p>
          </p:txBody>
        </p:sp>
        <p:sp>
          <p:nvSpPr>
            <p:cNvPr id="79" name="자유형 78"/>
            <p:cNvSpPr/>
            <p:nvPr/>
          </p:nvSpPr>
          <p:spPr>
            <a:xfrm>
              <a:off x="1864426" y="1959429"/>
              <a:ext cx="1911927" cy="1199408"/>
            </a:xfrm>
            <a:custGeom>
              <a:avLst/>
              <a:gdLst>
                <a:gd name="connsiteX0" fmla="*/ 0 w 1911927"/>
                <a:gd name="connsiteY0" fmla="*/ 0 h 1199408"/>
                <a:gd name="connsiteX1" fmla="*/ 498764 w 1911927"/>
                <a:gd name="connsiteY1" fmla="*/ 938151 h 1199408"/>
                <a:gd name="connsiteX2" fmla="*/ 1911927 w 1911927"/>
                <a:gd name="connsiteY2" fmla="*/ 1199408 h 119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11927" h="1199408">
                  <a:moveTo>
                    <a:pt x="0" y="0"/>
                  </a:moveTo>
                  <a:cubicBezTo>
                    <a:pt x="90054" y="369125"/>
                    <a:pt x="180109" y="738250"/>
                    <a:pt x="498764" y="938151"/>
                  </a:cubicBezTo>
                  <a:cubicBezTo>
                    <a:pt x="817419" y="1138052"/>
                    <a:pt x="1364673" y="1168730"/>
                    <a:pt x="1911927" y="11994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404752" y="2652204"/>
              <a:ext cx="4272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Td2</a:t>
              </a:r>
              <a:endParaRPr lang="ko-KR" altLang="en-US" sz="120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125049" y="2823496"/>
              <a:ext cx="4272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Td3</a:t>
              </a:r>
              <a:endParaRPr lang="ko-KR" altLang="en-US" sz="1200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8446325" y="2640327"/>
            <a:ext cx="1911926" cy="52444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9422789" y="2363325"/>
            <a:ext cx="783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Td mean</a:t>
            </a:r>
            <a:endParaRPr lang="ko-KR" altLang="en-US" sz="1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0AEE29-DF36-4B0F-BE81-E3F573198C18}"/>
              </a:ext>
            </a:extLst>
          </p:cNvPr>
          <p:cNvSpPr txBox="1"/>
          <p:nvPr/>
        </p:nvSpPr>
        <p:spPr>
          <a:xfrm>
            <a:off x="440871" y="285750"/>
            <a:ext cx="6122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Figure 1: Access Frequencies per number of connections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8141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54BB8EF-BD52-47A7-894C-976E857F0CF6}"/>
              </a:ext>
            </a:extLst>
          </p:cNvPr>
          <p:cNvSpPr/>
          <p:nvPr/>
        </p:nvSpPr>
        <p:spPr>
          <a:xfrm>
            <a:off x="2918731" y="1238511"/>
            <a:ext cx="2147207" cy="3701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Collect Raw Data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A289B9B-D369-4256-8F7F-ECCFF1F17BC9}"/>
              </a:ext>
            </a:extLst>
          </p:cNvPr>
          <p:cNvSpPr/>
          <p:nvPr/>
        </p:nvSpPr>
        <p:spPr>
          <a:xfrm>
            <a:off x="2922813" y="2601685"/>
            <a:ext cx="2147207" cy="3701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Data Cleaning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5A13499-9ECF-4F47-8A4E-A1F273E7DEE6}"/>
              </a:ext>
            </a:extLst>
          </p:cNvPr>
          <p:cNvSpPr/>
          <p:nvPr/>
        </p:nvSpPr>
        <p:spPr>
          <a:xfrm>
            <a:off x="2922812" y="3166382"/>
            <a:ext cx="2147207" cy="3701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Split Train / Test Set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44280F2-E421-4A7C-B293-4BF82BA1862D}"/>
              </a:ext>
            </a:extLst>
          </p:cNvPr>
          <p:cNvSpPr/>
          <p:nvPr/>
        </p:nvSpPr>
        <p:spPr>
          <a:xfrm>
            <a:off x="2922812" y="4846864"/>
            <a:ext cx="2147207" cy="3701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Get Long-tail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DBD8ECC-DD4E-485A-BFE2-2FD5B90F6EF9}"/>
              </a:ext>
            </a:extLst>
          </p:cNvPr>
          <p:cNvSpPr/>
          <p:nvPr/>
        </p:nvSpPr>
        <p:spPr>
          <a:xfrm>
            <a:off x="2922812" y="4282167"/>
            <a:ext cx="2147207" cy="3701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Sort Items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8BCDF2-C484-4072-AAFF-F45EDC9EBF25}"/>
              </a:ext>
            </a:extLst>
          </p:cNvPr>
          <p:cNvSpPr/>
          <p:nvPr/>
        </p:nvSpPr>
        <p:spPr>
          <a:xfrm>
            <a:off x="6716483" y="4259298"/>
            <a:ext cx="2147207" cy="93481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Simulate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675FB26-92F9-4DC1-AD8A-C814F7287888}"/>
              </a:ext>
            </a:extLst>
          </p:cNvPr>
          <p:cNvSpPr/>
          <p:nvPr/>
        </p:nvSpPr>
        <p:spPr>
          <a:xfrm>
            <a:off x="2816678" y="3873689"/>
            <a:ext cx="2351316" cy="1547397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824D93-18D7-48A4-B65D-487C8AA7F68F}"/>
              </a:ext>
            </a:extLst>
          </p:cNvPr>
          <p:cNvSpPr/>
          <p:nvPr/>
        </p:nvSpPr>
        <p:spPr>
          <a:xfrm>
            <a:off x="2649311" y="2400299"/>
            <a:ext cx="2686049" cy="3184071"/>
          </a:xfrm>
          <a:prstGeom prst="rect">
            <a:avLst/>
          </a:prstGeom>
          <a:noFill/>
          <a:ln w="952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2B039D-A3D8-4162-B3B0-A93CA1BF5EF5}"/>
              </a:ext>
            </a:extLst>
          </p:cNvPr>
          <p:cNvSpPr txBox="1"/>
          <p:nvPr/>
        </p:nvSpPr>
        <p:spPr>
          <a:xfrm>
            <a:off x="2543175" y="2063106"/>
            <a:ext cx="1554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Pre-Processing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C77BD1-36C5-4EBB-A86C-A959E35484AB}"/>
              </a:ext>
            </a:extLst>
          </p:cNvPr>
          <p:cNvSpPr txBox="1"/>
          <p:nvPr/>
        </p:nvSpPr>
        <p:spPr>
          <a:xfrm>
            <a:off x="2831982" y="3920744"/>
            <a:ext cx="989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Train Set</a:t>
            </a:r>
            <a:endParaRPr lang="ko-KR" altLang="en-US" sz="16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6335845-FC43-4430-8E40-A64E1508E5D4}"/>
              </a:ext>
            </a:extLst>
          </p:cNvPr>
          <p:cNvSpPr/>
          <p:nvPr/>
        </p:nvSpPr>
        <p:spPr>
          <a:xfrm>
            <a:off x="6614428" y="3873688"/>
            <a:ext cx="2351316" cy="1547397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2FA3C4-17BB-4206-AD11-42E2F3247DE8}"/>
              </a:ext>
            </a:extLst>
          </p:cNvPr>
          <p:cNvSpPr txBox="1"/>
          <p:nvPr/>
        </p:nvSpPr>
        <p:spPr>
          <a:xfrm>
            <a:off x="6614428" y="3920744"/>
            <a:ext cx="905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Test Set</a:t>
            </a:r>
            <a:endParaRPr lang="ko-KR" altLang="en-US" sz="16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E8B641D-D0B7-4EED-B579-310FC48E2D34}"/>
              </a:ext>
            </a:extLst>
          </p:cNvPr>
          <p:cNvCxnSpPr>
            <a:stCxn id="4" idx="2"/>
          </p:cNvCxnSpPr>
          <p:nvPr/>
        </p:nvCxnSpPr>
        <p:spPr>
          <a:xfrm flipH="1">
            <a:off x="3992334" y="1608625"/>
            <a:ext cx="1" cy="5467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CDE1D20-FA0A-4775-BBD0-AE66629BC517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flipH="1">
            <a:off x="3992336" y="3536496"/>
            <a:ext cx="4080" cy="337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2543F756-2BAD-4E8B-8202-EAEAF82860B6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5070019" y="4726704"/>
            <a:ext cx="1646464" cy="30521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8511FBDB-71B3-4FC2-B85E-68C581E8DA6C}"/>
              </a:ext>
            </a:extLst>
          </p:cNvPr>
          <p:cNvCxnSpPr>
            <a:stCxn id="6" idx="3"/>
            <a:endCxn id="14" idx="0"/>
          </p:cNvCxnSpPr>
          <p:nvPr/>
        </p:nvCxnSpPr>
        <p:spPr>
          <a:xfrm>
            <a:off x="5070019" y="3351439"/>
            <a:ext cx="2720067" cy="5222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6B62DB1-2EC7-427B-BF18-7FDA352E9C2E}"/>
              </a:ext>
            </a:extLst>
          </p:cNvPr>
          <p:cNvSpPr txBox="1"/>
          <p:nvPr/>
        </p:nvSpPr>
        <p:spPr>
          <a:xfrm>
            <a:off x="5707650" y="4382288"/>
            <a:ext cx="5080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Td3</a:t>
            </a:r>
            <a:endParaRPr lang="ko-KR" altLang="en-US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BD9D0E-8050-4741-9CE5-F3CE8EBF69AA}"/>
              </a:ext>
            </a:extLst>
          </p:cNvPr>
          <p:cNvSpPr txBox="1"/>
          <p:nvPr/>
        </p:nvSpPr>
        <p:spPr>
          <a:xfrm>
            <a:off x="440871" y="285750"/>
            <a:ext cx="331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Figure 2. </a:t>
            </a:r>
            <a:r>
              <a:rPr lang="en-US" altLang="ko-KR"/>
              <a:t>Experimental Design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5020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상자 3">
            <a:extLst>
              <a:ext uri="{FF2B5EF4-FFF2-40B4-BE49-F238E27FC236}">
                <a16:creationId xmlns:a16="http://schemas.microsoft.com/office/drawing/2014/main" id="{681AF87C-461A-CD43-BAEE-34D657E6995E}"/>
              </a:ext>
            </a:extLst>
          </p:cNvPr>
          <p:cNvSpPr txBox="1"/>
          <p:nvPr/>
        </p:nvSpPr>
        <p:spPr>
          <a:xfrm>
            <a:off x="2364985" y="847566"/>
            <a:ext cx="211056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Request</a:t>
            </a:r>
            <a:endParaRPr kumimoji="1" lang="ko-KR" altLang="en-US" dirty="0"/>
          </a:p>
        </p:txBody>
      </p:sp>
      <p:sp>
        <p:nvSpPr>
          <p:cNvPr id="6" name="판단 5">
            <a:extLst>
              <a:ext uri="{FF2B5EF4-FFF2-40B4-BE49-F238E27FC236}">
                <a16:creationId xmlns:a16="http://schemas.microsoft.com/office/drawing/2014/main" id="{A187A910-07F8-504C-85B2-557EAB8F544E}"/>
              </a:ext>
            </a:extLst>
          </p:cNvPr>
          <p:cNvSpPr/>
          <p:nvPr/>
        </p:nvSpPr>
        <p:spPr>
          <a:xfrm>
            <a:off x="2364985" y="1629421"/>
            <a:ext cx="2110564" cy="103135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Blocked IP?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판단 8">
            <a:extLst>
              <a:ext uri="{FF2B5EF4-FFF2-40B4-BE49-F238E27FC236}">
                <a16:creationId xmlns:a16="http://schemas.microsoft.com/office/drawing/2014/main" id="{8814FD69-57D4-A54A-B05D-ACE213B0B09A}"/>
              </a:ext>
            </a:extLst>
          </p:cNvPr>
          <p:cNvSpPr/>
          <p:nvPr/>
        </p:nvSpPr>
        <p:spPr>
          <a:xfrm>
            <a:off x="2364984" y="3085010"/>
            <a:ext cx="2110564" cy="103135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Td3 Item?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판단 9">
            <a:extLst>
              <a:ext uri="{FF2B5EF4-FFF2-40B4-BE49-F238E27FC236}">
                <a16:creationId xmlns:a16="http://schemas.microsoft.com/office/drawing/2014/main" id="{70D1C0FE-6D34-3940-BF6F-45B4AD6A902B}"/>
              </a:ext>
            </a:extLst>
          </p:cNvPr>
          <p:cNvSpPr/>
          <p:nvPr/>
        </p:nvSpPr>
        <p:spPr>
          <a:xfrm>
            <a:off x="5033752" y="3085010"/>
            <a:ext cx="2110565" cy="103135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Known IP?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텍스트상자 11">
            <a:extLst>
              <a:ext uri="{FF2B5EF4-FFF2-40B4-BE49-F238E27FC236}">
                <a16:creationId xmlns:a16="http://schemas.microsoft.com/office/drawing/2014/main" id="{5141659B-DF21-C645-897D-D2EC800531AD}"/>
              </a:ext>
            </a:extLst>
          </p:cNvPr>
          <p:cNvSpPr txBox="1"/>
          <p:nvPr/>
        </p:nvSpPr>
        <p:spPr>
          <a:xfrm>
            <a:off x="7511141" y="4022079"/>
            <a:ext cx="205740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Add to IP List</a:t>
            </a:r>
            <a:endParaRPr kumimoji="1" lang="ko-KR" altLang="en-US" dirty="0"/>
          </a:p>
        </p:txBody>
      </p:sp>
      <p:sp>
        <p:nvSpPr>
          <p:cNvPr id="13" name="텍스트상자 12">
            <a:extLst>
              <a:ext uri="{FF2B5EF4-FFF2-40B4-BE49-F238E27FC236}">
                <a16:creationId xmlns:a16="http://schemas.microsoft.com/office/drawing/2014/main" id="{582C2581-7769-664C-866D-D2E4F217DA9C}"/>
              </a:ext>
            </a:extLst>
          </p:cNvPr>
          <p:cNvSpPr txBox="1"/>
          <p:nvPr/>
        </p:nvSpPr>
        <p:spPr>
          <a:xfrm>
            <a:off x="5033752" y="4514720"/>
            <a:ext cx="211056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Increase Count</a:t>
            </a:r>
            <a:endParaRPr kumimoji="1" lang="ko-KR" altLang="en-US" dirty="0"/>
          </a:p>
        </p:txBody>
      </p:sp>
      <p:sp>
        <p:nvSpPr>
          <p:cNvPr id="14" name="판단 13">
            <a:extLst>
              <a:ext uri="{FF2B5EF4-FFF2-40B4-BE49-F238E27FC236}">
                <a16:creationId xmlns:a16="http://schemas.microsoft.com/office/drawing/2014/main" id="{243EF8E8-D3B7-B545-AA84-7512E324B1BF}"/>
              </a:ext>
            </a:extLst>
          </p:cNvPr>
          <p:cNvSpPr/>
          <p:nvPr/>
        </p:nvSpPr>
        <p:spPr>
          <a:xfrm>
            <a:off x="5033752" y="5406453"/>
            <a:ext cx="2110565" cy="103135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Exceed Limit?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텍스트상자 14">
            <a:extLst>
              <a:ext uri="{FF2B5EF4-FFF2-40B4-BE49-F238E27FC236}">
                <a16:creationId xmlns:a16="http://schemas.microsoft.com/office/drawing/2014/main" id="{7DF89288-E035-6042-980A-FC2AE89CC1AF}"/>
              </a:ext>
            </a:extLst>
          </p:cNvPr>
          <p:cNvSpPr txBox="1"/>
          <p:nvPr/>
        </p:nvSpPr>
        <p:spPr>
          <a:xfrm>
            <a:off x="7511142" y="5737466"/>
            <a:ext cx="205740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Add to Block List</a:t>
            </a:r>
            <a:endParaRPr kumimoji="1"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7B2D73C-D946-1E41-8095-A1958F16CB43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3420267" y="1216898"/>
            <a:ext cx="0" cy="412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0F2BB62-1857-784C-BB9E-CDB592D85849}"/>
              </a:ext>
            </a:extLst>
          </p:cNvPr>
          <p:cNvCxnSpPr>
            <a:stCxn id="6" idx="2"/>
            <a:endCxn id="9" idx="0"/>
          </p:cNvCxnSpPr>
          <p:nvPr/>
        </p:nvCxnSpPr>
        <p:spPr>
          <a:xfrm flipH="1">
            <a:off x="3420266" y="2660779"/>
            <a:ext cx="1" cy="424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48984E6-489E-5D4D-8E2A-C5B9AE786555}"/>
              </a:ext>
            </a:extLst>
          </p:cNvPr>
          <p:cNvCxnSpPr>
            <a:stCxn id="10" idx="2"/>
            <a:endCxn id="13" idx="0"/>
          </p:cNvCxnSpPr>
          <p:nvPr/>
        </p:nvCxnSpPr>
        <p:spPr>
          <a:xfrm>
            <a:off x="6089035" y="4116368"/>
            <a:ext cx="0" cy="398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5CAC73C-B6DB-CE43-8A99-D4B50665218B}"/>
              </a:ext>
            </a:extLst>
          </p:cNvPr>
          <p:cNvCxnSpPr>
            <a:stCxn id="9" idx="3"/>
          </p:cNvCxnSpPr>
          <p:nvPr/>
        </p:nvCxnSpPr>
        <p:spPr>
          <a:xfrm>
            <a:off x="4475548" y="3600689"/>
            <a:ext cx="558204" cy="7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E374F93F-3CE6-7A4C-8710-595A126B3680}"/>
              </a:ext>
            </a:extLst>
          </p:cNvPr>
          <p:cNvSpPr/>
          <p:nvPr/>
        </p:nvSpPr>
        <p:spPr>
          <a:xfrm>
            <a:off x="7511140" y="1959030"/>
            <a:ext cx="2057401" cy="3721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Block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2CEE7BA-F610-F640-AA64-9269C24E3FC3}"/>
              </a:ext>
            </a:extLst>
          </p:cNvPr>
          <p:cNvCxnSpPr>
            <a:endCxn id="26" idx="1"/>
          </p:cNvCxnSpPr>
          <p:nvPr/>
        </p:nvCxnSpPr>
        <p:spPr>
          <a:xfrm flipV="1">
            <a:off x="4475548" y="2145100"/>
            <a:ext cx="3035592" cy="10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[E] 30">
            <a:extLst>
              <a:ext uri="{FF2B5EF4-FFF2-40B4-BE49-F238E27FC236}">
                <a16:creationId xmlns:a16="http://schemas.microsoft.com/office/drawing/2014/main" id="{CE7A6848-F988-D54E-9720-E9CF79634043}"/>
              </a:ext>
            </a:extLst>
          </p:cNvPr>
          <p:cNvCxnSpPr>
            <a:stCxn id="15" idx="3"/>
            <a:endCxn id="26" idx="3"/>
          </p:cNvCxnSpPr>
          <p:nvPr/>
        </p:nvCxnSpPr>
        <p:spPr>
          <a:xfrm flipH="1" flipV="1">
            <a:off x="9568541" y="2145100"/>
            <a:ext cx="2" cy="3777032"/>
          </a:xfrm>
          <a:prstGeom prst="bentConnector3">
            <a:avLst>
              <a:gd name="adj1" fmla="val -114300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[E] 32">
            <a:extLst>
              <a:ext uri="{FF2B5EF4-FFF2-40B4-BE49-F238E27FC236}">
                <a16:creationId xmlns:a16="http://schemas.microsoft.com/office/drawing/2014/main" id="{3CD07168-67BA-6540-B60E-A8F81C92C84B}"/>
              </a:ext>
            </a:extLst>
          </p:cNvPr>
          <p:cNvCxnSpPr>
            <a:stCxn id="10" idx="3"/>
            <a:endCxn id="12" idx="0"/>
          </p:cNvCxnSpPr>
          <p:nvPr/>
        </p:nvCxnSpPr>
        <p:spPr>
          <a:xfrm>
            <a:off x="7144317" y="3600689"/>
            <a:ext cx="1395525" cy="42139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[E] 34">
            <a:extLst>
              <a:ext uri="{FF2B5EF4-FFF2-40B4-BE49-F238E27FC236}">
                <a16:creationId xmlns:a16="http://schemas.microsoft.com/office/drawing/2014/main" id="{E2935C12-547C-3547-B2FF-FF17AE9B7850}"/>
              </a:ext>
            </a:extLst>
          </p:cNvPr>
          <p:cNvCxnSpPr>
            <a:stCxn id="12" idx="2"/>
            <a:endCxn id="13" idx="3"/>
          </p:cNvCxnSpPr>
          <p:nvPr/>
        </p:nvCxnSpPr>
        <p:spPr>
          <a:xfrm rot="5400000">
            <a:off x="7688093" y="3847636"/>
            <a:ext cx="307975" cy="139552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77A6D22-9A94-544B-A322-1F6AE6D97B2B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6089035" y="4884052"/>
            <a:ext cx="0" cy="522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B21FEC5-F8EE-9946-A96D-9210CD5AA0D3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3420266" y="4116368"/>
            <a:ext cx="1" cy="20382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58AAC95-F4A5-854E-A18F-E355B1EDC29D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7144317" y="5922132"/>
            <a:ext cx="3668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[E] 42">
            <a:extLst>
              <a:ext uri="{FF2B5EF4-FFF2-40B4-BE49-F238E27FC236}">
                <a16:creationId xmlns:a16="http://schemas.microsoft.com/office/drawing/2014/main" id="{829D48E9-B20F-8141-B7A0-FAF3B53BB2AC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 flipV="1">
            <a:off x="3420268" y="5922132"/>
            <a:ext cx="1613485" cy="23247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텍스트상자 43">
            <a:extLst>
              <a:ext uri="{FF2B5EF4-FFF2-40B4-BE49-F238E27FC236}">
                <a16:creationId xmlns:a16="http://schemas.microsoft.com/office/drawing/2014/main" id="{C06992D3-98DF-0641-BF37-38D9D692DE23}"/>
              </a:ext>
            </a:extLst>
          </p:cNvPr>
          <p:cNvSpPr txBox="1"/>
          <p:nvPr/>
        </p:nvSpPr>
        <p:spPr>
          <a:xfrm>
            <a:off x="4539337" y="1794925"/>
            <a:ext cx="520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yes</a:t>
            </a:r>
            <a:endParaRPr kumimoji="1" lang="ko-KR" altLang="en-US" dirty="0"/>
          </a:p>
        </p:txBody>
      </p:sp>
      <p:sp>
        <p:nvSpPr>
          <p:cNvPr id="45" name="텍스트상자 44">
            <a:extLst>
              <a:ext uri="{FF2B5EF4-FFF2-40B4-BE49-F238E27FC236}">
                <a16:creationId xmlns:a16="http://schemas.microsoft.com/office/drawing/2014/main" id="{315C35C2-686D-1542-B5E9-87FDFCC6F362}"/>
              </a:ext>
            </a:extLst>
          </p:cNvPr>
          <p:cNvSpPr txBox="1"/>
          <p:nvPr/>
        </p:nvSpPr>
        <p:spPr>
          <a:xfrm>
            <a:off x="3420265" y="270182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no</a:t>
            </a:r>
            <a:endParaRPr kumimoji="1" lang="ko-KR" altLang="en-US" dirty="0"/>
          </a:p>
        </p:txBody>
      </p:sp>
      <p:sp>
        <p:nvSpPr>
          <p:cNvPr id="46" name="텍스트상자 45">
            <a:extLst>
              <a:ext uri="{FF2B5EF4-FFF2-40B4-BE49-F238E27FC236}">
                <a16:creationId xmlns:a16="http://schemas.microsoft.com/office/drawing/2014/main" id="{3AD4747E-340E-5B4D-BD4A-15B0F159D35A}"/>
              </a:ext>
            </a:extLst>
          </p:cNvPr>
          <p:cNvSpPr txBox="1"/>
          <p:nvPr/>
        </p:nvSpPr>
        <p:spPr>
          <a:xfrm>
            <a:off x="4494610" y="3231357"/>
            <a:ext cx="520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yes</a:t>
            </a:r>
            <a:endParaRPr kumimoji="1" lang="ko-KR" altLang="en-US" dirty="0"/>
          </a:p>
        </p:txBody>
      </p:sp>
      <p:sp>
        <p:nvSpPr>
          <p:cNvPr id="47" name="텍스트상자 46">
            <a:extLst>
              <a:ext uri="{FF2B5EF4-FFF2-40B4-BE49-F238E27FC236}">
                <a16:creationId xmlns:a16="http://schemas.microsoft.com/office/drawing/2014/main" id="{F1DBF6FE-3F6D-3E48-A6BF-E54F9E256355}"/>
              </a:ext>
            </a:extLst>
          </p:cNvPr>
          <p:cNvSpPr txBox="1"/>
          <p:nvPr/>
        </p:nvSpPr>
        <p:spPr>
          <a:xfrm>
            <a:off x="3420265" y="4391411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no</a:t>
            </a:r>
            <a:endParaRPr kumimoji="1" lang="ko-KR" altLang="en-US" dirty="0"/>
          </a:p>
        </p:txBody>
      </p:sp>
      <p:sp>
        <p:nvSpPr>
          <p:cNvPr id="48" name="텍스트상자 47">
            <a:extLst>
              <a:ext uri="{FF2B5EF4-FFF2-40B4-BE49-F238E27FC236}">
                <a16:creationId xmlns:a16="http://schemas.microsoft.com/office/drawing/2014/main" id="{373456ED-45C9-8848-8C7B-B3D14468F65D}"/>
              </a:ext>
            </a:extLst>
          </p:cNvPr>
          <p:cNvSpPr txBox="1"/>
          <p:nvPr/>
        </p:nvSpPr>
        <p:spPr>
          <a:xfrm>
            <a:off x="7473227" y="3227249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no</a:t>
            </a:r>
            <a:endParaRPr kumimoji="1" lang="ko-KR" altLang="en-US" dirty="0"/>
          </a:p>
        </p:txBody>
      </p:sp>
      <p:sp>
        <p:nvSpPr>
          <p:cNvPr id="49" name="텍스트상자 48">
            <a:extLst>
              <a:ext uri="{FF2B5EF4-FFF2-40B4-BE49-F238E27FC236}">
                <a16:creationId xmlns:a16="http://schemas.microsoft.com/office/drawing/2014/main" id="{A0427F11-C920-F245-8408-8B4B0766156A}"/>
              </a:ext>
            </a:extLst>
          </p:cNvPr>
          <p:cNvSpPr txBox="1"/>
          <p:nvPr/>
        </p:nvSpPr>
        <p:spPr>
          <a:xfrm>
            <a:off x="6096597" y="4083734"/>
            <a:ext cx="520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yes</a:t>
            </a:r>
            <a:endParaRPr kumimoji="1" lang="ko-KR" altLang="en-US" dirty="0"/>
          </a:p>
        </p:txBody>
      </p:sp>
      <p:sp>
        <p:nvSpPr>
          <p:cNvPr id="50" name="텍스트상자 49">
            <a:extLst>
              <a:ext uri="{FF2B5EF4-FFF2-40B4-BE49-F238E27FC236}">
                <a16:creationId xmlns:a16="http://schemas.microsoft.com/office/drawing/2014/main" id="{B8835A01-1647-5D44-9D3D-C8E4B2026013}"/>
              </a:ext>
            </a:extLst>
          </p:cNvPr>
          <p:cNvSpPr txBox="1"/>
          <p:nvPr/>
        </p:nvSpPr>
        <p:spPr>
          <a:xfrm>
            <a:off x="7039653" y="5527222"/>
            <a:ext cx="520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yes</a:t>
            </a:r>
            <a:endParaRPr kumimoji="1" lang="ko-KR" altLang="en-US" dirty="0"/>
          </a:p>
        </p:txBody>
      </p:sp>
      <p:sp>
        <p:nvSpPr>
          <p:cNvPr id="51" name="텍스트상자 50">
            <a:extLst>
              <a:ext uri="{FF2B5EF4-FFF2-40B4-BE49-F238E27FC236}">
                <a16:creationId xmlns:a16="http://schemas.microsoft.com/office/drawing/2014/main" id="{3600EF63-C001-EA43-B5DC-370AB0866462}"/>
              </a:ext>
            </a:extLst>
          </p:cNvPr>
          <p:cNvSpPr txBox="1"/>
          <p:nvPr/>
        </p:nvSpPr>
        <p:spPr>
          <a:xfrm>
            <a:off x="4567918" y="5627235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no</a:t>
            </a:r>
            <a:endParaRPr kumimoji="1" lang="ko-KR" altLang="en-US" dirty="0"/>
          </a:p>
        </p:txBody>
      </p:sp>
      <p:sp>
        <p:nvSpPr>
          <p:cNvPr id="52" name="모서리가 둥근 직사각형 51">
            <a:extLst>
              <a:ext uri="{FF2B5EF4-FFF2-40B4-BE49-F238E27FC236}">
                <a16:creationId xmlns:a16="http://schemas.microsoft.com/office/drawing/2014/main" id="{E4EDDDAE-DC4F-1D48-B0D5-85997F99DA92}"/>
              </a:ext>
            </a:extLst>
          </p:cNvPr>
          <p:cNvSpPr/>
          <p:nvPr/>
        </p:nvSpPr>
        <p:spPr>
          <a:xfrm>
            <a:off x="2364983" y="6176039"/>
            <a:ext cx="2110565" cy="41433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Respond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854793C-99BD-460C-B6F3-AC3562060B04}"/>
              </a:ext>
            </a:extLst>
          </p:cNvPr>
          <p:cNvSpPr txBox="1"/>
          <p:nvPr/>
        </p:nvSpPr>
        <p:spPr>
          <a:xfrm>
            <a:off x="267749" y="184104"/>
            <a:ext cx="331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Figure 3. Experimental Design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181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208" y="1222828"/>
            <a:ext cx="4254500" cy="4064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330" y="1222828"/>
            <a:ext cx="4178300" cy="40640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817915" y="5085441"/>
            <a:ext cx="2895600" cy="293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access count ranking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271656" y="5085441"/>
            <a:ext cx="2895600" cy="293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access count ranking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0E341-C067-4443-91F8-1540AF240693}"/>
              </a:ext>
            </a:extLst>
          </p:cNvPr>
          <p:cNvSpPr txBox="1"/>
          <p:nvPr/>
        </p:nvSpPr>
        <p:spPr>
          <a:xfrm>
            <a:off x="267749" y="184104"/>
            <a:ext cx="1518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Figure 4 &amp;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5592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864" y="1786163"/>
            <a:ext cx="4013200" cy="4064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242707" y="5648776"/>
            <a:ext cx="2895600" cy="293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access count ranking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237A0C-8DF9-478A-B9AD-4D10A47B2B2D}"/>
              </a:ext>
            </a:extLst>
          </p:cNvPr>
          <p:cNvSpPr txBox="1"/>
          <p:nvPr/>
        </p:nvSpPr>
        <p:spPr>
          <a:xfrm>
            <a:off x="500787" y="281608"/>
            <a:ext cx="399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Figure 6. Access Count in Long-tail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4159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900" y="1828800"/>
            <a:ext cx="4889500" cy="32004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735286" y="5029200"/>
            <a:ext cx="2895600" cy="293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collected items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1B530-6280-4561-874F-7F897B1ECCBD}"/>
              </a:ext>
            </a:extLst>
          </p:cNvPr>
          <p:cNvSpPr txBox="1"/>
          <p:nvPr/>
        </p:nvSpPr>
        <p:spPr>
          <a:xfrm>
            <a:off x="267749" y="184104"/>
            <a:ext cx="5097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Figure 7. Number of IPs reduced by detection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1172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393" y="2035629"/>
            <a:ext cx="4800600" cy="32004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925786" y="5236029"/>
            <a:ext cx="2895600" cy="293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>
                <a:solidFill>
                  <a:schemeClr val="tx1"/>
                </a:solidFill>
              </a:rPr>
              <a:t>threshold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8AFE99-6873-47BA-BED5-6E06E30FEA57}"/>
              </a:ext>
            </a:extLst>
          </p:cNvPr>
          <p:cNvSpPr txBox="1"/>
          <p:nvPr/>
        </p:nvSpPr>
        <p:spPr>
          <a:xfrm>
            <a:off x="267749" y="184104"/>
            <a:ext cx="513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Figure 8.</a:t>
            </a:r>
            <a:r>
              <a:rPr lang="ko-KR" altLang="en-US" dirty="0"/>
              <a:t> </a:t>
            </a:r>
            <a:r>
              <a:rPr lang="en-US" altLang="ko-KR" dirty="0"/>
              <a:t>Number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Detectable</a:t>
            </a:r>
            <a:r>
              <a:rPr lang="ko-KR" altLang="en-US" dirty="0"/>
              <a:t> </a:t>
            </a:r>
            <a:r>
              <a:rPr lang="en-US" altLang="ko-KR" dirty="0"/>
              <a:t>Crawler</a:t>
            </a:r>
            <a:r>
              <a:rPr lang="ko-KR" altLang="en-US" dirty="0"/>
              <a:t> </a:t>
            </a:r>
            <a:r>
              <a:rPr lang="en-US" altLang="ko-KR" dirty="0"/>
              <a:t>Nodes</a:t>
            </a:r>
          </a:p>
        </p:txBody>
      </p:sp>
    </p:spTree>
    <p:extLst>
      <p:ext uri="{BB962C8B-B14F-4D97-AF65-F5344CB8AC3E}">
        <p14:creationId xmlns:p14="http://schemas.microsoft.com/office/powerpoint/2010/main" val="539770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04" y="941614"/>
            <a:ext cx="4648200" cy="3200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354" y="947057"/>
            <a:ext cx="4838700" cy="32004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695904" y="4142014"/>
            <a:ext cx="2895600" cy="293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>
                <a:solidFill>
                  <a:schemeClr val="tx1"/>
                </a:solidFill>
              </a:rPr>
              <a:t>threshold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410904" y="4142014"/>
            <a:ext cx="2895600" cy="293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>
                <a:solidFill>
                  <a:schemeClr val="tx1"/>
                </a:solidFill>
              </a:rPr>
              <a:t>threshold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80BBC9-77DB-43F7-8891-64EAD06B4E97}"/>
              </a:ext>
            </a:extLst>
          </p:cNvPr>
          <p:cNvSpPr txBox="1"/>
          <p:nvPr/>
        </p:nvSpPr>
        <p:spPr>
          <a:xfrm>
            <a:off x="267749" y="184104"/>
            <a:ext cx="1644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Figure 9 &amp; 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5374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137</Words>
  <Application>Microsoft Office PowerPoint</Application>
  <PresentationFormat>와이드스크린</PresentationFormat>
  <Paragraphs>58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 Soo</dc:creator>
  <cp:lastModifiedBy>인우 노</cp:lastModifiedBy>
  <cp:revision>58</cp:revision>
  <dcterms:created xsi:type="dcterms:W3CDTF">2018-04-24T02:41:33Z</dcterms:created>
  <dcterms:modified xsi:type="dcterms:W3CDTF">2018-11-18T16:31:23Z</dcterms:modified>
</cp:coreProperties>
</file>