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25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1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449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3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8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37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74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89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13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953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07D5-C137-334B-80C2-7B3954C6F992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7085-8E57-544A-84B5-4A80B5D2F2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47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dirty="0" smtClean="0"/>
              <a:t>Anti-Methods for Distributed Web-Crawler</a:t>
            </a:r>
            <a:r>
              <a:rPr kumimoji="1" lang="en-US" altLang="ko-KR" dirty="0" smtClean="0"/>
              <a:t>:</a:t>
            </a:r>
            <a:br>
              <a:rPr kumimoji="1" lang="en-US" altLang="ko-KR" dirty="0" smtClean="0"/>
            </a:br>
            <a:r>
              <a:rPr kumimoji="1" lang="en-US" altLang="ko-KR" dirty="0" smtClean="0"/>
              <a:t>Long-tail Threshold Model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R" dirty="0" smtClean="0"/>
          </a:p>
          <a:p>
            <a:r>
              <a:rPr kumimoji="1" lang="ko-KR" altLang="en-US" dirty="0" smtClean="0"/>
              <a:t>노인우</a:t>
            </a:r>
            <a:endParaRPr kumimoji="1" lang="en-US" altLang="ko-KR" dirty="0" smtClean="0"/>
          </a:p>
          <a:p>
            <a:r>
              <a:rPr kumimoji="1" lang="en-US" altLang="ko-KR" smtClean="0"/>
              <a:t>2018.06.14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Anti-Methods for Distributed Web-Crawler: Long-tail Threshold Model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Anti-Methods for Distributed Web-Crawler: Long-tail Threshold Model</dc:title>
  <dc:creator>Microsoft Office 사용자</dc:creator>
  <cp:lastModifiedBy>Microsoft Office 사용자</cp:lastModifiedBy>
  <cp:revision>1</cp:revision>
  <dcterms:created xsi:type="dcterms:W3CDTF">2018-06-11T01:47:55Z</dcterms:created>
  <dcterms:modified xsi:type="dcterms:W3CDTF">2018-06-11T01:51:16Z</dcterms:modified>
</cp:coreProperties>
</file>