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E50A-6ED8-5D4E-BDC5-8F04E041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DFD08-C0D3-1C4E-A814-9675C49CE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505C1-C889-DB45-A6BC-BCCBF8FE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CEC5F-A311-D24D-B0D7-74C9D139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48B11-FEC5-F24D-A965-C3B618AB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855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D8312-1753-9E4C-AF10-59EF676F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660BA-903E-4143-BC77-A6583CD7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76199-C0C0-0545-9341-902188E0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F413C-5814-DF41-836C-E0FCFBD2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D3897-ABC3-0A44-A9D7-B9E620C0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27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9B51CF-0D3C-2248-A6D5-9181405BD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8877D5-37C0-0D40-A51D-DC005A220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4EB53-2151-7F49-8063-80F0EA8E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80902-34BB-7F43-B1F2-10663769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554C0-D761-FB43-8949-27C7C4A9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1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00D6-64BB-DF49-869E-30BB70A9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2033E-5CB3-3049-969B-2CEF837E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6A0A7-F056-A04B-A52B-5D8F3A9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BDAE5-AA47-174D-ACA4-7D627395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ACB6F-CE3D-3C45-A37A-106C5CB9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52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83F96-173C-2346-894B-6A80626C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FFB81-747A-A849-905A-F5EC351C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9AD2E-E23E-2C48-A0EE-DF86386B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F9231-8ACF-2849-A8E9-58902CCC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D4592-EB23-B942-8BAE-EEF9E537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868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BA4A9-5D9D-5C47-B02E-BBBC723A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31623-8FEE-9C40-9E38-55BE2B134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B7A92-441A-004C-8FD8-757791CA5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FF258-B533-0345-9EE3-371375FE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EA12E-F943-7F47-A395-74DB3620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870A3-E78E-3C42-9CEB-D11456CC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375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56BD7-75CF-AB48-8598-5D28E6D6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011B5-6EA6-C749-93F1-26FD49FE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E5ABF-E4AC-554E-B4D2-AE4F40D3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8BDAE1-F901-B940-B937-E9A1546C1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E7C2-59C4-4640-AA94-983F229D0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93A06-8A14-494C-A89F-0FE97C66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E04C59-2BDF-8B44-B334-24188A53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DCBB1-64CD-0449-A978-4E4B6CD6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39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4ECC4-C4F1-314E-A1AB-319E6FCA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416AE-2D20-E04F-8905-9CEF31DA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240C99-632C-3A4D-B923-EAF3D7EC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E11D1-BDE0-C84D-ACA6-A9F5EEAB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88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1DF753-D894-ED43-98FC-97F24B36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09893D-7A66-6C43-8A72-A07C5747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22C0C-CF3C-4D4C-8B4E-4D884676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4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AFBF-927A-044F-A1CA-E7DF1E3B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404D6-96F9-384A-B43F-C70B8319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FDE37-ACC9-DD4E-8BEB-1A8B9C27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692C9-3990-E64D-BD04-052E1B81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7190F-BA11-FF47-9355-17E81F30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075E2-B719-AE4C-B747-CF976F13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167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E1825-F528-7846-93F9-F25A7673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A12A6D-63C6-0D44-A350-8A8065EFC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1B97D-24CD-1A42-AB7A-AE295552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EB8D1-9D90-0145-A232-9870534A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040FC-12E4-E347-AFE9-79540B9E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DA51B-134F-1643-8377-28477A37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950CBB-033B-6B46-AE56-31DA41C2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5719E-B5E5-7943-85D9-C1745ABC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FF36-13DB-A34F-8386-A9D4901BF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AC33-3E8F-964E-977F-BF31AC0154C8}" type="datetimeFigureOut">
              <a:rPr kumimoji="1" lang="ko-KR" altLang="en-US" smtClean="0"/>
              <a:t>2018. 4. 23.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4CA87-B863-3D43-B627-8249DE8A3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A7ECF-2A4E-264D-8984-CB76D6F94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9A50-E989-2641-8300-1762E66C3A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46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3">
            <a:extLst>
              <a:ext uri="{FF2B5EF4-FFF2-40B4-BE49-F238E27FC236}">
                <a16:creationId xmlns:a16="http://schemas.microsoft.com/office/drawing/2014/main" id="{681AF87C-461A-CD43-BAEE-34D657E6995E}"/>
              </a:ext>
            </a:extLst>
          </p:cNvPr>
          <p:cNvSpPr txBox="1"/>
          <p:nvPr/>
        </p:nvSpPr>
        <p:spPr>
          <a:xfrm>
            <a:off x="1483242" y="520994"/>
            <a:ext cx="21105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Request</a:t>
            </a:r>
            <a:endParaRPr kumimoji="1" lang="ko-KR" altLang="en-US" dirty="0"/>
          </a:p>
        </p:txBody>
      </p:sp>
      <p:sp>
        <p:nvSpPr>
          <p:cNvPr id="6" name="판단 5">
            <a:extLst>
              <a:ext uri="{FF2B5EF4-FFF2-40B4-BE49-F238E27FC236}">
                <a16:creationId xmlns:a16="http://schemas.microsoft.com/office/drawing/2014/main" id="{A187A910-07F8-504C-85B2-557EAB8F544E}"/>
              </a:ext>
            </a:extLst>
          </p:cNvPr>
          <p:cNvSpPr/>
          <p:nvPr/>
        </p:nvSpPr>
        <p:spPr>
          <a:xfrm>
            <a:off x="1483242" y="1302849"/>
            <a:ext cx="2110564" cy="103135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Blocked IP?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판단 8">
            <a:extLst>
              <a:ext uri="{FF2B5EF4-FFF2-40B4-BE49-F238E27FC236}">
                <a16:creationId xmlns:a16="http://schemas.microsoft.com/office/drawing/2014/main" id="{8814FD69-57D4-A54A-B05D-ACE213B0B09A}"/>
              </a:ext>
            </a:extLst>
          </p:cNvPr>
          <p:cNvSpPr/>
          <p:nvPr/>
        </p:nvSpPr>
        <p:spPr>
          <a:xfrm>
            <a:off x="1483241" y="2758438"/>
            <a:ext cx="2110564" cy="103135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Td3 Item?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판단 9">
            <a:extLst>
              <a:ext uri="{FF2B5EF4-FFF2-40B4-BE49-F238E27FC236}">
                <a16:creationId xmlns:a16="http://schemas.microsoft.com/office/drawing/2014/main" id="{70D1C0FE-6D34-3940-BF6F-45B4AD6A902B}"/>
              </a:ext>
            </a:extLst>
          </p:cNvPr>
          <p:cNvSpPr/>
          <p:nvPr/>
        </p:nvSpPr>
        <p:spPr>
          <a:xfrm>
            <a:off x="4152009" y="2758438"/>
            <a:ext cx="2110565" cy="103135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Known IP?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141659B-DF21-C645-897D-D2EC800531AD}"/>
              </a:ext>
            </a:extLst>
          </p:cNvPr>
          <p:cNvSpPr txBox="1"/>
          <p:nvPr/>
        </p:nvSpPr>
        <p:spPr>
          <a:xfrm>
            <a:off x="6629398" y="3695507"/>
            <a:ext cx="20574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Add to IP List</a:t>
            </a:r>
            <a:endParaRPr kumimoji="1" lang="ko-KR" altLang="en-US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582C2581-7769-664C-866D-D2E4F217DA9C}"/>
              </a:ext>
            </a:extLst>
          </p:cNvPr>
          <p:cNvSpPr txBox="1"/>
          <p:nvPr/>
        </p:nvSpPr>
        <p:spPr>
          <a:xfrm>
            <a:off x="4152009" y="4188148"/>
            <a:ext cx="21105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Increase Count</a:t>
            </a:r>
            <a:endParaRPr kumimoji="1" lang="ko-KR" altLang="en-US" dirty="0"/>
          </a:p>
        </p:txBody>
      </p:sp>
      <p:sp>
        <p:nvSpPr>
          <p:cNvPr id="14" name="판단 13">
            <a:extLst>
              <a:ext uri="{FF2B5EF4-FFF2-40B4-BE49-F238E27FC236}">
                <a16:creationId xmlns:a16="http://schemas.microsoft.com/office/drawing/2014/main" id="{243EF8E8-D3B7-B545-AA84-7512E324B1BF}"/>
              </a:ext>
            </a:extLst>
          </p:cNvPr>
          <p:cNvSpPr/>
          <p:nvPr/>
        </p:nvSpPr>
        <p:spPr>
          <a:xfrm>
            <a:off x="4152009" y="5079881"/>
            <a:ext cx="2110565" cy="103135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Exceed Limit?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7DF89288-E035-6042-980A-FC2AE89CC1AF}"/>
              </a:ext>
            </a:extLst>
          </p:cNvPr>
          <p:cNvSpPr txBox="1"/>
          <p:nvPr/>
        </p:nvSpPr>
        <p:spPr>
          <a:xfrm>
            <a:off x="6629399" y="5410894"/>
            <a:ext cx="20574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Add to Block List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B2D73C-D946-1E41-8095-A1958F16CB4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38524" y="890326"/>
            <a:ext cx="0" cy="412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F2BB62-1857-784C-BB9E-CDB592D8584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538523" y="2334207"/>
            <a:ext cx="1" cy="42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8984E6-489E-5D4D-8E2A-C5B9AE786555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5207292" y="3789796"/>
            <a:ext cx="0" cy="39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CAC73C-B6DB-CE43-8A99-D4B50665218B}"/>
              </a:ext>
            </a:extLst>
          </p:cNvPr>
          <p:cNvCxnSpPr>
            <a:stCxn id="9" idx="3"/>
          </p:cNvCxnSpPr>
          <p:nvPr/>
        </p:nvCxnSpPr>
        <p:spPr>
          <a:xfrm>
            <a:off x="3593805" y="3274117"/>
            <a:ext cx="558204" cy="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374F93F-3CE6-7A4C-8710-595A126B3680}"/>
              </a:ext>
            </a:extLst>
          </p:cNvPr>
          <p:cNvSpPr/>
          <p:nvPr/>
        </p:nvSpPr>
        <p:spPr>
          <a:xfrm>
            <a:off x="6629397" y="1632458"/>
            <a:ext cx="2057401" cy="3721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Block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2CEE7BA-F610-F640-AA64-9269C24E3FC3}"/>
              </a:ext>
            </a:extLst>
          </p:cNvPr>
          <p:cNvCxnSpPr>
            <a:endCxn id="26" idx="1"/>
          </p:cNvCxnSpPr>
          <p:nvPr/>
        </p:nvCxnSpPr>
        <p:spPr>
          <a:xfrm flipV="1">
            <a:off x="3593805" y="1818528"/>
            <a:ext cx="3035592" cy="1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CE7A6848-F988-D54E-9720-E9CF79634043}"/>
              </a:ext>
            </a:extLst>
          </p:cNvPr>
          <p:cNvCxnSpPr>
            <a:stCxn id="15" idx="3"/>
            <a:endCxn id="26" idx="3"/>
          </p:cNvCxnSpPr>
          <p:nvPr/>
        </p:nvCxnSpPr>
        <p:spPr>
          <a:xfrm flipH="1" flipV="1">
            <a:off x="8686798" y="1818528"/>
            <a:ext cx="2" cy="3777032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3CD07168-67BA-6540-B60E-A8F81C92C84B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6262574" y="3274117"/>
            <a:ext cx="1395525" cy="421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E2935C12-547C-3547-B2FF-FF17AE9B7850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>
            <a:off x="6806350" y="3521064"/>
            <a:ext cx="307975" cy="1395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77A6D22-9A94-544B-A322-1F6AE6D97B2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207292" y="4557480"/>
            <a:ext cx="0" cy="52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21FEC5-F8EE-9946-A96D-9210CD5AA0D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538523" y="3789796"/>
            <a:ext cx="1" cy="2038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8AAC95-F4A5-854E-A18F-E355B1EDC29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262574" y="5595560"/>
            <a:ext cx="366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29D48E9-B20F-8141-B7A0-FAF3B53BB2AC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538525" y="5595560"/>
            <a:ext cx="1613485" cy="2324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상자 43">
            <a:extLst>
              <a:ext uri="{FF2B5EF4-FFF2-40B4-BE49-F238E27FC236}">
                <a16:creationId xmlns:a16="http://schemas.microsoft.com/office/drawing/2014/main" id="{C06992D3-98DF-0641-BF37-38D9D692DE23}"/>
              </a:ext>
            </a:extLst>
          </p:cNvPr>
          <p:cNvSpPr txBox="1"/>
          <p:nvPr/>
        </p:nvSpPr>
        <p:spPr>
          <a:xfrm>
            <a:off x="3657594" y="1468353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45" name="텍스트상자 44">
            <a:extLst>
              <a:ext uri="{FF2B5EF4-FFF2-40B4-BE49-F238E27FC236}">
                <a16:creationId xmlns:a16="http://schemas.microsoft.com/office/drawing/2014/main" id="{315C35C2-686D-1542-B5E9-87FDFCC6F362}"/>
              </a:ext>
            </a:extLst>
          </p:cNvPr>
          <p:cNvSpPr txBox="1"/>
          <p:nvPr/>
        </p:nvSpPr>
        <p:spPr>
          <a:xfrm>
            <a:off x="2538522" y="237525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46" name="텍스트상자 45">
            <a:extLst>
              <a:ext uri="{FF2B5EF4-FFF2-40B4-BE49-F238E27FC236}">
                <a16:creationId xmlns:a16="http://schemas.microsoft.com/office/drawing/2014/main" id="{3AD4747E-340E-5B4D-BD4A-15B0F159D35A}"/>
              </a:ext>
            </a:extLst>
          </p:cNvPr>
          <p:cNvSpPr txBox="1"/>
          <p:nvPr/>
        </p:nvSpPr>
        <p:spPr>
          <a:xfrm>
            <a:off x="3612867" y="2904785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47" name="텍스트상자 46">
            <a:extLst>
              <a:ext uri="{FF2B5EF4-FFF2-40B4-BE49-F238E27FC236}">
                <a16:creationId xmlns:a16="http://schemas.microsoft.com/office/drawing/2014/main" id="{F1DBF6FE-3F6D-3E48-A6BF-E54F9E256355}"/>
              </a:ext>
            </a:extLst>
          </p:cNvPr>
          <p:cNvSpPr txBox="1"/>
          <p:nvPr/>
        </p:nvSpPr>
        <p:spPr>
          <a:xfrm>
            <a:off x="2538522" y="40648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48" name="텍스트상자 47">
            <a:extLst>
              <a:ext uri="{FF2B5EF4-FFF2-40B4-BE49-F238E27FC236}">
                <a16:creationId xmlns:a16="http://schemas.microsoft.com/office/drawing/2014/main" id="{373456ED-45C9-8848-8C7B-B3D14468F65D}"/>
              </a:ext>
            </a:extLst>
          </p:cNvPr>
          <p:cNvSpPr txBox="1"/>
          <p:nvPr/>
        </p:nvSpPr>
        <p:spPr>
          <a:xfrm>
            <a:off x="6591484" y="29006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49" name="텍스트상자 48">
            <a:extLst>
              <a:ext uri="{FF2B5EF4-FFF2-40B4-BE49-F238E27FC236}">
                <a16:creationId xmlns:a16="http://schemas.microsoft.com/office/drawing/2014/main" id="{A0427F11-C920-F245-8408-8B4B0766156A}"/>
              </a:ext>
            </a:extLst>
          </p:cNvPr>
          <p:cNvSpPr txBox="1"/>
          <p:nvPr/>
        </p:nvSpPr>
        <p:spPr>
          <a:xfrm>
            <a:off x="5214854" y="3757162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50" name="텍스트상자 49">
            <a:extLst>
              <a:ext uri="{FF2B5EF4-FFF2-40B4-BE49-F238E27FC236}">
                <a16:creationId xmlns:a16="http://schemas.microsoft.com/office/drawing/2014/main" id="{B8835A01-1647-5D44-9D3D-C8E4B2026013}"/>
              </a:ext>
            </a:extLst>
          </p:cNvPr>
          <p:cNvSpPr txBox="1"/>
          <p:nvPr/>
        </p:nvSpPr>
        <p:spPr>
          <a:xfrm>
            <a:off x="6157910" y="5200650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51" name="텍스트상자 50">
            <a:extLst>
              <a:ext uri="{FF2B5EF4-FFF2-40B4-BE49-F238E27FC236}">
                <a16:creationId xmlns:a16="http://schemas.microsoft.com/office/drawing/2014/main" id="{3600EF63-C001-EA43-B5DC-370AB0866462}"/>
              </a:ext>
            </a:extLst>
          </p:cNvPr>
          <p:cNvSpPr txBox="1"/>
          <p:nvPr/>
        </p:nvSpPr>
        <p:spPr>
          <a:xfrm>
            <a:off x="3686175" y="53006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E4EDDDAE-DC4F-1D48-B0D5-85997F99DA92}"/>
              </a:ext>
            </a:extLst>
          </p:cNvPr>
          <p:cNvSpPr/>
          <p:nvPr/>
        </p:nvSpPr>
        <p:spPr>
          <a:xfrm>
            <a:off x="1483240" y="5849467"/>
            <a:ext cx="2110565" cy="414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Respond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1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</Words>
  <Application>Microsoft Macintosh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23</cp:revision>
  <dcterms:created xsi:type="dcterms:W3CDTF">2018-04-23T12:42:48Z</dcterms:created>
  <dcterms:modified xsi:type="dcterms:W3CDTF">2018-04-23T15:47:12Z</dcterms:modified>
</cp:coreProperties>
</file>