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4" r:id="rId3"/>
    <p:sldId id="310" r:id="rId4"/>
    <p:sldId id="313" r:id="rId5"/>
    <p:sldId id="314" r:id="rId6"/>
    <p:sldId id="311" r:id="rId7"/>
    <p:sldId id="312" r:id="rId8"/>
    <p:sldId id="315" r:id="rId9"/>
    <p:sldId id="316" r:id="rId10"/>
    <p:sldId id="317" r:id="rId11"/>
    <p:sldId id="318" r:id="rId12"/>
    <p:sldId id="319" r:id="rId13"/>
    <p:sldId id="320" r:id="rId14"/>
    <p:sldId id="30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17C0"/>
    <a:srgbClr val="339933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2555" autoAdjust="0"/>
  </p:normalViewPr>
  <p:slideViewPr>
    <p:cSldViewPr snapToGrid="0">
      <p:cViewPr>
        <p:scale>
          <a:sx n="75" d="100"/>
          <a:sy n="75" d="100"/>
        </p:scale>
        <p:origin x="-75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45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http://www.impress-designs.com/images/medical_tourism_large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jpeg"/><Relationship Id="rId9" Type="http://schemas.openxmlformats.org/officeDocument/2006/relationships/image" Target="http://files.softicons.com/download/application-icons/creative-suite-3-icons-by-cgink/png/512/ps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7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ĐỒ HỌA WEB</a:t>
            </a:r>
            <a:b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VỚI PHOTOSHOP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www.impress-designs.com/images/medical_tourism_large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4" y="239255"/>
            <a:ext cx="2318544" cy="19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ttp://files.softicons.com/download/application-icons/creative-suite-3-icons-by-cgink/png/512/ps.png"/>
          <p:cNvPicPr>
            <a:picLocks noChangeAspect="1" noChangeArrowheads="1"/>
          </p:cNvPicPr>
          <p:nvPr/>
        </p:nvPicPr>
        <p:blipFill>
          <a:blip r:embed="rId8" r:link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11" y="239255"/>
            <a:ext cx="1446158" cy="14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14" y="2563542"/>
            <a:ext cx="4635451" cy="35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bóng đổ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65" y="1249459"/>
            <a:ext cx="5943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65" y="4125642"/>
            <a:ext cx="1962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8501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55078"/>
            <a:ext cx="8255000" cy="4747236"/>
          </a:xfrm>
        </p:spPr>
        <p:txBody>
          <a:bodyPr/>
          <a:lstStyle/>
          <a:p>
            <a:r>
              <a:rPr lang="en-US" smtClean="0"/>
              <a:t>Loại bỏ các chi tiết thừa của ảnh</a:t>
            </a:r>
          </a:p>
          <a:p>
            <a:r>
              <a:rPr lang="en-US" smtClean="0"/>
              <a:t>Có 2 cách:</a:t>
            </a:r>
          </a:p>
          <a:p>
            <a:pPr lvl="1"/>
            <a:r>
              <a:rPr lang="en-US" smtClean="0"/>
              <a:t>Sử dụng </a:t>
            </a:r>
            <a:r>
              <a:rPr lang="en-US" b="1" smtClean="0"/>
              <a:t>Layer Mask </a:t>
            </a:r>
            <a:r>
              <a:rPr lang="en-US" smtClean="0"/>
              <a:t>và </a:t>
            </a:r>
            <a:r>
              <a:rPr lang="en-US" b="1" smtClean="0"/>
              <a:t>Brush tool</a:t>
            </a:r>
          </a:p>
          <a:p>
            <a:pPr lvl="1"/>
            <a:r>
              <a:rPr lang="en-US" smtClean="0"/>
              <a:t>Sử dụng </a:t>
            </a:r>
            <a:r>
              <a:rPr lang="en-US" b="1" smtClean="0"/>
              <a:t>Magic Wand Tool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Loại bỏ hình nền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2" y="3688948"/>
            <a:ext cx="533082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48" y="5351077"/>
            <a:ext cx="4219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Elbow Connector 6"/>
          <p:cNvCxnSpPr>
            <a:stCxn id="4098" idx="2"/>
            <a:endCxn id="4099" idx="1"/>
          </p:cNvCxnSpPr>
          <p:nvPr/>
        </p:nvCxnSpPr>
        <p:spPr bwMode="auto">
          <a:xfrm rot="16200000" flipH="1">
            <a:off x="3225535" y="4819439"/>
            <a:ext cx="1101742" cy="1085483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06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55078"/>
            <a:ext cx="8255000" cy="4747236"/>
          </a:xfrm>
        </p:spPr>
        <p:txBody>
          <a:bodyPr>
            <a:normAutofit/>
          </a:bodyPr>
          <a:lstStyle/>
          <a:p>
            <a:r>
              <a:rPr lang="en-US" sz="2200" smtClean="0"/>
              <a:t>Giúp chia nhỏ thiết kế thành các hình ảnh nhỏ</a:t>
            </a:r>
          </a:p>
          <a:p>
            <a:r>
              <a:rPr lang="en-US" sz="2200" smtClean="0"/>
              <a:t>Loại bỏ các hình ảnh thừa =&gt; giảm dung lượng lưu trữ =&gt; tăng tốc tải trang web</a:t>
            </a:r>
          </a:p>
          <a:p>
            <a:r>
              <a:rPr lang="en-US" sz="2200" smtClean="0"/>
              <a:t>Sử dụng công cụ </a:t>
            </a:r>
            <a:r>
              <a:rPr lang="en-US" sz="2200" b="1" smtClean="0"/>
              <a:t>Slices</a:t>
            </a:r>
            <a:endParaRPr lang="en-US" sz="2200" b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Cắt ảnh cho web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93" y="3428999"/>
            <a:ext cx="17430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73" y="3131527"/>
            <a:ext cx="38481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45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52024"/>
            <a:ext cx="8255000" cy="4550289"/>
          </a:xfrm>
        </p:spPr>
        <p:txBody>
          <a:bodyPr/>
          <a:lstStyle/>
          <a:p>
            <a:r>
              <a:rPr lang="en-US" smtClean="0"/>
              <a:t>Sử dụng chức năng </a:t>
            </a:r>
            <a:r>
              <a:rPr lang="en-US" b="1" smtClean="0"/>
              <a:t>Save for web and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Xuất ảnh phục vụ web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247656"/>
            <a:ext cx="26574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7" y="2247656"/>
            <a:ext cx="5034829" cy="368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653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71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7</a:t>
            </a:r>
            <a:endParaRPr lang="en-US" sz="5400" b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olidFill>
                <a:srgbClr val="0017C0"/>
              </a:solidFill>
            </a:endParaRPr>
          </a:p>
          <a:p>
            <a:r>
              <a:rPr lang="en-US" smtClean="0">
                <a:solidFill>
                  <a:srgbClr val="0017C0"/>
                </a:solidFill>
              </a:rPr>
              <a:t>Giới thiệu Photoshop</a:t>
            </a:r>
          </a:p>
          <a:p>
            <a:r>
              <a:rPr lang="en-US" smtClean="0">
                <a:solidFill>
                  <a:srgbClr val="0017C0"/>
                </a:solidFill>
              </a:rPr>
              <a:t>Thiết kế bố cục</a:t>
            </a:r>
          </a:p>
          <a:p>
            <a:r>
              <a:rPr lang="en-US" smtClean="0">
                <a:solidFill>
                  <a:srgbClr val="0017C0"/>
                </a:solidFill>
              </a:rPr>
              <a:t>Thiết kế các thành phần</a:t>
            </a:r>
          </a:p>
          <a:p>
            <a:r>
              <a:rPr lang="en-US" smtClean="0">
                <a:solidFill>
                  <a:srgbClr val="0017C0"/>
                </a:solidFill>
              </a:rPr>
              <a:t>Cắt ảnh</a:t>
            </a:r>
          </a:p>
          <a:p>
            <a:r>
              <a:rPr lang="en-US" smtClean="0">
                <a:solidFill>
                  <a:srgbClr val="0017C0"/>
                </a:solidFill>
              </a:rPr>
              <a:t>Xuất ảnh phục vụ web</a:t>
            </a:r>
            <a:endParaRPr lang="en-US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5618675" cy="4599155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Công cụ chỉnh sửa và xử lý ảnh số tốt nhất hiện nay</a:t>
            </a:r>
          </a:p>
          <a:p>
            <a:r>
              <a:rPr lang="en-US" sz="2800" smtClean="0"/>
              <a:t>Hỗ trợ nhiều tính năng cho thiết kế giao diện website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Quản lý bố cục 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Các công cụ chỉnh sửa các ảnh thành phần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Cắt ảnh thành nhiều ảnh nhỏ</a:t>
            </a:r>
          </a:p>
          <a:p>
            <a:pPr lvl="1"/>
            <a:r>
              <a:rPr lang="en-US" sz="2600" smtClean="0">
                <a:solidFill>
                  <a:srgbClr val="0017C0"/>
                </a:solidFill>
              </a:rPr>
              <a:t>Xuất ảnh tối ưu cho web</a:t>
            </a:r>
          </a:p>
          <a:p>
            <a:endParaRPr lang="en-US" sz="2800" smtClean="0"/>
          </a:p>
          <a:p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PhotoShop</a:t>
            </a:r>
            <a:endParaRPr lang="en-US"/>
          </a:p>
        </p:txBody>
      </p:sp>
      <p:pic>
        <p:nvPicPr>
          <p:cNvPr id="4098" name="Picture 2" descr="http://img.so1vn.vn/201206/adobe-photoshop-c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91" y="1259059"/>
            <a:ext cx="2651759" cy="2651759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16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Giao diện Photoshop</a:t>
            </a:r>
            <a:endParaRPr lang="en-US"/>
          </a:p>
        </p:txBody>
      </p:sp>
      <p:pic>
        <p:nvPicPr>
          <p:cNvPr id="2050" name="Picture 2" descr="SNAGHTML351c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5" y="1092200"/>
            <a:ext cx="7645204" cy="515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603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949" y="949939"/>
            <a:ext cx="8255000" cy="878861"/>
          </a:xfrm>
        </p:spPr>
        <p:txBody>
          <a:bodyPr>
            <a:normAutofit lnSpcReduction="10000"/>
          </a:bodyPr>
          <a:lstStyle/>
          <a:p>
            <a:r>
              <a:rPr lang="en-US" sz="2500" smtClean="0"/>
              <a:t>Các Layer giúp quản lý các thành phần trong thiết kế</a:t>
            </a:r>
          </a:p>
          <a:p>
            <a:r>
              <a:rPr lang="en-US" sz="2500" smtClean="0"/>
              <a:t>Mỗi đối tượng sẽ được đặt trong 1 layer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pic>
        <p:nvPicPr>
          <p:cNvPr id="3074" name="Picture 2" descr="C:\Users\DUYPRO~1\AppData\Local\Temp\SNAGHTML1b0e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32" y="1965376"/>
            <a:ext cx="6287427" cy="460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63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Công cụ Guide canh lề cho thiết kế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Canh lề cho web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5" y="2018055"/>
            <a:ext cx="19335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42" y="2600473"/>
            <a:ext cx="5837871" cy="363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5" y="2018055"/>
            <a:ext cx="2095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850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17C0"/>
                </a:solidFill>
              </a:rPr>
              <a:t>Hiệu ứng chuyển màu</a:t>
            </a:r>
          </a:p>
          <a:p>
            <a:r>
              <a:rPr lang="en-US" smtClean="0">
                <a:solidFill>
                  <a:srgbClr val="0017C0"/>
                </a:solidFill>
              </a:rPr>
              <a:t>Hiệu ứng trộn hình ảnh</a:t>
            </a:r>
          </a:p>
          <a:p>
            <a:r>
              <a:rPr lang="en-US" smtClean="0">
                <a:solidFill>
                  <a:srgbClr val="0017C0"/>
                </a:solidFill>
              </a:rPr>
              <a:t>Hiệu ứng bóng đổ</a:t>
            </a:r>
          </a:p>
          <a:p>
            <a:r>
              <a:rPr lang="en-US" smtClean="0">
                <a:solidFill>
                  <a:srgbClr val="0017C0"/>
                </a:solidFill>
              </a:rPr>
              <a:t>Loại bỏ hình nền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Một vài hiệu ứng sử dụng cho web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38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76" y="1828800"/>
            <a:ext cx="57150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phép chuyển từ màu này sang mau khác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chuyển màu (Gradient)</a:t>
            </a:r>
            <a:endParaRPr lang="en-US"/>
          </a:p>
        </p:txBody>
      </p:sp>
      <p:pic>
        <p:nvPicPr>
          <p:cNvPr id="1026" name="Picture 2" descr="xblue_gradient_background.jpg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5" y="1828800"/>
            <a:ext cx="1701360" cy="4002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84" y="1828800"/>
            <a:ext cx="21050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07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Cho phép hai đối tượng hòa trộn vào nhau một cách tự nhiên</a:t>
            </a:r>
          </a:p>
          <a:p>
            <a:r>
              <a:rPr lang="en-US" smtClean="0"/>
              <a:t>Sử dụng Layer Mask và Gradient tool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Hiệu ứng trộn hình ảnh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59" y="4892769"/>
            <a:ext cx="60674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2" y="3184670"/>
            <a:ext cx="57546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Elbow Connector 7"/>
          <p:cNvCxnSpPr>
            <a:stCxn id="1028" idx="1"/>
            <a:endCxn id="2050" idx="1"/>
          </p:cNvCxnSpPr>
          <p:nvPr/>
        </p:nvCxnSpPr>
        <p:spPr bwMode="auto">
          <a:xfrm rot="10800000" flipH="1" flipV="1">
            <a:off x="669951" y="3749820"/>
            <a:ext cx="1839007" cy="1704924"/>
          </a:xfrm>
          <a:prstGeom prst="bentConnector3">
            <a:avLst>
              <a:gd name="adj1" fmla="val -12431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144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281</Words>
  <Application>Microsoft Office PowerPoint</Application>
  <PresentationFormat>On-screen Show (4:3)</PresentationFormat>
  <Paragraphs>49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NHDUNG</cp:lastModifiedBy>
  <cp:revision>742</cp:revision>
  <dcterms:created xsi:type="dcterms:W3CDTF">2007-11-27T23:54:21Z</dcterms:created>
  <dcterms:modified xsi:type="dcterms:W3CDTF">2013-06-04T07:22:08Z</dcterms:modified>
</cp:coreProperties>
</file>