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52"/>
  </p:notesMasterIdLst>
  <p:handoutMasterIdLst>
    <p:handoutMasterId r:id="rId53"/>
  </p:handoutMasterIdLst>
  <p:sldIdLst>
    <p:sldId id="287" r:id="rId2"/>
    <p:sldId id="284" r:id="rId3"/>
    <p:sldId id="310" r:id="rId4"/>
    <p:sldId id="311" r:id="rId5"/>
    <p:sldId id="312" r:id="rId6"/>
    <p:sldId id="348" r:id="rId7"/>
    <p:sldId id="313" r:id="rId8"/>
    <p:sldId id="357" r:id="rId9"/>
    <p:sldId id="350" r:id="rId10"/>
    <p:sldId id="322" r:id="rId11"/>
    <p:sldId id="315" r:id="rId12"/>
    <p:sldId id="358" r:id="rId13"/>
    <p:sldId id="314" r:id="rId14"/>
    <p:sldId id="316" r:id="rId15"/>
    <p:sldId id="317" r:id="rId16"/>
    <p:sldId id="318" r:id="rId17"/>
    <p:sldId id="319" r:id="rId18"/>
    <p:sldId id="321" r:id="rId19"/>
    <p:sldId id="352" r:id="rId20"/>
    <p:sldId id="353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51" r:id="rId39"/>
    <p:sldId id="340" r:id="rId40"/>
    <p:sldId id="341" r:id="rId41"/>
    <p:sldId id="342" r:id="rId42"/>
    <p:sldId id="343" r:id="rId43"/>
    <p:sldId id="344" r:id="rId44"/>
    <p:sldId id="345" r:id="rId45"/>
    <p:sldId id="354" r:id="rId46"/>
    <p:sldId id="355" r:id="rId47"/>
    <p:sldId id="356" r:id="rId48"/>
    <p:sldId id="346" r:id="rId49"/>
    <p:sldId id="347" r:id="rId50"/>
    <p:sldId id="309" r:id="rId51"/>
  </p:sldIdLst>
  <p:sldSz cx="9144000" cy="6858000" type="screen4x3"/>
  <p:notesSz cx="6858000" cy="9144000"/>
  <p:custDataLst>
    <p:tags r:id="rId5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339933"/>
    <a:srgbClr val="0017C0"/>
    <a:srgbClr val="33CC33"/>
    <a:srgbClr val="D3EFBB"/>
    <a:srgbClr val="B80000"/>
    <a:srgbClr val="7FD13B"/>
    <a:srgbClr val="FFFFCC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606" autoAdjust="0"/>
    <p:restoredTop sz="92555" autoAdjust="0"/>
  </p:normalViewPr>
  <p:slideViewPr>
    <p:cSldViewPr snapToGrid="0">
      <p:cViewPr varScale="1">
        <p:scale>
          <a:sx n="67" d="100"/>
          <a:sy n="67" d="100"/>
        </p:scale>
        <p:origin x="-97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544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711F09-CF6B-4525-9343-12FA8B4BEA62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5038AA-A2DD-4155-8BAF-BD6E55962161}">
      <dgm:prSet phldrT="[Text]"/>
      <dgm:spPr/>
      <dgm:t>
        <a:bodyPr/>
        <a:lstStyle/>
        <a:p>
          <a:r>
            <a:rPr lang="en-US" smtClean="0"/>
            <a:t>Web tĩnh</a:t>
          </a:r>
          <a:endParaRPr lang="en-US"/>
        </a:p>
      </dgm:t>
    </dgm:pt>
    <dgm:pt modelId="{658DE147-770F-47E4-86BB-4D206EDA5C42}" type="parTrans" cxnId="{76F5815E-F422-4525-AB06-6E93DFEDB12D}">
      <dgm:prSet/>
      <dgm:spPr/>
      <dgm:t>
        <a:bodyPr/>
        <a:lstStyle/>
        <a:p>
          <a:endParaRPr lang="en-US"/>
        </a:p>
      </dgm:t>
    </dgm:pt>
    <dgm:pt modelId="{61A3C66B-E020-47F2-AF8A-C3532F215F67}" type="sibTrans" cxnId="{76F5815E-F422-4525-AB06-6E93DFEDB12D}">
      <dgm:prSet/>
      <dgm:spPr/>
      <dgm:t>
        <a:bodyPr/>
        <a:lstStyle/>
        <a:p>
          <a:endParaRPr lang="en-US"/>
        </a:p>
      </dgm:t>
    </dgm:pt>
    <dgm:pt modelId="{622EA257-CA65-446F-80C9-3B61B01CAFF3}">
      <dgm:prSet phldrT="[Text]"/>
      <dgm:spPr/>
      <dgm:t>
        <a:bodyPr/>
        <a:lstStyle/>
        <a:p>
          <a:r>
            <a:rPr lang="en-US" smtClean="0"/>
            <a:t>Dễ phát triển</a:t>
          </a:r>
          <a:endParaRPr lang="en-US"/>
        </a:p>
      </dgm:t>
    </dgm:pt>
    <dgm:pt modelId="{700B2DB6-2CDD-4350-A366-670C2EE6BF44}" type="parTrans" cxnId="{C9F5DD62-C636-4A87-A4F0-FB8FD70EFB26}">
      <dgm:prSet/>
      <dgm:spPr/>
      <dgm:t>
        <a:bodyPr/>
        <a:lstStyle/>
        <a:p>
          <a:endParaRPr lang="en-US"/>
        </a:p>
      </dgm:t>
    </dgm:pt>
    <dgm:pt modelId="{C38492B3-CC26-4807-B6CF-B13CB5EE78EA}" type="sibTrans" cxnId="{C9F5DD62-C636-4A87-A4F0-FB8FD70EFB26}">
      <dgm:prSet/>
      <dgm:spPr/>
      <dgm:t>
        <a:bodyPr/>
        <a:lstStyle/>
        <a:p>
          <a:endParaRPr lang="en-US"/>
        </a:p>
      </dgm:t>
    </dgm:pt>
    <dgm:pt modelId="{EB38FBCE-75CB-4FAB-87D6-B92AB823A532}">
      <dgm:prSet phldrT="[Text]"/>
      <dgm:spPr/>
      <dgm:t>
        <a:bodyPr/>
        <a:lstStyle/>
        <a:p>
          <a:r>
            <a:rPr lang="en-US" smtClean="0"/>
            <a:t>Tương tác yếu</a:t>
          </a:r>
          <a:endParaRPr lang="en-US"/>
        </a:p>
      </dgm:t>
    </dgm:pt>
    <dgm:pt modelId="{DEED1189-83C9-4601-A8C7-21609AD45B21}" type="parTrans" cxnId="{EE38C036-4C5B-4CC9-8496-8D6F7816C7FC}">
      <dgm:prSet/>
      <dgm:spPr/>
      <dgm:t>
        <a:bodyPr/>
        <a:lstStyle/>
        <a:p>
          <a:endParaRPr lang="en-US"/>
        </a:p>
      </dgm:t>
    </dgm:pt>
    <dgm:pt modelId="{87928F01-E705-43FE-AF02-F0284C27D246}" type="sibTrans" cxnId="{EE38C036-4C5B-4CC9-8496-8D6F7816C7FC}">
      <dgm:prSet/>
      <dgm:spPr/>
      <dgm:t>
        <a:bodyPr/>
        <a:lstStyle/>
        <a:p>
          <a:endParaRPr lang="en-US"/>
        </a:p>
      </dgm:t>
    </dgm:pt>
    <dgm:pt modelId="{C912F4FE-DBD0-4724-98F0-E45E8DAF39DA}">
      <dgm:prSet phldrT="[Text]"/>
      <dgm:spPr/>
      <dgm:t>
        <a:bodyPr/>
        <a:lstStyle/>
        <a:p>
          <a:r>
            <a:rPr lang="en-US" smtClean="0"/>
            <a:t>Web động</a:t>
          </a:r>
          <a:endParaRPr lang="en-US"/>
        </a:p>
      </dgm:t>
    </dgm:pt>
    <dgm:pt modelId="{4EDDE651-DE50-4540-871D-D44C37E6126E}" type="parTrans" cxnId="{24E19FD5-FF28-4A94-9CA3-E24CEF7DFCB4}">
      <dgm:prSet/>
      <dgm:spPr/>
      <dgm:t>
        <a:bodyPr/>
        <a:lstStyle/>
        <a:p>
          <a:endParaRPr lang="en-US"/>
        </a:p>
      </dgm:t>
    </dgm:pt>
    <dgm:pt modelId="{D12ECDE3-6CC8-448A-AD87-E9FA5865F734}" type="sibTrans" cxnId="{24E19FD5-FF28-4A94-9CA3-E24CEF7DFCB4}">
      <dgm:prSet/>
      <dgm:spPr/>
      <dgm:t>
        <a:bodyPr/>
        <a:lstStyle/>
        <a:p>
          <a:endParaRPr lang="en-US"/>
        </a:p>
      </dgm:t>
    </dgm:pt>
    <dgm:pt modelId="{73B141EA-7840-4E22-A054-6D2F9163BDDB}">
      <dgm:prSet phldrT="[Text]"/>
      <dgm:spPr/>
      <dgm:t>
        <a:bodyPr/>
        <a:lstStyle/>
        <a:p>
          <a:r>
            <a:rPr lang="en-US" smtClean="0"/>
            <a:t>Khó phát triển hơn</a:t>
          </a:r>
          <a:endParaRPr lang="en-US"/>
        </a:p>
      </dgm:t>
    </dgm:pt>
    <dgm:pt modelId="{BCBE58CE-5855-4DB5-9540-26B9114D55E6}" type="parTrans" cxnId="{FF30FB70-6C48-4B6A-9D8A-5A9D7569BB93}">
      <dgm:prSet/>
      <dgm:spPr/>
      <dgm:t>
        <a:bodyPr/>
        <a:lstStyle/>
        <a:p>
          <a:endParaRPr lang="en-US"/>
        </a:p>
      </dgm:t>
    </dgm:pt>
    <dgm:pt modelId="{7C76BC3A-89B9-4B3B-A0C0-71A1E6590461}" type="sibTrans" cxnId="{FF30FB70-6C48-4B6A-9D8A-5A9D7569BB93}">
      <dgm:prSet/>
      <dgm:spPr/>
      <dgm:t>
        <a:bodyPr/>
        <a:lstStyle/>
        <a:p>
          <a:endParaRPr lang="en-US"/>
        </a:p>
      </dgm:t>
    </dgm:pt>
    <dgm:pt modelId="{83D0F28A-F633-4A9C-9E3A-D38E39BCEF6D}">
      <dgm:prSet phldrT="[Text]"/>
      <dgm:spPr/>
      <dgm:t>
        <a:bodyPr/>
        <a:lstStyle/>
        <a:p>
          <a:r>
            <a:rPr lang="en-US" smtClean="0"/>
            <a:t>Tương tác mạnh</a:t>
          </a:r>
          <a:endParaRPr lang="en-US"/>
        </a:p>
      </dgm:t>
    </dgm:pt>
    <dgm:pt modelId="{BECD37A7-9D74-45C8-A8E2-4C1BF8D8DC90}" type="parTrans" cxnId="{FE81E183-B2A1-46E6-A893-0426537236E5}">
      <dgm:prSet/>
      <dgm:spPr/>
      <dgm:t>
        <a:bodyPr/>
        <a:lstStyle/>
        <a:p>
          <a:endParaRPr lang="en-US"/>
        </a:p>
      </dgm:t>
    </dgm:pt>
    <dgm:pt modelId="{1550A4FC-3579-4F05-BECE-0504C2E23702}" type="sibTrans" cxnId="{FE81E183-B2A1-46E6-A893-0426537236E5}">
      <dgm:prSet/>
      <dgm:spPr/>
      <dgm:t>
        <a:bodyPr/>
        <a:lstStyle/>
        <a:p>
          <a:endParaRPr lang="en-US"/>
        </a:p>
      </dgm:t>
    </dgm:pt>
    <dgm:pt modelId="{5E22EC6A-8B99-4077-9105-AD1554168A40}">
      <dgm:prSet phldrT="[Text]"/>
      <dgm:spPr/>
      <dgm:t>
        <a:bodyPr/>
        <a:lstStyle/>
        <a:p>
          <a:r>
            <a:rPr lang="en-US" smtClean="0"/>
            <a:t>Sử dụng ngôn ngữ Client Side (HTML, JavaScript,…)</a:t>
          </a:r>
          <a:endParaRPr lang="en-US"/>
        </a:p>
      </dgm:t>
    </dgm:pt>
    <dgm:pt modelId="{DB84449D-00F3-4FFE-834F-A044F11F6B3F}" type="parTrans" cxnId="{C3C7748F-533A-4B17-9C28-5CF371D4E9AD}">
      <dgm:prSet/>
      <dgm:spPr/>
      <dgm:t>
        <a:bodyPr/>
        <a:lstStyle/>
        <a:p>
          <a:endParaRPr lang="en-US"/>
        </a:p>
      </dgm:t>
    </dgm:pt>
    <dgm:pt modelId="{8BF163EC-E3B6-4FD3-87C4-C08356DBEB63}" type="sibTrans" cxnId="{C3C7748F-533A-4B17-9C28-5CF371D4E9AD}">
      <dgm:prSet/>
      <dgm:spPr/>
      <dgm:t>
        <a:bodyPr/>
        <a:lstStyle/>
        <a:p>
          <a:endParaRPr lang="en-US"/>
        </a:p>
      </dgm:t>
    </dgm:pt>
    <dgm:pt modelId="{AD44E42D-185C-4BE9-9C04-3158BE41A548}">
      <dgm:prSet phldrT="[Text]"/>
      <dgm:spPr/>
      <dgm:t>
        <a:bodyPr/>
        <a:lstStyle/>
        <a:p>
          <a:r>
            <a:rPr lang="en-US" smtClean="0"/>
            <a:t>Không có cơ sở dữ liệu</a:t>
          </a:r>
          <a:endParaRPr lang="en-US"/>
        </a:p>
      </dgm:t>
    </dgm:pt>
    <dgm:pt modelId="{712059C5-1C82-40B3-9B86-B8EB05FA86B4}" type="parTrans" cxnId="{C9DE45C4-1E30-427F-AD04-92E539F45104}">
      <dgm:prSet/>
      <dgm:spPr/>
      <dgm:t>
        <a:bodyPr/>
        <a:lstStyle/>
        <a:p>
          <a:endParaRPr lang="en-US"/>
        </a:p>
      </dgm:t>
    </dgm:pt>
    <dgm:pt modelId="{14F5A0BF-B88A-4DD7-AFC5-EE95ECEB0408}" type="sibTrans" cxnId="{C9DE45C4-1E30-427F-AD04-92E539F45104}">
      <dgm:prSet/>
      <dgm:spPr/>
      <dgm:t>
        <a:bodyPr/>
        <a:lstStyle/>
        <a:p>
          <a:endParaRPr lang="en-US"/>
        </a:p>
      </dgm:t>
    </dgm:pt>
    <dgm:pt modelId="{A8761040-AAA0-454F-94A2-1F9D2881181A}">
      <dgm:prSet phldrT="[Text]"/>
      <dgm:spPr/>
      <dgm:t>
        <a:bodyPr/>
        <a:lstStyle/>
        <a:p>
          <a:r>
            <a:rPr lang="en-US" smtClean="0"/>
            <a:t>Sử dụng ngôn ngữ Server Side (PHP, ASP, JSP,…)</a:t>
          </a:r>
          <a:endParaRPr lang="en-US"/>
        </a:p>
      </dgm:t>
    </dgm:pt>
    <dgm:pt modelId="{947B7196-CE55-4A27-88B3-4AE44CA03873}" type="parTrans" cxnId="{5EBDC5E7-99B0-46E4-8541-A1AE20A205F9}">
      <dgm:prSet/>
      <dgm:spPr/>
      <dgm:t>
        <a:bodyPr/>
        <a:lstStyle/>
        <a:p>
          <a:endParaRPr lang="en-US"/>
        </a:p>
      </dgm:t>
    </dgm:pt>
    <dgm:pt modelId="{68EBDC16-ECFC-40F9-A123-DF67B5C8CCC7}" type="sibTrans" cxnId="{5EBDC5E7-99B0-46E4-8541-A1AE20A205F9}">
      <dgm:prSet/>
      <dgm:spPr/>
      <dgm:t>
        <a:bodyPr/>
        <a:lstStyle/>
        <a:p>
          <a:endParaRPr lang="en-US"/>
        </a:p>
      </dgm:t>
    </dgm:pt>
    <dgm:pt modelId="{2E60B40B-3173-4175-8BE0-9CA6243D38FD}">
      <dgm:prSet phldrT="[Text]"/>
      <dgm:spPr/>
      <dgm:t>
        <a:bodyPr/>
        <a:lstStyle/>
        <a:p>
          <a:r>
            <a:rPr lang="en-US" smtClean="0"/>
            <a:t>Có sử dụng cơ sở dữ liệu</a:t>
          </a:r>
          <a:endParaRPr lang="en-US"/>
        </a:p>
      </dgm:t>
    </dgm:pt>
    <dgm:pt modelId="{4A3AEEF1-1F84-4A94-A16D-D8CE54B98C29}" type="parTrans" cxnId="{50E70632-8D41-4DA2-ACDB-D92F66EFC04A}">
      <dgm:prSet/>
      <dgm:spPr/>
      <dgm:t>
        <a:bodyPr/>
        <a:lstStyle/>
        <a:p>
          <a:endParaRPr lang="en-US"/>
        </a:p>
      </dgm:t>
    </dgm:pt>
    <dgm:pt modelId="{7049C95D-B4E3-4DD3-A7BD-33BDD05DC3C8}" type="sibTrans" cxnId="{50E70632-8D41-4DA2-ACDB-D92F66EFC04A}">
      <dgm:prSet/>
      <dgm:spPr/>
      <dgm:t>
        <a:bodyPr/>
        <a:lstStyle/>
        <a:p>
          <a:endParaRPr lang="en-US"/>
        </a:p>
      </dgm:t>
    </dgm:pt>
    <dgm:pt modelId="{9C019AB6-2E46-4215-B62C-6E8C5F92EB1E}" type="pres">
      <dgm:prSet presAssocID="{E4711F09-CF6B-4525-9343-12FA8B4BEA6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4E4075-AE1D-4C9A-94E3-CFF268A0EA86}" type="pres">
      <dgm:prSet presAssocID="{565038AA-A2DD-4155-8BAF-BD6E55962161}" presName="linNode" presStyleCnt="0"/>
      <dgm:spPr/>
      <dgm:t>
        <a:bodyPr/>
        <a:lstStyle/>
        <a:p>
          <a:endParaRPr lang="en-US"/>
        </a:p>
      </dgm:t>
    </dgm:pt>
    <dgm:pt modelId="{287795D2-1599-48AB-ACA1-E5CCA1C332C9}" type="pres">
      <dgm:prSet presAssocID="{565038AA-A2DD-4155-8BAF-BD6E55962161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91ABEF-9968-4A75-9E76-34059B0F1D69}" type="pres">
      <dgm:prSet presAssocID="{565038AA-A2DD-4155-8BAF-BD6E55962161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9D6479-7B30-48A4-B11B-E4F556593C5C}" type="pres">
      <dgm:prSet presAssocID="{61A3C66B-E020-47F2-AF8A-C3532F215F67}" presName="sp" presStyleCnt="0"/>
      <dgm:spPr/>
      <dgm:t>
        <a:bodyPr/>
        <a:lstStyle/>
        <a:p>
          <a:endParaRPr lang="en-US"/>
        </a:p>
      </dgm:t>
    </dgm:pt>
    <dgm:pt modelId="{C993A2D6-208A-44CD-8564-7AF2F2620DAF}" type="pres">
      <dgm:prSet presAssocID="{C912F4FE-DBD0-4724-98F0-E45E8DAF39DA}" presName="linNode" presStyleCnt="0"/>
      <dgm:spPr/>
      <dgm:t>
        <a:bodyPr/>
        <a:lstStyle/>
        <a:p>
          <a:endParaRPr lang="en-US"/>
        </a:p>
      </dgm:t>
    </dgm:pt>
    <dgm:pt modelId="{B2076883-9807-4B91-83F2-BD94E579F3A8}" type="pres">
      <dgm:prSet presAssocID="{C912F4FE-DBD0-4724-98F0-E45E8DAF39DA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7172DA-4B69-4032-9ABC-18C1F90EF7E4}" type="pres">
      <dgm:prSet presAssocID="{C912F4FE-DBD0-4724-98F0-E45E8DAF39DA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E042E9-2626-47E4-8E8E-0E82C6E123FE}" type="presOf" srcId="{73B141EA-7840-4E22-A054-6D2F9163BDDB}" destId="{357172DA-4B69-4032-9ABC-18C1F90EF7E4}" srcOrd="0" destOrd="0" presId="urn:microsoft.com/office/officeart/2005/8/layout/vList5"/>
    <dgm:cxn modelId="{9E728903-CCD2-49B2-8490-C786FED801FC}" type="presOf" srcId="{EB38FBCE-75CB-4FAB-87D6-B92AB823A532}" destId="{DE91ABEF-9968-4A75-9E76-34059B0F1D69}" srcOrd="0" destOrd="1" presId="urn:microsoft.com/office/officeart/2005/8/layout/vList5"/>
    <dgm:cxn modelId="{C3C7748F-533A-4B17-9C28-5CF371D4E9AD}" srcId="{565038AA-A2DD-4155-8BAF-BD6E55962161}" destId="{5E22EC6A-8B99-4077-9105-AD1554168A40}" srcOrd="2" destOrd="0" parTransId="{DB84449D-00F3-4FFE-834F-A044F11F6B3F}" sibTransId="{8BF163EC-E3B6-4FD3-87C4-C08356DBEB63}"/>
    <dgm:cxn modelId="{C9F5DD62-C636-4A87-A4F0-FB8FD70EFB26}" srcId="{565038AA-A2DD-4155-8BAF-BD6E55962161}" destId="{622EA257-CA65-446F-80C9-3B61B01CAFF3}" srcOrd="0" destOrd="0" parTransId="{700B2DB6-2CDD-4350-A366-670C2EE6BF44}" sibTransId="{C38492B3-CC26-4807-B6CF-B13CB5EE78EA}"/>
    <dgm:cxn modelId="{50E70632-8D41-4DA2-ACDB-D92F66EFC04A}" srcId="{C912F4FE-DBD0-4724-98F0-E45E8DAF39DA}" destId="{2E60B40B-3173-4175-8BE0-9CA6243D38FD}" srcOrd="3" destOrd="0" parTransId="{4A3AEEF1-1F84-4A94-A16D-D8CE54B98C29}" sibTransId="{7049C95D-B4E3-4DD3-A7BD-33BDD05DC3C8}"/>
    <dgm:cxn modelId="{4303F92E-16EA-4115-80C5-427D34F4BB8D}" type="presOf" srcId="{83D0F28A-F633-4A9C-9E3A-D38E39BCEF6D}" destId="{357172DA-4B69-4032-9ABC-18C1F90EF7E4}" srcOrd="0" destOrd="1" presId="urn:microsoft.com/office/officeart/2005/8/layout/vList5"/>
    <dgm:cxn modelId="{5EBDC5E7-99B0-46E4-8541-A1AE20A205F9}" srcId="{C912F4FE-DBD0-4724-98F0-E45E8DAF39DA}" destId="{A8761040-AAA0-454F-94A2-1F9D2881181A}" srcOrd="2" destOrd="0" parTransId="{947B7196-CE55-4A27-88B3-4AE44CA03873}" sibTransId="{68EBDC16-ECFC-40F9-A123-DF67B5C8CCC7}"/>
    <dgm:cxn modelId="{76F5815E-F422-4525-AB06-6E93DFEDB12D}" srcId="{E4711F09-CF6B-4525-9343-12FA8B4BEA62}" destId="{565038AA-A2DD-4155-8BAF-BD6E55962161}" srcOrd="0" destOrd="0" parTransId="{658DE147-770F-47E4-86BB-4D206EDA5C42}" sibTransId="{61A3C66B-E020-47F2-AF8A-C3532F215F67}"/>
    <dgm:cxn modelId="{0AFDB748-435E-4253-B989-3E42CE48FA50}" type="presOf" srcId="{565038AA-A2DD-4155-8BAF-BD6E55962161}" destId="{287795D2-1599-48AB-ACA1-E5CCA1C332C9}" srcOrd="0" destOrd="0" presId="urn:microsoft.com/office/officeart/2005/8/layout/vList5"/>
    <dgm:cxn modelId="{C9DE45C4-1E30-427F-AD04-92E539F45104}" srcId="{565038AA-A2DD-4155-8BAF-BD6E55962161}" destId="{AD44E42D-185C-4BE9-9C04-3158BE41A548}" srcOrd="3" destOrd="0" parTransId="{712059C5-1C82-40B3-9B86-B8EB05FA86B4}" sibTransId="{14F5A0BF-B88A-4DD7-AFC5-EE95ECEB0408}"/>
    <dgm:cxn modelId="{FF30FB70-6C48-4B6A-9D8A-5A9D7569BB93}" srcId="{C912F4FE-DBD0-4724-98F0-E45E8DAF39DA}" destId="{73B141EA-7840-4E22-A054-6D2F9163BDDB}" srcOrd="0" destOrd="0" parTransId="{BCBE58CE-5855-4DB5-9540-26B9114D55E6}" sibTransId="{7C76BC3A-89B9-4B3B-A0C0-71A1E6590461}"/>
    <dgm:cxn modelId="{09555F68-6E34-4145-81FA-D0008B9F3CF1}" type="presOf" srcId="{C912F4FE-DBD0-4724-98F0-E45E8DAF39DA}" destId="{B2076883-9807-4B91-83F2-BD94E579F3A8}" srcOrd="0" destOrd="0" presId="urn:microsoft.com/office/officeart/2005/8/layout/vList5"/>
    <dgm:cxn modelId="{D456B26D-B55E-4CBC-AB41-58457F9CD1DE}" type="presOf" srcId="{AD44E42D-185C-4BE9-9C04-3158BE41A548}" destId="{DE91ABEF-9968-4A75-9E76-34059B0F1D69}" srcOrd="0" destOrd="3" presId="urn:microsoft.com/office/officeart/2005/8/layout/vList5"/>
    <dgm:cxn modelId="{EE38C036-4C5B-4CC9-8496-8D6F7816C7FC}" srcId="{565038AA-A2DD-4155-8BAF-BD6E55962161}" destId="{EB38FBCE-75CB-4FAB-87D6-B92AB823A532}" srcOrd="1" destOrd="0" parTransId="{DEED1189-83C9-4601-A8C7-21609AD45B21}" sibTransId="{87928F01-E705-43FE-AF02-F0284C27D246}"/>
    <dgm:cxn modelId="{BA71B10E-834E-4797-99D9-17F107759B65}" type="presOf" srcId="{5E22EC6A-8B99-4077-9105-AD1554168A40}" destId="{DE91ABEF-9968-4A75-9E76-34059B0F1D69}" srcOrd="0" destOrd="2" presId="urn:microsoft.com/office/officeart/2005/8/layout/vList5"/>
    <dgm:cxn modelId="{68EF3C42-E934-4CB8-AE24-A0B16E41BB6A}" type="presOf" srcId="{E4711F09-CF6B-4525-9343-12FA8B4BEA62}" destId="{9C019AB6-2E46-4215-B62C-6E8C5F92EB1E}" srcOrd="0" destOrd="0" presId="urn:microsoft.com/office/officeart/2005/8/layout/vList5"/>
    <dgm:cxn modelId="{24E19FD5-FF28-4A94-9CA3-E24CEF7DFCB4}" srcId="{E4711F09-CF6B-4525-9343-12FA8B4BEA62}" destId="{C912F4FE-DBD0-4724-98F0-E45E8DAF39DA}" srcOrd="1" destOrd="0" parTransId="{4EDDE651-DE50-4540-871D-D44C37E6126E}" sibTransId="{D12ECDE3-6CC8-448A-AD87-E9FA5865F734}"/>
    <dgm:cxn modelId="{FE81E183-B2A1-46E6-A893-0426537236E5}" srcId="{C912F4FE-DBD0-4724-98F0-E45E8DAF39DA}" destId="{83D0F28A-F633-4A9C-9E3A-D38E39BCEF6D}" srcOrd="1" destOrd="0" parTransId="{BECD37A7-9D74-45C8-A8E2-4C1BF8D8DC90}" sibTransId="{1550A4FC-3579-4F05-BECE-0504C2E23702}"/>
    <dgm:cxn modelId="{42555717-7D9A-42CB-A4F3-8949056E3AC1}" type="presOf" srcId="{622EA257-CA65-446F-80C9-3B61B01CAFF3}" destId="{DE91ABEF-9968-4A75-9E76-34059B0F1D69}" srcOrd="0" destOrd="0" presId="urn:microsoft.com/office/officeart/2005/8/layout/vList5"/>
    <dgm:cxn modelId="{A29149FF-B7F8-4953-8A42-5BBE7CE24C53}" type="presOf" srcId="{2E60B40B-3173-4175-8BE0-9CA6243D38FD}" destId="{357172DA-4B69-4032-9ABC-18C1F90EF7E4}" srcOrd="0" destOrd="3" presId="urn:microsoft.com/office/officeart/2005/8/layout/vList5"/>
    <dgm:cxn modelId="{CE25DB4D-DDDA-435B-B146-811234534DDA}" type="presOf" srcId="{A8761040-AAA0-454F-94A2-1F9D2881181A}" destId="{357172DA-4B69-4032-9ABC-18C1F90EF7E4}" srcOrd="0" destOrd="2" presId="urn:microsoft.com/office/officeart/2005/8/layout/vList5"/>
    <dgm:cxn modelId="{0980D206-2D2E-49CF-AF7D-635AEB36F938}" type="presParOf" srcId="{9C019AB6-2E46-4215-B62C-6E8C5F92EB1E}" destId="{D04E4075-AE1D-4C9A-94E3-CFF268A0EA86}" srcOrd="0" destOrd="0" presId="urn:microsoft.com/office/officeart/2005/8/layout/vList5"/>
    <dgm:cxn modelId="{AA694607-D16A-46E4-8FA0-FA55943C4989}" type="presParOf" srcId="{D04E4075-AE1D-4C9A-94E3-CFF268A0EA86}" destId="{287795D2-1599-48AB-ACA1-E5CCA1C332C9}" srcOrd="0" destOrd="0" presId="urn:microsoft.com/office/officeart/2005/8/layout/vList5"/>
    <dgm:cxn modelId="{63C54B3F-94B2-40EA-80BC-459EE45AE152}" type="presParOf" srcId="{D04E4075-AE1D-4C9A-94E3-CFF268A0EA86}" destId="{DE91ABEF-9968-4A75-9E76-34059B0F1D69}" srcOrd="1" destOrd="0" presId="urn:microsoft.com/office/officeart/2005/8/layout/vList5"/>
    <dgm:cxn modelId="{A8AC49C8-9BE1-4975-B7BC-7B0E8DF62C38}" type="presParOf" srcId="{9C019AB6-2E46-4215-B62C-6E8C5F92EB1E}" destId="{179D6479-7B30-48A4-B11B-E4F556593C5C}" srcOrd="1" destOrd="0" presId="urn:microsoft.com/office/officeart/2005/8/layout/vList5"/>
    <dgm:cxn modelId="{96E488BA-3E88-49C9-B357-78F331A4117C}" type="presParOf" srcId="{9C019AB6-2E46-4215-B62C-6E8C5F92EB1E}" destId="{C993A2D6-208A-44CD-8564-7AF2F2620DAF}" srcOrd="2" destOrd="0" presId="urn:microsoft.com/office/officeart/2005/8/layout/vList5"/>
    <dgm:cxn modelId="{CC85199D-FBBB-4E94-B7F6-1FD05714BC25}" type="presParOf" srcId="{C993A2D6-208A-44CD-8564-7AF2F2620DAF}" destId="{B2076883-9807-4B91-83F2-BD94E579F3A8}" srcOrd="0" destOrd="0" presId="urn:microsoft.com/office/officeart/2005/8/layout/vList5"/>
    <dgm:cxn modelId="{34F93F8A-7301-444F-ADD7-CBEDE9912A55}" type="presParOf" srcId="{C993A2D6-208A-44CD-8564-7AF2F2620DAF}" destId="{357172DA-4B69-4032-9ABC-18C1F90EF7E4}" srcOrd="1" destOrd="0" presId="urn:microsoft.com/office/officeart/2005/8/layout/vList5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067230-4305-42EE-AA45-02372A0CD68D}" type="doc">
      <dgm:prSet loTypeId="urn:microsoft.com/office/officeart/2005/8/layout/hierarchy4" loCatId="relationship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A5BC8F4-6B5A-4B13-A210-FFC9236D1F58}">
      <dgm:prSet phldrT="[Text]"/>
      <dgm:spPr>
        <a:solidFill>
          <a:srgbClr val="339933"/>
        </a:solidFill>
      </dgm:spPr>
      <dgm:t>
        <a:bodyPr/>
        <a:lstStyle/>
        <a:p>
          <a:r>
            <a:rPr lang="en-US" smtClean="0"/>
            <a:t>Ngôn ngữ đánh dấu siêu văn bản (Hypertext Markup Language)</a:t>
          </a:r>
          <a:endParaRPr lang="en-US"/>
        </a:p>
      </dgm:t>
    </dgm:pt>
    <dgm:pt modelId="{236732B5-D706-4676-94D3-558386DCE94E}" type="parTrans" cxnId="{D11B87E6-BCD2-4201-A839-E792AAB2B16D}">
      <dgm:prSet/>
      <dgm:spPr/>
      <dgm:t>
        <a:bodyPr/>
        <a:lstStyle/>
        <a:p>
          <a:endParaRPr lang="en-US"/>
        </a:p>
      </dgm:t>
    </dgm:pt>
    <dgm:pt modelId="{0D444A7E-8773-4069-91CC-0990DCB46AF7}" type="sibTrans" cxnId="{D11B87E6-BCD2-4201-A839-E792AAB2B16D}">
      <dgm:prSet/>
      <dgm:spPr/>
      <dgm:t>
        <a:bodyPr/>
        <a:lstStyle/>
        <a:p>
          <a:endParaRPr lang="en-US"/>
        </a:p>
      </dgm:t>
    </dgm:pt>
    <dgm:pt modelId="{DB69BFA8-AE62-4304-9C1D-113FB4B83342}">
      <dgm:prSet phldrT="[Text]"/>
      <dgm:spPr/>
      <dgm:t>
        <a:bodyPr/>
        <a:lstStyle/>
        <a:p>
          <a:r>
            <a:rPr lang="en-US" smtClean="0"/>
            <a:t>Điều khiển hình thức và nội dung của trang,</a:t>
          </a:r>
          <a:endParaRPr lang="en-US"/>
        </a:p>
      </dgm:t>
    </dgm:pt>
    <dgm:pt modelId="{8F6F19B0-A864-479F-AAE0-2CEFB1580197}" type="parTrans" cxnId="{107C25CD-DE71-42BB-B78C-379170F270D8}">
      <dgm:prSet/>
      <dgm:spPr/>
      <dgm:t>
        <a:bodyPr/>
        <a:lstStyle/>
        <a:p>
          <a:endParaRPr lang="en-US"/>
        </a:p>
      </dgm:t>
    </dgm:pt>
    <dgm:pt modelId="{7CE5E2A8-D096-4770-AA29-A76862EB1B30}" type="sibTrans" cxnId="{107C25CD-DE71-42BB-B78C-379170F270D8}">
      <dgm:prSet/>
      <dgm:spPr/>
      <dgm:t>
        <a:bodyPr/>
        <a:lstStyle/>
        <a:p>
          <a:endParaRPr lang="en-US"/>
        </a:p>
      </dgm:t>
    </dgm:pt>
    <dgm:pt modelId="{93252E52-197B-4F7F-888B-6E2AF1693D1C}">
      <dgm:prSet phldrT="[Text]"/>
      <dgm:spPr/>
      <dgm:t>
        <a:bodyPr/>
        <a:lstStyle/>
        <a:p>
          <a:r>
            <a:rPr lang="en-US" smtClean="0"/>
            <a:t>Xuất bản và truy xuất thông tin trực tuyến</a:t>
          </a:r>
          <a:endParaRPr lang="en-US"/>
        </a:p>
      </dgm:t>
    </dgm:pt>
    <dgm:pt modelId="{0917AC9A-F268-425E-A661-8C28C1EACE61}" type="parTrans" cxnId="{11540355-54B1-4A0C-9904-E7DC15852E61}">
      <dgm:prSet/>
      <dgm:spPr/>
      <dgm:t>
        <a:bodyPr/>
        <a:lstStyle/>
        <a:p>
          <a:endParaRPr lang="en-US"/>
        </a:p>
      </dgm:t>
    </dgm:pt>
    <dgm:pt modelId="{C20479DE-6F6E-49B4-BB10-ABE830757E1B}" type="sibTrans" cxnId="{11540355-54B1-4A0C-9904-E7DC15852E61}">
      <dgm:prSet/>
      <dgm:spPr/>
      <dgm:t>
        <a:bodyPr/>
        <a:lstStyle/>
        <a:p>
          <a:endParaRPr lang="en-US"/>
        </a:p>
      </dgm:t>
    </dgm:pt>
    <dgm:pt modelId="{C69D4ECB-DB1D-49C9-9BE9-D7CF56EF08BB}">
      <dgm:prSet phldrT="[Text]"/>
      <dgm:spPr/>
      <dgm:t>
        <a:bodyPr/>
        <a:lstStyle/>
        <a:p>
          <a:r>
            <a:rPr lang="en-US" smtClean="0"/>
            <a:t>Tạo các biểu mẫu mẫu trực tuyến.</a:t>
          </a:r>
          <a:endParaRPr lang="en-US"/>
        </a:p>
      </dgm:t>
    </dgm:pt>
    <dgm:pt modelId="{01B34F4E-31D4-4465-91CD-CD9A4303B26C}" type="parTrans" cxnId="{9B756748-9A66-40C4-A06C-A7277147CBF1}">
      <dgm:prSet/>
      <dgm:spPr/>
      <dgm:t>
        <a:bodyPr/>
        <a:lstStyle/>
        <a:p>
          <a:endParaRPr lang="en-US"/>
        </a:p>
      </dgm:t>
    </dgm:pt>
    <dgm:pt modelId="{E9AFF00A-D777-432A-B23F-91C854014B20}" type="sibTrans" cxnId="{9B756748-9A66-40C4-A06C-A7277147CBF1}">
      <dgm:prSet/>
      <dgm:spPr/>
      <dgm:t>
        <a:bodyPr/>
        <a:lstStyle/>
        <a:p>
          <a:endParaRPr lang="en-US"/>
        </a:p>
      </dgm:t>
    </dgm:pt>
    <dgm:pt modelId="{6B5CB165-52C2-494B-A3FA-0C6059EEA0BA}" type="pres">
      <dgm:prSet presAssocID="{4A067230-4305-42EE-AA45-02372A0CD68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0C918FE-42B7-4CDE-831A-313C847293B2}" type="pres">
      <dgm:prSet presAssocID="{8A5BC8F4-6B5A-4B13-A210-FFC9236D1F58}" presName="vertOne" presStyleCnt="0"/>
      <dgm:spPr/>
    </dgm:pt>
    <dgm:pt modelId="{7665D1B6-C1FE-48EE-BDF5-518BCD4E1B61}" type="pres">
      <dgm:prSet presAssocID="{8A5BC8F4-6B5A-4B13-A210-FFC9236D1F5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F7F74D-BD3D-476A-B84B-E59156C60680}" type="pres">
      <dgm:prSet presAssocID="{8A5BC8F4-6B5A-4B13-A210-FFC9236D1F58}" presName="parTransOne" presStyleCnt="0"/>
      <dgm:spPr/>
    </dgm:pt>
    <dgm:pt modelId="{D7CDF828-30BC-4EA2-AD59-BFBA6059E6D7}" type="pres">
      <dgm:prSet presAssocID="{8A5BC8F4-6B5A-4B13-A210-FFC9236D1F58}" presName="horzOne" presStyleCnt="0"/>
      <dgm:spPr/>
    </dgm:pt>
    <dgm:pt modelId="{184448AB-0A4B-4E11-84A5-01B3190C1678}" type="pres">
      <dgm:prSet presAssocID="{DB69BFA8-AE62-4304-9C1D-113FB4B83342}" presName="vertTwo" presStyleCnt="0"/>
      <dgm:spPr/>
    </dgm:pt>
    <dgm:pt modelId="{C91DA670-1725-4CF3-8C2E-AC384D74D571}" type="pres">
      <dgm:prSet presAssocID="{DB69BFA8-AE62-4304-9C1D-113FB4B83342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00DFD5-FA1E-424E-AF47-0CF31A0B4872}" type="pres">
      <dgm:prSet presAssocID="{DB69BFA8-AE62-4304-9C1D-113FB4B83342}" presName="horzTwo" presStyleCnt="0"/>
      <dgm:spPr/>
    </dgm:pt>
    <dgm:pt modelId="{9AD26896-E805-42CA-932B-6C3030193A39}" type="pres">
      <dgm:prSet presAssocID="{7CE5E2A8-D096-4770-AA29-A76862EB1B30}" presName="sibSpaceTwo" presStyleCnt="0"/>
      <dgm:spPr/>
    </dgm:pt>
    <dgm:pt modelId="{43707A14-1E75-4520-A39F-D2385B077F7D}" type="pres">
      <dgm:prSet presAssocID="{93252E52-197B-4F7F-888B-6E2AF1693D1C}" presName="vertTwo" presStyleCnt="0"/>
      <dgm:spPr/>
    </dgm:pt>
    <dgm:pt modelId="{CE17E092-33E5-4FAB-AB73-629240CE76C7}" type="pres">
      <dgm:prSet presAssocID="{93252E52-197B-4F7F-888B-6E2AF1693D1C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A4B88E-FD6E-4939-B20F-DFC9115E6CFF}" type="pres">
      <dgm:prSet presAssocID="{93252E52-197B-4F7F-888B-6E2AF1693D1C}" presName="horzTwo" presStyleCnt="0"/>
      <dgm:spPr/>
    </dgm:pt>
    <dgm:pt modelId="{7B7B951C-F236-455A-A298-60A95E294033}" type="pres">
      <dgm:prSet presAssocID="{C20479DE-6F6E-49B4-BB10-ABE830757E1B}" presName="sibSpaceTwo" presStyleCnt="0"/>
      <dgm:spPr/>
    </dgm:pt>
    <dgm:pt modelId="{4831CF16-D9C9-4896-964F-D0BF46FA34ED}" type="pres">
      <dgm:prSet presAssocID="{C69D4ECB-DB1D-49C9-9BE9-D7CF56EF08BB}" presName="vertTwo" presStyleCnt="0"/>
      <dgm:spPr/>
    </dgm:pt>
    <dgm:pt modelId="{4666AD38-C0C0-4F32-A16E-39DDA638E04E}" type="pres">
      <dgm:prSet presAssocID="{C69D4ECB-DB1D-49C9-9BE9-D7CF56EF08BB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E97182-B663-4672-8C2A-8BE081CA4560}" type="pres">
      <dgm:prSet presAssocID="{C69D4ECB-DB1D-49C9-9BE9-D7CF56EF08BB}" presName="horzTwo" presStyleCnt="0"/>
      <dgm:spPr/>
    </dgm:pt>
  </dgm:ptLst>
  <dgm:cxnLst>
    <dgm:cxn modelId="{623C3C0F-A02D-4A10-904E-99C0B022F40D}" type="presOf" srcId="{C69D4ECB-DB1D-49C9-9BE9-D7CF56EF08BB}" destId="{4666AD38-C0C0-4F32-A16E-39DDA638E04E}" srcOrd="0" destOrd="0" presId="urn:microsoft.com/office/officeart/2005/8/layout/hierarchy4"/>
    <dgm:cxn modelId="{107C25CD-DE71-42BB-B78C-379170F270D8}" srcId="{8A5BC8F4-6B5A-4B13-A210-FFC9236D1F58}" destId="{DB69BFA8-AE62-4304-9C1D-113FB4B83342}" srcOrd="0" destOrd="0" parTransId="{8F6F19B0-A864-479F-AAE0-2CEFB1580197}" sibTransId="{7CE5E2A8-D096-4770-AA29-A76862EB1B30}"/>
    <dgm:cxn modelId="{C62FA7C3-98DA-4C00-A2EB-99DD010C2995}" type="presOf" srcId="{DB69BFA8-AE62-4304-9C1D-113FB4B83342}" destId="{C91DA670-1725-4CF3-8C2E-AC384D74D571}" srcOrd="0" destOrd="0" presId="urn:microsoft.com/office/officeart/2005/8/layout/hierarchy4"/>
    <dgm:cxn modelId="{9B756748-9A66-40C4-A06C-A7277147CBF1}" srcId="{8A5BC8F4-6B5A-4B13-A210-FFC9236D1F58}" destId="{C69D4ECB-DB1D-49C9-9BE9-D7CF56EF08BB}" srcOrd="2" destOrd="0" parTransId="{01B34F4E-31D4-4465-91CD-CD9A4303B26C}" sibTransId="{E9AFF00A-D777-432A-B23F-91C854014B20}"/>
    <dgm:cxn modelId="{30CFE770-1B7C-4A2F-A9B1-126287A55281}" type="presOf" srcId="{4A067230-4305-42EE-AA45-02372A0CD68D}" destId="{6B5CB165-52C2-494B-A3FA-0C6059EEA0BA}" srcOrd="0" destOrd="0" presId="urn:microsoft.com/office/officeart/2005/8/layout/hierarchy4"/>
    <dgm:cxn modelId="{67E60331-8E24-478D-9A8E-38DF40568EA1}" type="presOf" srcId="{93252E52-197B-4F7F-888B-6E2AF1693D1C}" destId="{CE17E092-33E5-4FAB-AB73-629240CE76C7}" srcOrd="0" destOrd="0" presId="urn:microsoft.com/office/officeart/2005/8/layout/hierarchy4"/>
    <dgm:cxn modelId="{9C8FFD36-7A70-4998-97F5-2DF5217260F0}" type="presOf" srcId="{8A5BC8F4-6B5A-4B13-A210-FFC9236D1F58}" destId="{7665D1B6-C1FE-48EE-BDF5-518BCD4E1B61}" srcOrd="0" destOrd="0" presId="urn:microsoft.com/office/officeart/2005/8/layout/hierarchy4"/>
    <dgm:cxn modelId="{D11B87E6-BCD2-4201-A839-E792AAB2B16D}" srcId="{4A067230-4305-42EE-AA45-02372A0CD68D}" destId="{8A5BC8F4-6B5A-4B13-A210-FFC9236D1F58}" srcOrd="0" destOrd="0" parTransId="{236732B5-D706-4676-94D3-558386DCE94E}" sibTransId="{0D444A7E-8773-4069-91CC-0990DCB46AF7}"/>
    <dgm:cxn modelId="{11540355-54B1-4A0C-9904-E7DC15852E61}" srcId="{8A5BC8F4-6B5A-4B13-A210-FFC9236D1F58}" destId="{93252E52-197B-4F7F-888B-6E2AF1693D1C}" srcOrd="1" destOrd="0" parTransId="{0917AC9A-F268-425E-A661-8C28C1EACE61}" sibTransId="{C20479DE-6F6E-49B4-BB10-ABE830757E1B}"/>
    <dgm:cxn modelId="{3AB2E531-3568-415B-BE49-A9A3A1C002D1}" type="presParOf" srcId="{6B5CB165-52C2-494B-A3FA-0C6059EEA0BA}" destId="{30C918FE-42B7-4CDE-831A-313C847293B2}" srcOrd="0" destOrd="0" presId="urn:microsoft.com/office/officeart/2005/8/layout/hierarchy4"/>
    <dgm:cxn modelId="{1859509C-37A0-42F1-B7AE-FACAC111942B}" type="presParOf" srcId="{30C918FE-42B7-4CDE-831A-313C847293B2}" destId="{7665D1B6-C1FE-48EE-BDF5-518BCD4E1B61}" srcOrd="0" destOrd="0" presId="urn:microsoft.com/office/officeart/2005/8/layout/hierarchy4"/>
    <dgm:cxn modelId="{7C253715-58F1-4287-987F-2C38F127D421}" type="presParOf" srcId="{30C918FE-42B7-4CDE-831A-313C847293B2}" destId="{FEF7F74D-BD3D-476A-B84B-E59156C60680}" srcOrd="1" destOrd="0" presId="urn:microsoft.com/office/officeart/2005/8/layout/hierarchy4"/>
    <dgm:cxn modelId="{0251C54B-5A9A-4DD9-865A-0B8A19EFE1BF}" type="presParOf" srcId="{30C918FE-42B7-4CDE-831A-313C847293B2}" destId="{D7CDF828-30BC-4EA2-AD59-BFBA6059E6D7}" srcOrd="2" destOrd="0" presId="urn:microsoft.com/office/officeart/2005/8/layout/hierarchy4"/>
    <dgm:cxn modelId="{2F8B1198-58BA-41E4-8628-E135F07FDA1E}" type="presParOf" srcId="{D7CDF828-30BC-4EA2-AD59-BFBA6059E6D7}" destId="{184448AB-0A4B-4E11-84A5-01B3190C1678}" srcOrd="0" destOrd="0" presId="urn:microsoft.com/office/officeart/2005/8/layout/hierarchy4"/>
    <dgm:cxn modelId="{C7205323-12B5-437D-9023-21C3C5A2B260}" type="presParOf" srcId="{184448AB-0A4B-4E11-84A5-01B3190C1678}" destId="{C91DA670-1725-4CF3-8C2E-AC384D74D571}" srcOrd="0" destOrd="0" presId="urn:microsoft.com/office/officeart/2005/8/layout/hierarchy4"/>
    <dgm:cxn modelId="{994CAD09-E545-46AC-8D95-BEA68977B25F}" type="presParOf" srcId="{184448AB-0A4B-4E11-84A5-01B3190C1678}" destId="{D600DFD5-FA1E-424E-AF47-0CF31A0B4872}" srcOrd="1" destOrd="0" presId="urn:microsoft.com/office/officeart/2005/8/layout/hierarchy4"/>
    <dgm:cxn modelId="{55A21657-AB27-4F36-BC39-166B457D58D5}" type="presParOf" srcId="{D7CDF828-30BC-4EA2-AD59-BFBA6059E6D7}" destId="{9AD26896-E805-42CA-932B-6C3030193A39}" srcOrd="1" destOrd="0" presId="urn:microsoft.com/office/officeart/2005/8/layout/hierarchy4"/>
    <dgm:cxn modelId="{E9CB339E-C222-42F8-8577-27E0287D52E5}" type="presParOf" srcId="{D7CDF828-30BC-4EA2-AD59-BFBA6059E6D7}" destId="{43707A14-1E75-4520-A39F-D2385B077F7D}" srcOrd="2" destOrd="0" presId="urn:microsoft.com/office/officeart/2005/8/layout/hierarchy4"/>
    <dgm:cxn modelId="{A28C41C2-BB56-4285-93C3-E35B0536C141}" type="presParOf" srcId="{43707A14-1E75-4520-A39F-D2385B077F7D}" destId="{CE17E092-33E5-4FAB-AB73-629240CE76C7}" srcOrd="0" destOrd="0" presId="urn:microsoft.com/office/officeart/2005/8/layout/hierarchy4"/>
    <dgm:cxn modelId="{D95ABF45-D404-4F34-897E-00D157A9975B}" type="presParOf" srcId="{43707A14-1E75-4520-A39F-D2385B077F7D}" destId="{00A4B88E-FD6E-4939-B20F-DFC9115E6CFF}" srcOrd="1" destOrd="0" presId="urn:microsoft.com/office/officeart/2005/8/layout/hierarchy4"/>
    <dgm:cxn modelId="{32DCD008-BE9F-4F27-9E54-D0F6AA36BE4A}" type="presParOf" srcId="{D7CDF828-30BC-4EA2-AD59-BFBA6059E6D7}" destId="{7B7B951C-F236-455A-A298-60A95E294033}" srcOrd="3" destOrd="0" presId="urn:microsoft.com/office/officeart/2005/8/layout/hierarchy4"/>
    <dgm:cxn modelId="{AAD466D4-F8AD-479B-98F8-3959290FF902}" type="presParOf" srcId="{D7CDF828-30BC-4EA2-AD59-BFBA6059E6D7}" destId="{4831CF16-D9C9-4896-964F-D0BF46FA34ED}" srcOrd="4" destOrd="0" presId="urn:microsoft.com/office/officeart/2005/8/layout/hierarchy4"/>
    <dgm:cxn modelId="{DCE21252-D9C4-4319-A553-1A8943CF69D0}" type="presParOf" srcId="{4831CF16-D9C9-4896-964F-D0BF46FA34ED}" destId="{4666AD38-C0C0-4F32-A16E-39DDA638E04E}" srcOrd="0" destOrd="0" presId="urn:microsoft.com/office/officeart/2005/8/layout/hierarchy4"/>
    <dgm:cxn modelId="{61EFEB56-A31F-4FC6-8107-5EBD26373BB3}" type="presParOf" srcId="{4831CF16-D9C9-4896-964F-D0BF46FA34ED}" destId="{39E97182-B663-4672-8C2A-8BE081CA4560}" srcOrd="1" destOrd="0" presId="urn:microsoft.com/office/officeart/2005/8/layout/hierarchy4"/>
  </dgm:cxnLst>
  <dgm:bg/>
  <dgm:whole/>
  <dgm:extLst>
    <a:ext uri="{C62137D5-CB1D-491B-B009-E17868A290BF}">
      <dgm14:recolorImg xmlns="" xmlns:dgm14="http://schemas.microsoft.com/office/drawing/2010/diagram" val="1"/>
    </a:ex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61A75F-8660-4D51-B370-3E4DAB8247D1}" type="doc">
      <dgm:prSet loTypeId="urn:microsoft.com/office/officeart/2005/8/layout/hierarchy2" loCatId="hierarchy" qsTypeId="urn:microsoft.com/office/officeart/2005/8/quickstyle/3d6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6064F3D-28FD-4A08-AB47-BBDAAFE74DE0}">
      <dgm:prSet phldrT="[Text]"/>
      <dgm:spPr>
        <a:solidFill>
          <a:srgbClr val="339933"/>
        </a:solidFill>
      </dgm:spPr>
      <dgm:t>
        <a:bodyPr/>
        <a:lstStyle/>
        <a:p>
          <a:r>
            <a:rPr lang="en-US" smtClean="0"/>
            <a:t>Trang web HTML</a:t>
          </a:r>
          <a:endParaRPr lang="en-US"/>
        </a:p>
      </dgm:t>
    </dgm:pt>
    <dgm:pt modelId="{219863D4-6408-43C3-8C3B-D85676D92CA6}" type="parTrans" cxnId="{67B509E5-0CFF-42E9-8C30-8DF8840F3DA5}">
      <dgm:prSet/>
      <dgm:spPr/>
      <dgm:t>
        <a:bodyPr/>
        <a:lstStyle/>
        <a:p>
          <a:endParaRPr lang="en-US"/>
        </a:p>
      </dgm:t>
    </dgm:pt>
    <dgm:pt modelId="{6E1EAF21-A91A-41E6-8333-1AE1EC4A7B15}" type="sibTrans" cxnId="{67B509E5-0CFF-42E9-8C30-8DF8840F3DA5}">
      <dgm:prSet/>
      <dgm:spPr/>
      <dgm:t>
        <a:bodyPr/>
        <a:lstStyle/>
        <a:p>
          <a:endParaRPr lang="en-US"/>
        </a:p>
      </dgm:t>
    </dgm:pt>
    <dgm:pt modelId="{A4A5CA05-595C-4F54-944C-79D6180A24F9}">
      <dgm:prSet phldrT="[Text]"/>
      <dgm:spPr>
        <a:solidFill>
          <a:srgbClr val="0070C0"/>
        </a:solidFill>
      </dgm:spPr>
      <dgm:t>
        <a:bodyPr/>
        <a:lstStyle/>
        <a:p>
          <a:r>
            <a:rPr lang="en-US" smtClean="0"/>
            <a:t>Các thẻ HTML (HTML tag)</a:t>
          </a:r>
          <a:endParaRPr lang="en-US"/>
        </a:p>
      </dgm:t>
    </dgm:pt>
    <dgm:pt modelId="{A77BD8B9-ABD3-4044-B7D9-C6D2AB3C61C3}" type="parTrans" cxnId="{ADD8D450-6304-4228-9E0A-579527B9114E}">
      <dgm:prSet/>
      <dgm:spPr/>
      <dgm:t>
        <a:bodyPr/>
        <a:lstStyle/>
        <a:p>
          <a:endParaRPr lang="en-US"/>
        </a:p>
      </dgm:t>
    </dgm:pt>
    <dgm:pt modelId="{8289D258-B909-4EF6-9449-D6EC6F53C033}" type="sibTrans" cxnId="{ADD8D450-6304-4228-9E0A-579527B9114E}">
      <dgm:prSet/>
      <dgm:spPr/>
      <dgm:t>
        <a:bodyPr/>
        <a:lstStyle/>
        <a:p>
          <a:endParaRPr lang="en-US"/>
        </a:p>
      </dgm:t>
    </dgm:pt>
    <dgm:pt modelId="{3879E9D6-66B9-4B37-A8D5-033E6CA89905}">
      <dgm:prSet phldrT="[Text]"/>
      <dgm:spPr>
        <a:solidFill>
          <a:srgbClr val="C00000"/>
        </a:solidFill>
      </dgm:spPr>
      <dgm:t>
        <a:bodyPr/>
        <a:lstStyle/>
        <a:p>
          <a:r>
            <a:rPr lang="en-US" smtClean="0"/>
            <a:t>Các đối tượng đa phương tiện (Text, hình ảnh, audio, video, flash, …)</a:t>
          </a:r>
          <a:endParaRPr lang="en-US"/>
        </a:p>
      </dgm:t>
    </dgm:pt>
    <dgm:pt modelId="{BD243ABB-B113-477B-810D-EA59C33922EB}" type="parTrans" cxnId="{171AC45D-F551-4D2D-BB4D-0205A4D19800}">
      <dgm:prSet/>
      <dgm:spPr/>
      <dgm:t>
        <a:bodyPr/>
        <a:lstStyle/>
        <a:p>
          <a:endParaRPr lang="en-US"/>
        </a:p>
      </dgm:t>
    </dgm:pt>
    <dgm:pt modelId="{697CA2F8-0E2D-44C6-B9B3-BE77E725C6B6}" type="sibTrans" cxnId="{171AC45D-F551-4D2D-BB4D-0205A4D19800}">
      <dgm:prSet/>
      <dgm:spPr/>
      <dgm:t>
        <a:bodyPr/>
        <a:lstStyle/>
        <a:p>
          <a:endParaRPr lang="en-US"/>
        </a:p>
      </dgm:t>
    </dgm:pt>
    <dgm:pt modelId="{479FD084-24AF-47D4-B4C4-7D1A76045B61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smtClean="0"/>
            <a:t>Applet và ActiveX</a:t>
          </a:r>
          <a:endParaRPr lang="en-US"/>
        </a:p>
      </dgm:t>
    </dgm:pt>
    <dgm:pt modelId="{23B09282-80D7-4DA8-9693-CE8E81AC3AF7}" type="parTrans" cxnId="{8BDE50DA-3773-46B6-9451-81618DF18E1E}">
      <dgm:prSet/>
      <dgm:spPr/>
      <dgm:t>
        <a:bodyPr/>
        <a:lstStyle/>
        <a:p>
          <a:endParaRPr lang="en-US"/>
        </a:p>
      </dgm:t>
    </dgm:pt>
    <dgm:pt modelId="{74E8ECB5-68BA-4D98-8B4C-6DA1FACB74BB}" type="sibTrans" cxnId="{8BDE50DA-3773-46B6-9451-81618DF18E1E}">
      <dgm:prSet/>
      <dgm:spPr/>
      <dgm:t>
        <a:bodyPr/>
        <a:lstStyle/>
        <a:p>
          <a:endParaRPr lang="en-US"/>
        </a:p>
      </dgm:t>
    </dgm:pt>
    <dgm:pt modelId="{3FCA45C4-F261-426C-9115-0081F6BAB253}" type="pres">
      <dgm:prSet presAssocID="{5561A75F-8660-4D51-B370-3E4DAB8247D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5573C1-2A52-45EF-B0F9-9B64D33CE3F7}" type="pres">
      <dgm:prSet presAssocID="{26064F3D-28FD-4A08-AB47-BBDAAFE74DE0}" presName="root1" presStyleCnt="0"/>
      <dgm:spPr/>
    </dgm:pt>
    <dgm:pt modelId="{F9ABA268-044D-4DC7-A97B-8A41DB289531}" type="pres">
      <dgm:prSet presAssocID="{26064F3D-28FD-4A08-AB47-BBDAAFE74DE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4C20EC-3C46-4767-9424-69C019BDDE7F}" type="pres">
      <dgm:prSet presAssocID="{26064F3D-28FD-4A08-AB47-BBDAAFE74DE0}" presName="level2hierChild" presStyleCnt="0"/>
      <dgm:spPr/>
    </dgm:pt>
    <dgm:pt modelId="{E750F772-E283-4598-9194-8C907EA4661C}" type="pres">
      <dgm:prSet presAssocID="{A77BD8B9-ABD3-4044-B7D9-C6D2AB3C61C3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A8BC6F9E-82E4-4AEA-86C7-E174CDE399C5}" type="pres">
      <dgm:prSet presAssocID="{A77BD8B9-ABD3-4044-B7D9-C6D2AB3C61C3}" presName="connTx" presStyleLbl="parChTrans1D2" presStyleIdx="0" presStyleCnt="3"/>
      <dgm:spPr/>
      <dgm:t>
        <a:bodyPr/>
        <a:lstStyle/>
        <a:p>
          <a:endParaRPr lang="en-US"/>
        </a:p>
      </dgm:t>
    </dgm:pt>
    <dgm:pt modelId="{287821EC-22B8-47E5-A701-9E03C144EAB2}" type="pres">
      <dgm:prSet presAssocID="{A4A5CA05-595C-4F54-944C-79D6180A24F9}" presName="root2" presStyleCnt="0"/>
      <dgm:spPr/>
    </dgm:pt>
    <dgm:pt modelId="{12C3BFD6-7D6A-4540-9429-64ADB3ED2161}" type="pres">
      <dgm:prSet presAssocID="{A4A5CA05-595C-4F54-944C-79D6180A24F9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407F1E-5D3E-42E2-8497-BEE11BC87212}" type="pres">
      <dgm:prSet presAssocID="{A4A5CA05-595C-4F54-944C-79D6180A24F9}" presName="level3hierChild" presStyleCnt="0"/>
      <dgm:spPr/>
    </dgm:pt>
    <dgm:pt modelId="{FC9BDC48-88EF-432A-B558-B68C4E8D5406}" type="pres">
      <dgm:prSet presAssocID="{BD243ABB-B113-477B-810D-EA59C33922EB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824D1D8B-72DB-4BC9-A289-44A4E87E0DE1}" type="pres">
      <dgm:prSet presAssocID="{BD243ABB-B113-477B-810D-EA59C33922EB}" presName="connTx" presStyleLbl="parChTrans1D2" presStyleIdx="1" presStyleCnt="3"/>
      <dgm:spPr/>
      <dgm:t>
        <a:bodyPr/>
        <a:lstStyle/>
        <a:p>
          <a:endParaRPr lang="en-US"/>
        </a:p>
      </dgm:t>
    </dgm:pt>
    <dgm:pt modelId="{563A0F25-07C5-41B6-BEAA-F467F32FB5DE}" type="pres">
      <dgm:prSet presAssocID="{3879E9D6-66B9-4B37-A8D5-033E6CA89905}" presName="root2" presStyleCnt="0"/>
      <dgm:spPr/>
    </dgm:pt>
    <dgm:pt modelId="{CD6045AD-3055-447D-93E4-2FF5E309D915}" type="pres">
      <dgm:prSet presAssocID="{3879E9D6-66B9-4B37-A8D5-033E6CA89905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1099F6-B3A9-4E23-9877-F2F618374191}" type="pres">
      <dgm:prSet presAssocID="{3879E9D6-66B9-4B37-A8D5-033E6CA89905}" presName="level3hierChild" presStyleCnt="0"/>
      <dgm:spPr/>
    </dgm:pt>
    <dgm:pt modelId="{BCCB09A7-7EE9-4C37-9D1C-91F0F7583C33}" type="pres">
      <dgm:prSet presAssocID="{23B09282-80D7-4DA8-9693-CE8E81AC3AF7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8C0B7ACC-2412-4450-9004-C1E51F25B2EA}" type="pres">
      <dgm:prSet presAssocID="{23B09282-80D7-4DA8-9693-CE8E81AC3AF7}" presName="connTx" presStyleLbl="parChTrans1D2" presStyleIdx="2" presStyleCnt="3"/>
      <dgm:spPr/>
      <dgm:t>
        <a:bodyPr/>
        <a:lstStyle/>
        <a:p>
          <a:endParaRPr lang="en-US"/>
        </a:p>
      </dgm:t>
    </dgm:pt>
    <dgm:pt modelId="{B265D67E-FFD8-42A9-A6AA-3C195929C133}" type="pres">
      <dgm:prSet presAssocID="{479FD084-24AF-47D4-B4C4-7D1A76045B61}" presName="root2" presStyleCnt="0"/>
      <dgm:spPr/>
    </dgm:pt>
    <dgm:pt modelId="{AF503EEC-115A-4F6F-AEA0-5DAC324C6F28}" type="pres">
      <dgm:prSet presAssocID="{479FD084-24AF-47D4-B4C4-7D1A76045B61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71E985-1C27-4CAC-BB2D-42C0733E6F50}" type="pres">
      <dgm:prSet presAssocID="{479FD084-24AF-47D4-B4C4-7D1A76045B61}" presName="level3hierChild" presStyleCnt="0"/>
      <dgm:spPr/>
    </dgm:pt>
  </dgm:ptLst>
  <dgm:cxnLst>
    <dgm:cxn modelId="{ADD8D450-6304-4228-9E0A-579527B9114E}" srcId="{26064F3D-28FD-4A08-AB47-BBDAAFE74DE0}" destId="{A4A5CA05-595C-4F54-944C-79D6180A24F9}" srcOrd="0" destOrd="0" parTransId="{A77BD8B9-ABD3-4044-B7D9-C6D2AB3C61C3}" sibTransId="{8289D258-B909-4EF6-9449-D6EC6F53C033}"/>
    <dgm:cxn modelId="{E7632E31-D24B-48F3-A3AC-E3928C00F629}" type="presOf" srcId="{3879E9D6-66B9-4B37-A8D5-033E6CA89905}" destId="{CD6045AD-3055-447D-93E4-2FF5E309D915}" srcOrd="0" destOrd="0" presId="urn:microsoft.com/office/officeart/2005/8/layout/hierarchy2"/>
    <dgm:cxn modelId="{2ADFA820-07A8-4B54-959F-CE939B46A8AC}" type="presOf" srcId="{BD243ABB-B113-477B-810D-EA59C33922EB}" destId="{824D1D8B-72DB-4BC9-A289-44A4E87E0DE1}" srcOrd="1" destOrd="0" presId="urn:microsoft.com/office/officeart/2005/8/layout/hierarchy2"/>
    <dgm:cxn modelId="{79A5FF65-0582-4217-928C-13A28C5597AD}" type="presOf" srcId="{479FD084-24AF-47D4-B4C4-7D1A76045B61}" destId="{AF503EEC-115A-4F6F-AEA0-5DAC324C6F28}" srcOrd="0" destOrd="0" presId="urn:microsoft.com/office/officeart/2005/8/layout/hierarchy2"/>
    <dgm:cxn modelId="{820814B0-EB64-4465-9532-B6070B03BBCE}" type="presOf" srcId="{BD243ABB-B113-477B-810D-EA59C33922EB}" destId="{FC9BDC48-88EF-432A-B558-B68C4E8D5406}" srcOrd="0" destOrd="0" presId="urn:microsoft.com/office/officeart/2005/8/layout/hierarchy2"/>
    <dgm:cxn modelId="{1ECB5738-AF56-4BB6-A859-4C0C7FFFC118}" type="presOf" srcId="{A77BD8B9-ABD3-4044-B7D9-C6D2AB3C61C3}" destId="{A8BC6F9E-82E4-4AEA-86C7-E174CDE399C5}" srcOrd="1" destOrd="0" presId="urn:microsoft.com/office/officeart/2005/8/layout/hierarchy2"/>
    <dgm:cxn modelId="{86DBC030-4A1B-48A6-9974-3687F143A0DF}" type="presOf" srcId="{5561A75F-8660-4D51-B370-3E4DAB8247D1}" destId="{3FCA45C4-F261-426C-9115-0081F6BAB253}" srcOrd="0" destOrd="0" presId="urn:microsoft.com/office/officeart/2005/8/layout/hierarchy2"/>
    <dgm:cxn modelId="{67B509E5-0CFF-42E9-8C30-8DF8840F3DA5}" srcId="{5561A75F-8660-4D51-B370-3E4DAB8247D1}" destId="{26064F3D-28FD-4A08-AB47-BBDAAFE74DE0}" srcOrd="0" destOrd="0" parTransId="{219863D4-6408-43C3-8C3B-D85676D92CA6}" sibTransId="{6E1EAF21-A91A-41E6-8333-1AE1EC4A7B15}"/>
    <dgm:cxn modelId="{171AC45D-F551-4D2D-BB4D-0205A4D19800}" srcId="{26064F3D-28FD-4A08-AB47-BBDAAFE74DE0}" destId="{3879E9D6-66B9-4B37-A8D5-033E6CA89905}" srcOrd="1" destOrd="0" parTransId="{BD243ABB-B113-477B-810D-EA59C33922EB}" sibTransId="{697CA2F8-0E2D-44C6-B9B3-BE77E725C6B6}"/>
    <dgm:cxn modelId="{496DF01A-EBE8-4BD5-8562-19CA49F09254}" type="presOf" srcId="{A77BD8B9-ABD3-4044-B7D9-C6D2AB3C61C3}" destId="{E750F772-E283-4598-9194-8C907EA4661C}" srcOrd="0" destOrd="0" presId="urn:microsoft.com/office/officeart/2005/8/layout/hierarchy2"/>
    <dgm:cxn modelId="{8BDE50DA-3773-46B6-9451-81618DF18E1E}" srcId="{26064F3D-28FD-4A08-AB47-BBDAAFE74DE0}" destId="{479FD084-24AF-47D4-B4C4-7D1A76045B61}" srcOrd="2" destOrd="0" parTransId="{23B09282-80D7-4DA8-9693-CE8E81AC3AF7}" sibTransId="{74E8ECB5-68BA-4D98-8B4C-6DA1FACB74BB}"/>
    <dgm:cxn modelId="{2357ED79-12DC-433B-8A6F-C17AF596FB6C}" type="presOf" srcId="{26064F3D-28FD-4A08-AB47-BBDAAFE74DE0}" destId="{F9ABA268-044D-4DC7-A97B-8A41DB289531}" srcOrd="0" destOrd="0" presId="urn:microsoft.com/office/officeart/2005/8/layout/hierarchy2"/>
    <dgm:cxn modelId="{8FA9B04D-0A0E-44D0-B450-86CD47F2AC55}" type="presOf" srcId="{A4A5CA05-595C-4F54-944C-79D6180A24F9}" destId="{12C3BFD6-7D6A-4540-9429-64ADB3ED2161}" srcOrd="0" destOrd="0" presId="urn:microsoft.com/office/officeart/2005/8/layout/hierarchy2"/>
    <dgm:cxn modelId="{54EA66E3-D143-43E8-876B-7184D7AA9A1C}" type="presOf" srcId="{23B09282-80D7-4DA8-9693-CE8E81AC3AF7}" destId="{8C0B7ACC-2412-4450-9004-C1E51F25B2EA}" srcOrd="1" destOrd="0" presId="urn:microsoft.com/office/officeart/2005/8/layout/hierarchy2"/>
    <dgm:cxn modelId="{54859112-9CDD-4F94-9E28-84A68C5F19FE}" type="presOf" srcId="{23B09282-80D7-4DA8-9693-CE8E81AC3AF7}" destId="{BCCB09A7-7EE9-4C37-9D1C-91F0F7583C33}" srcOrd="0" destOrd="0" presId="urn:microsoft.com/office/officeart/2005/8/layout/hierarchy2"/>
    <dgm:cxn modelId="{9775376E-2947-4D27-948B-07410515914E}" type="presParOf" srcId="{3FCA45C4-F261-426C-9115-0081F6BAB253}" destId="{755573C1-2A52-45EF-B0F9-9B64D33CE3F7}" srcOrd="0" destOrd="0" presId="urn:microsoft.com/office/officeart/2005/8/layout/hierarchy2"/>
    <dgm:cxn modelId="{FB0D1437-3ED8-43B5-8935-5EACE071841F}" type="presParOf" srcId="{755573C1-2A52-45EF-B0F9-9B64D33CE3F7}" destId="{F9ABA268-044D-4DC7-A97B-8A41DB289531}" srcOrd="0" destOrd="0" presId="urn:microsoft.com/office/officeart/2005/8/layout/hierarchy2"/>
    <dgm:cxn modelId="{7C023704-AACA-4EAD-A96B-CD0C14A0DE16}" type="presParOf" srcId="{755573C1-2A52-45EF-B0F9-9B64D33CE3F7}" destId="{A14C20EC-3C46-4767-9424-69C019BDDE7F}" srcOrd="1" destOrd="0" presId="urn:microsoft.com/office/officeart/2005/8/layout/hierarchy2"/>
    <dgm:cxn modelId="{DE53EC82-DAC5-45B7-B308-B9730D3B751E}" type="presParOf" srcId="{A14C20EC-3C46-4767-9424-69C019BDDE7F}" destId="{E750F772-E283-4598-9194-8C907EA4661C}" srcOrd="0" destOrd="0" presId="urn:microsoft.com/office/officeart/2005/8/layout/hierarchy2"/>
    <dgm:cxn modelId="{50CE78B0-1875-44E2-B943-64DE2355F086}" type="presParOf" srcId="{E750F772-E283-4598-9194-8C907EA4661C}" destId="{A8BC6F9E-82E4-4AEA-86C7-E174CDE399C5}" srcOrd="0" destOrd="0" presId="urn:microsoft.com/office/officeart/2005/8/layout/hierarchy2"/>
    <dgm:cxn modelId="{8908631D-C47B-4923-BF31-1A5142F826B5}" type="presParOf" srcId="{A14C20EC-3C46-4767-9424-69C019BDDE7F}" destId="{287821EC-22B8-47E5-A701-9E03C144EAB2}" srcOrd="1" destOrd="0" presId="urn:microsoft.com/office/officeart/2005/8/layout/hierarchy2"/>
    <dgm:cxn modelId="{F0FA9CF6-4D2D-4008-80B7-71B734193719}" type="presParOf" srcId="{287821EC-22B8-47E5-A701-9E03C144EAB2}" destId="{12C3BFD6-7D6A-4540-9429-64ADB3ED2161}" srcOrd="0" destOrd="0" presId="urn:microsoft.com/office/officeart/2005/8/layout/hierarchy2"/>
    <dgm:cxn modelId="{3D211C4B-A4AB-4DE1-9026-565D7FCE5D6C}" type="presParOf" srcId="{287821EC-22B8-47E5-A701-9E03C144EAB2}" destId="{77407F1E-5D3E-42E2-8497-BEE11BC87212}" srcOrd="1" destOrd="0" presId="urn:microsoft.com/office/officeart/2005/8/layout/hierarchy2"/>
    <dgm:cxn modelId="{4F37B3A2-5F20-46B0-A749-CF7890091891}" type="presParOf" srcId="{A14C20EC-3C46-4767-9424-69C019BDDE7F}" destId="{FC9BDC48-88EF-432A-B558-B68C4E8D5406}" srcOrd="2" destOrd="0" presId="urn:microsoft.com/office/officeart/2005/8/layout/hierarchy2"/>
    <dgm:cxn modelId="{493A29CB-102C-41BC-A1DF-8B6F444BC7A2}" type="presParOf" srcId="{FC9BDC48-88EF-432A-B558-B68C4E8D5406}" destId="{824D1D8B-72DB-4BC9-A289-44A4E87E0DE1}" srcOrd="0" destOrd="0" presId="urn:microsoft.com/office/officeart/2005/8/layout/hierarchy2"/>
    <dgm:cxn modelId="{7A3676CD-A348-4BAC-9DB2-A43323DCC1AB}" type="presParOf" srcId="{A14C20EC-3C46-4767-9424-69C019BDDE7F}" destId="{563A0F25-07C5-41B6-BEAA-F467F32FB5DE}" srcOrd="3" destOrd="0" presId="urn:microsoft.com/office/officeart/2005/8/layout/hierarchy2"/>
    <dgm:cxn modelId="{2224B63C-43AC-4796-8731-130D09F52024}" type="presParOf" srcId="{563A0F25-07C5-41B6-BEAA-F467F32FB5DE}" destId="{CD6045AD-3055-447D-93E4-2FF5E309D915}" srcOrd="0" destOrd="0" presId="urn:microsoft.com/office/officeart/2005/8/layout/hierarchy2"/>
    <dgm:cxn modelId="{9650AA33-A8CA-4C62-B5CA-4412E4454B8F}" type="presParOf" srcId="{563A0F25-07C5-41B6-BEAA-F467F32FB5DE}" destId="{1C1099F6-B3A9-4E23-9877-F2F618374191}" srcOrd="1" destOrd="0" presId="urn:microsoft.com/office/officeart/2005/8/layout/hierarchy2"/>
    <dgm:cxn modelId="{B1BF9C05-ACD1-45C4-8CF4-182D0EA79FA9}" type="presParOf" srcId="{A14C20EC-3C46-4767-9424-69C019BDDE7F}" destId="{BCCB09A7-7EE9-4C37-9D1C-91F0F7583C33}" srcOrd="4" destOrd="0" presId="urn:microsoft.com/office/officeart/2005/8/layout/hierarchy2"/>
    <dgm:cxn modelId="{50E5AE96-7764-4E8F-A773-E719BD29925D}" type="presParOf" srcId="{BCCB09A7-7EE9-4C37-9D1C-91F0F7583C33}" destId="{8C0B7ACC-2412-4450-9004-C1E51F25B2EA}" srcOrd="0" destOrd="0" presId="urn:microsoft.com/office/officeart/2005/8/layout/hierarchy2"/>
    <dgm:cxn modelId="{77A0AA33-53A9-47D0-BE5F-EEB32E0222F3}" type="presParOf" srcId="{A14C20EC-3C46-4767-9424-69C019BDDE7F}" destId="{B265D67E-FFD8-42A9-A6AA-3C195929C133}" srcOrd="5" destOrd="0" presId="urn:microsoft.com/office/officeart/2005/8/layout/hierarchy2"/>
    <dgm:cxn modelId="{9B7B933C-A047-4410-8487-D8C58C440533}" type="presParOf" srcId="{B265D67E-FFD8-42A9-A6AA-3C195929C133}" destId="{AF503EEC-115A-4F6F-AEA0-5DAC324C6F28}" srcOrd="0" destOrd="0" presId="urn:microsoft.com/office/officeart/2005/8/layout/hierarchy2"/>
    <dgm:cxn modelId="{E5CABE01-5641-4A35-9C91-656F7AFED9D1}" type="presParOf" srcId="{B265D67E-FFD8-42A9-A6AA-3C195929C133}" destId="{B071E985-1C27-4CAC-BB2D-42C0733E6F50}" srcOrd="1" destOrd="0" presId="urn:microsoft.com/office/officeart/2005/8/layout/hierarchy2"/>
  </dgm:cxnLst>
  <dgm:bg/>
  <dgm:whole/>
  <dgm:extLst>
    <a:ext uri="http://schemas.microsoft.com/office/drawing/2008/diagram">
      <dsp:dataModelExt xmlns=""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3CA5EE-A85E-4F5D-A4E4-68F7DCDDAD9F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1_2" csCatId="accent1" phldr="1"/>
      <dgm:spPr/>
    </dgm:pt>
    <dgm:pt modelId="{6ECD7AAE-086C-4D37-936E-789124625A53}">
      <dgm:prSet phldrT="[Text]"/>
      <dgm:spPr>
        <a:solidFill>
          <a:srgbClr val="D3EFBB"/>
        </a:solidFill>
      </dgm:spPr>
      <dgm:t>
        <a:bodyPr/>
        <a:lstStyle/>
        <a:p>
          <a:r>
            <a:rPr lang="en-US" b="1" smtClean="0"/>
            <a:t>Danh sách có thứ tự</a:t>
          </a:r>
          <a:endParaRPr lang="en-US" b="1"/>
        </a:p>
      </dgm:t>
    </dgm:pt>
    <dgm:pt modelId="{72705D72-5E6C-499F-BECE-9DC02A3D06CC}" type="parTrans" cxnId="{FD78053D-FF5C-41EF-B86C-1BC012641A5A}">
      <dgm:prSet/>
      <dgm:spPr/>
      <dgm:t>
        <a:bodyPr/>
        <a:lstStyle/>
        <a:p>
          <a:endParaRPr lang="en-US" b="1"/>
        </a:p>
      </dgm:t>
    </dgm:pt>
    <dgm:pt modelId="{B85F9517-8EB7-495F-B6C3-B474C3B90B81}" type="sibTrans" cxnId="{FD78053D-FF5C-41EF-B86C-1BC012641A5A}">
      <dgm:prSet/>
      <dgm:spPr/>
      <dgm:t>
        <a:bodyPr/>
        <a:lstStyle/>
        <a:p>
          <a:endParaRPr lang="en-US" b="1"/>
        </a:p>
      </dgm:t>
    </dgm:pt>
    <dgm:pt modelId="{F34CE333-216E-41A1-AA75-E128CD064CE9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b="1" smtClean="0"/>
            <a:t>Danh sách không có thứ tự</a:t>
          </a:r>
          <a:endParaRPr lang="en-US" b="1"/>
        </a:p>
      </dgm:t>
    </dgm:pt>
    <dgm:pt modelId="{18FBCFC3-EC69-4923-ADFB-F4946B0245F8}" type="parTrans" cxnId="{0C15E6D9-0796-404B-9951-557F685EC223}">
      <dgm:prSet/>
      <dgm:spPr/>
      <dgm:t>
        <a:bodyPr/>
        <a:lstStyle/>
        <a:p>
          <a:endParaRPr lang="en-US" b="1"/>
        </a:p>
      </dgm:t>
    </dgm:pt>
    <dgm:pt modelId="{923962B3-E0CA-44F0-9B9E-F1B4C12E8F5C}" type="sibTrans" cxnId="{0C15E6D9-0796-404B-9951-557F685EC223}">
      <dgm:prSet/>
      <dgm:spPr/>
      <dgm:t>
        <a:bodyPr/>
        <a:lstStyle/>
        <a:p>
          <a:endParaRPr lang="en-US" b="1"/>
        </a:p>
      </dgm:t>
    </dgm:pt>
    <dgm:pt modelId="{BCE655D7-E401-437D-918F-A002476E541D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b="1" smtClean="0"/>
            <a:t>Danh sách tự định nghĩa</a:t>
          </a:r>
          <a:endParaRPr lang="en-US" b="1"/>
        </a:p>
      </dgm:t>
    </dgm:pt>
    <dgm:pt modelId="{E0627D6A-497F-49F7-B14C-CAF43AF21E25}" type="parTrans" cxnId="{6A4C8B89-E712-49CA-A393-FFA18D636858}">
      <dgm:prSet/>
      <dgm:spPr/>
      <dgm:t>
        <a:bodyPr/>
        <a:lstStyle/>
        <a:p>
          <a:endParaRPr lang="en-US" b="1"/>
        </a:p>
      </dgm:t>
    </dgm:pt>
    <dgm:pt modelId="{9EEF7B91-D576-487F-9613-AE7F4C0FB780}" type="sibTrans" cxnId="{6A4C8B89-E712-49CA-A393-FFA18D636858}">
      <dgm:prSet/>
      <dgm:spPr/>
      <dgm:t>
        <a:bodyPr/>
        <a:lstStyle/>
        <a:p>
          <a:endParaRPr lang="en-US" b="1"/>
        </a:p>
      </dgm:t>
    </dgm:pt>
    <dgm:pt modelId="{B2127700-6020-4D5F-8BD2-6F1C70D86920}">
      <dgm:prSet phldrT="[Text]"/>
      <dgm:spPr>
        <a:solidFill>
          <a:srgbClr val="D3EFBB"/>
        </a:solidFill>
      </dgm:spPr>
      <dgm:t>
        <a:bodyPr/>
        <a:lstStyle/>
        <a:p>
          <a:r>
            <a:rPr lang="en-US" b="1" smtClean="0"/>
            <a:t>Thẻ </a:t>
          </a:r>
          <a:r>
            <a:rPr lang="en-US" b="1" smtClean="0">
              <a:solidFill>
                <a:srgbClr val="339933"/>
              </a:solidFill>
            </a:rPr>
            <a:t>&lt;OL&gt;</a:t>
          </a:r>
          <a:endParaRPr lang="en-US" b="1">
            <a:solidFill>
              <a:srgbClr val="339933"/>
            </a:solidFill>
          </a:endParaRPr>
        </a:p>
      </dgm:t>
    </dgm:pt>
    <dgm:pt modelId="{19149C43-268E-4CBB-B72B-85C29E7F2D72}" type="parTrans" cxnId="{C00983A7-EC60-4AFE-8F79-3677756E9042}">
      <dgm:prSet/>
      <dgm:spPr/>
      <dgm:t>
        <a:bodyPr/>
        <a:lstStyle/>
        <a:p>
          <a:endParaRPr lang="en-US" b="1"/>
        </a:p>
      </dgm:t>
    </dgm:pt>
    <dgm:pt modelId="{FF3B6EDE-80EA-42C5-B5A7-495C10CB7C9E}" type="sibTrans" cxnId="{C00983A7-EC60-4AFE-8F79-3677756E9042}">
      <dgm:prSet/>
      <dgm:spPr/>
      <dgm:t>
        <a:bodyPr/>
        <a:lstStyle/>
        <a:p>
          <a:endParaRPr lang="en-US" b="1"/>
        </a:p>
      </dgm:t>
    </dgm:pt>
    <dgm:pt modelId="{FF55C3E1-D066-4578-930E-D11D09456FF6}">
      <dgm:prSet phldrT="[Text]"/>
      <dgm:spPr>
        <a:solidFill>
          <a:srgbClr val="D3EFBB"/>
        </a:solidFill>
      </dgm:spPr>
      <dgm:t>
        <a:bodyPr/>
        <a:lstStyle/>
        <a:p>
          <a:r>
            <a:rPr lang="en-US" b="1" smtClean="0"/>
            <a:t>Phần tử </a:t>
          </a:r>
          <a:r>
            <a:rPr lang="en-US" b="1" smtClean="0">
              <a:solidFill>
                <a:srgbClr val="339933"/>
              </a:solidFill>
            </a:rPr>
            <a:t>&lt;LI&gt;</a:t>
          </a:r>
          <a:endParaRPr lang="en-US" b="1">
            <a:solidFill>
              <a:srgbClr val="339933"/>
            </a:solidFill>
          </a:endParaRPr>
        </a:p>
      </dgm:t>
    </dgm:pt>
    <dgm:pt modelId="{5EAA17F1-8BCD-4544-89C5-EF58574FF890}" type="parTrans" cxnId="{28CB3FAD-5955-461C-894E-232E8ED30043}">
      <dgm:prSet/>
      <dgm:spPr/>
      <dgm:t>
        <a:bodyPr/>
        <a:lstStyle/>
        <a:p>
          <a:endParaRPr lang="en-US" b="1"/>
        </a:p>
      </dgm:t>
    </dgm:pt>
    <dgm:pt modelId="{8B9A7F2A-AA64-4E10-81CA-294782637733}" type="sibTrans" cxnId="{28CB3FAD-5955-461C-894E-232E8ED30043}">
      <dgm:prSet/>
      <dgm:spPr/>
      <dgm:t>
        <a:bodyPr/>
        <a:lstStyle/>
        <a:p>
          <a:endParaRPr lang="en-US" b="1"/>
        </a:p>
      </dgm:t>
    </dgm:pt>
    <dgm:pt modelId="{7F49ECEC-4C85-4F1A-989C-E16B7D6A9671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b="1" smtClean="0"/>
            <a:t>Thẻ </a:t>
          </a:r>
          <a:r>
            <a:rPr lang="en-US" b="1" smtClean="0">
              <a:solidFill>
                <a:srgbClr val="339933"/>
              </a:solidFill>
            </a:rPr>
            <a:t>&lt;UL&gt;</a:t>
          </a:r>
          <a:endParaRPr lang="en-US" b="1">
            <a:solidFill>
              <a:srgbClr val="339933"/>
            </a:solidFill>
          </a:endParaRPr>
        </a:p>
      </dgm:t>
    </dgm:pt>
    <dgm:pt modelId="{17408AA0-2419-4325-8FC3-593D46238D02}" type="parTrans" cxnId="{A839EC72-7F17-4E70-B0F8-269284240635}">
      <dgm:prSet/>
      <dgm:spPr/>
      <dgm:t>
        <a:bodyPr/>
        <a:lstStyle/>
        <a:p>
          <a:endParaRPr lang="en-US" b="1"/>
        </a:p>
      </dgm:t>
    </dgm:pt>
    <dgm:pt modelId="{CB9279FC-B98D-44BA-A789-31E490449C25}" type="sibTrans" cxnId="{A839EC72-7F17-4E70-B0F8-269284240635}">
      <dgm:prSet/>
      <dgm:spPr/>
      <dgm:t>
        <a:bodyPr/>
        <a:lstStyle/>
        <a:p>
          <a:endParaRPr lang="en-US" b="1"/>
        </a:p>
      </dgm:t>
    </dgm:pt>
    <dgm:pt modelId="{6C960FBA-29B6-4981-AA04-D2E9A46E3A1A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b="1" smtClean="0"/>
            <a:t>Phần tử </a:t>
          </a:r>
          <a:r>
            <a:rPr lang="en-US" b="1" smtClean="0">
              <a:solidFill>
                <a:srgbClr val="339933"/>
              </a:solidFill>
            </a:rPr>
            <a:t>&lt;LI&gt;</a:t>
          </a:r>
          <a:endParaRPr lang="en-US" b="1">
            <a:solidFill>
              <a:srgbClr val="339933"/>
            </a:solidFill>
          </a:endParaRPr>
        </a:p>
      </dgm:t>
    </dgm:pt>
    <dgm:pt modelId="{49FA8744-0321-4625-9A42-E08859FDB8E4}" type="parTrans" cxnId="{E25CD824-C4B9-4BD1-A8F5-59E7790D4E97}">
      <dgm:prSet/>
      <dgm:spPr/>
      <dgm:t>
        <a:bodyPr/>
        <a:lstStyle/>
        <a:p>
          <a:endParaRPr lang="en-US" b="1"/>
        </a:p>
      </dgm:t>
    </dgm:pt>
    <dgm:pt modelId="{94023A0D-83E9-4726-8779-C570976BDAE9}" type="sibTrans" cxnId="{E25CD824-C4B9-4BD1-A8F5-59E7790D4E97}">
      <dgm:prSet/>
      <dgm:spPr/>
      <dgm:t>
        <a:bodyPr/>
        <a:lstStyle/>
        <a:p>
          <a:endParaRPr lang="en-US" b="1"/>
        </a:p>
      </dgm:t>
    </dgm:pt>
    <dgm:pt modelId="{5D4E9F17-096C-454D-9C23-7B015E9AF2A0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b="1" smtClean="0"/>
            <a:t>Thẻ </a:t>
          </a:r>
          <a:r>
            <a:rPr lang="en-US" b="1" smtClean="0">
              <a:solidFill>
                <a:srgbClr val="339933"/>
              </a:solidFill>
            </a:rPr>
            <a:t>&lt;DL&gt;</a:t>
          </a:r>
          <a:endParaRPr lang="en-US" b="1">
            <a:solidFill>
              <a:srgbClr val="339933"/>
            </a:solidFill>
          </a:endParaRPr>
        </a:p>
      </dgm:t>
    </dgm:pt>
    <dgm:pt modelId="{2A19246E-0E18-4A8F-A43E-48C66D19A278}" type="parTrans" cxnId="{B59FDD30-6166-42B1-B480-BD5567ADE78F}">
      <dgm:prSet/>
      <dgm:spPr/>
      <dgm:t>
        <a:bodyPr/>
        <a:lstStyle/>
        <a:p>
          <a:endParaRPr lang="en-US" b="1"/>
        </a:p>
      </dgm:t>
    </dgm:pt>
    <dgm:pt modelId="{867EAEC7-13F1-4883-9FA1-0ED2C4BB5F92}" type="sibTrans" cxnId="{B59FDD30-6166-42B1-B480-BD5567ADE78F}">
      <dgm:prSet/>
      <dgm:spPr/>
      <dgm:t>
        <a:bodyPr/>
        <a:lstStyle/>
        <a:p>
          <a:endParaRPr lang="en-US" b="1"/>
        </a:p>
      </dgm:t>
    </dgm:pt>
    <dgm:pt modelId="{A02DA9E6-C3EC-4CBB-BD26-75B2B5F80434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b="1" smtClean="0"/>
            <a:t>Phần tử </a:t>
          </a:r>
          <a:r>
            <a:rPr lang="en-US" b="1" smtClean="0">
              <a:solidFill>
                <a:srgbClr val="339933"/>
              </a:solidFill>
            </a:rPr>
            <a:t>&lt;DT&gt;</a:t>
          </a:r>
          <a:r>
            <a:rPr lang="en-US" b="1" smtClean="0"/>
            <a:t>, </a:t>
          </a:r>
          <a:r>
            <a:rPr lang="en-US" b="1" smtClean="0">
              <a:solidFill>
                <a:srgbClr val="339933"/>
              </a:solidFill>
            </a:rPr>
            <a:t>&lt;DD&gt;</a:t>
          </a:r>
          <a:endParaRPr lang="en-US" b="1">
            <a:solidFill>
              <a:srgbClr val="339933"/>
            </a:solidFill>
          </a:endParaRPr>
        </a:p>
      </dgm:t>
    </dgm:pt>
    <dgm:pt modelId="{3E7243EE-335A-4481-9F5B-73E645DC9620}" type="parTrans" cxnId="{FE3F9A34-96DA-4D2F-955C-8B1279D4B43F}">
      <dgm:prSet/>
      <dgm:spPr/>
      <dgm:t>
        <a:bodyPr/>
        <a:lstStyle/>
        <a:p>
          <a:endParaRPr lang="en-US" b="1"/>
        </a:p>
      </dgm:t>
    </dgm:pt>
    <dgm:pt modelId="{AEB9FB15-A26D-49F9-AD29-BE3DDF9E6554}" type="sibTrans" cxnId="{FE3F9A34-96DA-4D2F-955C-8B1279D4B43F}">
      <dgm:prSet/>
      <dgm:spPr/>
      <dgm:t>
        <a:bodyPr/>
        <a:lstStyle/>
        <a:p>
          <a:endParaRPr lang="en-US" b="1"/>
        </a:p>
      </dgm:t>
    </dgm:pt>
    <dgm:pt modelId="{2DFB22F6-BE3E-4134-9CA7-A061FC10BDCB}">
      <dgm:prSet phldrT="[Text]"/>
      <dgm:spPr/>
      <dgm:t>
        <a:bodyPr/>
        <a:lstStyle/>
        <a:p>
          <a:r>
            <a:rPr lang="en-US" b="1" smtClean="0"/>
            <a:t>Danh sách</a:t>
          </a:r>
          <a:endParaRPr lang="en-US" b="1"/>
        </a:p>
      </dgm:t>
    </dgm:pt>
    <dgm:pt modelId="{06644B1C-2B4E-4450-B04A-FCB517DF92BA}" type="parTrans" cxnId="{09E94F39-7C72-435E-AFC1-24366F729A42}">
      <dgm:prSet/>
      <dgm:spPr/>
      <dgm:t>
        <a:bodyPr/>
        <a:lstStyle/>
        <a:p>
          <a:endParaRPr lang="en-US" b="1"/>
        </a:p>
      </dgm:t>
    </dgm:pt>
    <dgm:pt modelId="{0EC0DC36-33B2-4065-BB47-2813A6CD82E2}" type="sibTrans" cxnId="{09E94F39-7C72-435E-AFC1-24366F729A42}">
      <dgm:prSet/>
      <dgm:spPr/>
      <dgm:t>
        <a:bodyPr/>
        <a:lstStyle/>
        <a:p>
          <a:endParaRPr lang="en-US" b="1"/>
        </a:p>
      </dgm:t>
    </dgm:pt>
    <dgm:pt modelId="{2EE795B9-0E1E-439B-821E-88EB42B24838}" type="pres">
      <dgm:prSet presAssocID="{A23CA5EE-A85E-4F5D-A4E4-68F7DCDDAD9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8D4E43C-7762-4A2D-874F-E1240C39B011}" type="pres">
      <dgm:prSet presAssocID="{2DFB22F6-BE3E-4134-9CA7-A061FC10BDCB}" presName="hierRoot1" presStyleCnt="0">
        <dgm:presLayoutVars>
          <dgm:hierBranch val="init"/>
        </dgm:presLayoutVars>
      </dgm:prSet>
      <dgm:spPr/>
    </dgm:pt>
    <dgm:pt modelId="{E8AEFBEE-A87D-4CB0-9B32-9D4931949BAC}" type="pres">
      <dgm:prSet presAssocID="{2DFB22F6-BE3E-4134-9CA7-A061FC10BDCB}" presName="rootComposite1" presStyleCnt="0"/>
      <dgm:spPr/>
    </dgm:pt>
    <dgm:pt modelId="{B88388EC-0E54-4599-A8CF-4706277FAD0A}" type="pres">
      <dgm:prSet presAssocID="{2DFB22F6-BE3E-4134-9CA7-A061FC10BDC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A2A111-8462-4B5C-B3E2-21AF97A2D9A2}" type="pres">
      <dgm:prSet presAssocID="{2DFB22F6-BE3E-4134-9CA7-A061FC10BDC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87D11E8-B009-450C-B5F6-D0C13CB5E581}" type="pres">
      <dgm:prSet presAssocID="{2DFB22F6-BE3E-4134-9CA7-A061FC10BDCB}" presName="hierChild2" presStyleCnt="0"/>
      <dgm:spPr/>
    </dgm:pt>
    <dgm:pt modelId="{796ACBFD-AFA3-4ACF-A38A-6CC4CFC39921}" type="pres">
      <dgm:prSet presAssocID="{72705D72-5E6C-499F-BECE-9DC02A3D06CC}" presName="Name64" presStyleLbl="parChTrans1D2" presStyleIdx="0" presStyleCnt="3"/>
      <dgm:spPr/>
      <dgm:t>
        <a:bodyPr/>
        <a:lstStyle/>
        <a:p>
          <a:endParaRPr lang="en-US"/>
        </a:p>
      </dgm:t>
    </dgm:pt>
    <dgm:pt modelId="{24A6C178-4675-4F9C-87CF-70D2A7223FBB}" type="pres">
      <dgm:prSet presAssocID="{6ECD7AAE-086C-4D37-936E-789124625A53}" presName="hierRoot2" presStyleCnt="0">
        <dgm:presLayoutVars>
          <dgm:hierBranch val="init"/>
        </dgm:presLayoutVars>
      </dgm:prSet>
      <dgm:spPr/>
    </dgm:pt>
    <dgm:pt modelId="{1CFDEFE4-28A3-4E89-A596-A95EE82AFA08}" type="pres">
      <dgm:prSet presAssocID="{6ECD7AAE-086C-4D37-936E-789124625A53}" presName="rootComposite" presStyleCnt="0"/>
      <dgm:spPr/>
    </dgm:pt>
    <dgm:pt modelId="{7E03749A-CB9F-4DDD-9176-B5167F741E08}" type="pres">
      <dgm:prSet presAssocID="{6ECD7AAE-086C-4D37-936E-789124625A53}" presName="rootText" presStyleLbl="node2" presStyleIdx="0" presStyleCnt="3" custScaleX="210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778C37-2DE6-43E5-8128-D552A50A9FF3}" type="pres">
      <dgm:prSet presAssocID="{6ECD7AAE-086C-4D37-936E-789124625A53}" presName="rootConnector" presStyleLbl="node2" presStyleIdx="0" presStyleCnt="3"/>
      <dgm:spPr/>
      <dgm:t>
        <a:bodyPr/>
        <a:lstStyle/>
        <a:p>
          <a:endParaRPr lang="en-US"/>
        </a:p>
      </dgm:t>
    </dgm:pt>
    <dgm:pt modelId="{CEE5BF41-756C-402B-85AB-98AD117F6DEB}" type="pres">
      <dgm:prSet presAssocID="{6ECD7AAE-086C-4D37-936E-789124625A53}" presName="hierChild4" presStyleCnt="0"/>
      <dgm:spPr/>
    </dgm:pt>
    <dgm:pt modelId="{67892A54-0EC3-41F7-AE19-1713014CBD2A}" type="pres">
      <dgm:prSet presAssocID="{19149C43-268E-4CBB-B72B-85C29E7F2D72}" presName="Name64" presStyleLbl="parChTrans1D3" presStyleIdx="0" presStyleCnt="6"/>
      <dgm:spPr/>
      <dgm:t>
        <a:bodyPr/>
        <a:lstStyle/>
        <a:p>
          <a:endParaRPr lang="en-US"/>
        </a:p>
      </dgm:t>
    </dgm:pt>
    <dgm:pt modelId="{86CAA51C-6440-4151-8700-C3A55C15EB94}" type="pres">
      <dgm:prSet presAssocID="{B2127700-6020-4D5F-8BD2-6F1C70D86920}" presName="hierRoot2" presStyleCnt="0">
        <dgm:presLayoutVars>
          <dgm:hierBranch val="init"/>
        </dgm:presLayoutVars>
      </dgm:prSet>
      <dgm:spPr/>
    </dgm:pt>
    <dgm:pt modelId="{7BAC769D-A6A8-4E6D-86A6-954BFAB9E874}" type="pres">
      <dgm:prSet presAssocID="{B2127700-6020-4D5F-8BD2-6F1C70D86920}" presName="rootComposite" presStyleCnt="0"/>
      <dgm:spPr/>
    </dgm:pt>
    <dgm:pt modelId="{06AC6EA3-9B4F-4CB2-976E-6C2D8C0AD6C4}" type="pres">
      <dgm:prSet presAssocID="{B2127700-6020-4D5F-8BD2-6F1C70D86920}" presName="rootText" presStyleLbl="node3" presStyleIdx="0" presStyleCnt="6" custScaleX="1701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52AB3D-2046-48F8-B381-46BB3D3F88F9}" type="pres">
      <dgm:prSet presAssocID="{B2127700-6020-4D5F-8BD2-6F1C70D86920}" presName="rootConnector" presStyleLbl="node3" presStyleIdx="0" presStyleCnt="6"/>
      <dgm:spPr/>
      <dgm:t>
        <a:bodyPr/>
        <a:lstStyle/>
        <a:p>
          <a:endParaRPr lang="en-US"/>
        </a:p>
      </dgm:t>
    </dgm:pt>
    <dgm:pt modelId="{40364E23-20AD-4C12-A1C8-CA6B5C0B67AF}" type="pres">
      <dgm:prSet presAssocID="{B2127700-6020-4D5F-8BD2-6F1C70D86920}" presName="hierChild4" presStyleCnt="0"/>
      <dgm:spPr/>
    </dgm:pt>
    <dgm:pt modelId="{4B0E21B0-6173-4FFC-AB4A-0878BD0345AA}" type="pres">
      <dgm:prSet presAssocID="{B2127700-6020-4D5F-8BD2-6F1C70D86920}" presName="hierChild5" presStyleCnt="0"/>
      <dgm:spPr/>
    </dgm:pt>
    <dgm:pt modelId="{7B82B773-15F4-4FA5-B48E-5C511A17668F}" type="pres">
      <dgm:prSet presAssocID="{5EAA17F1-8BCD-4544-89C5-EF58574FF890}" presName="Name64" presStyleLbl="parChTrans1D3" presStyleIdx="1" presStyleCnt="6"/>
      <dgm:spPr/>
      <dgm:t>
        <a:bodyPr/>
        <a:lstStyle/>
        <a:p>
          <a:endParaRPr lang="en-US"/>
        </a:p>
      </dgm:t>
    </dgm:pt>
    <dgm:pt modelId="{4635D059-ACFB-4F0E-B908-C115F0A4C65F}" type="pres">
      <dgm:prSet presAssocID="{FF55C3E1-D066-4578-930E-D11D09456FF6}" presName="hierRoot2" presStyleCnt="0">
        <dgm:presLayoutVars>
          <dgm:hierBranch val="init"/>
        </dgm:presLayoutVars>
      </dgm:prSet>
      <dgm:spPr/>
    </dgm:pt>
    <dgm:pt modelId="{897F3A0F-C567-42E5-B995-17A9020FA210}" type="pres">
      <dgm:prSet presAssocID="{FF55C3E1-D066-4578-930E-D11D09456FF6}" presName="rootComposite" presStyleCnt="0"/>
      <dgm:spPr/>
    </dgm:pt>
    <dgm:pt modelId="{2811C597-1EB8-4986-9733-7B8841E90195}" type="pres">
      <dgm:prSet presAssocID="{FF55C3E1-D066-4578-930E-D11D09456FF6}" presName="rootText" presStyleLbl="node3" presStyleIdx="1" presStyleCnt="6" custScaleX="1701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FD43FE-611D-46E6-94CC-58E770B62438}" type="pres">
      <dgm:prSet presAssocID="{FF55C3E1-D066-4578-930E-D11D09456FF6}" presName="rootConnector" presStyleLbl="node3" presStyleIdx="1" presStyleCnt="6"/>
      <dgm:spPr/>
      <dgm:t>
        <a:bodyPr/>
        <a:lstStyle/>
        <a:p>
          <a:endParaRPr lang="en-US"/>
        </a:p>
      </dgm:t>
    </dgm:pt>
    <dgm:pt modelId="{E349D7C7-6DB6-4E4C-B4E6-EAF5FFCC5131}" type="pres">
      <dgm:prSet presAssocID="{FF55C3E1-D066-4578-930E-D11D09456FF6}" presName="hierChild4" presStyleCnt="0"/>
      <dgm:spPr/>
    </dgm:pt>
    <dgm:pt modelId="{27054C95-D1E0-4C7B-8BFF-E2CAB18E524D}" type="pres">
      <dgm:prSet presAssocID="{FF55C3E1-D066-4578-930E-D11D09456FF6}" presName="hierChild5" presStyleCnt="0"/>
      <dgm:spPr/>
    </dgm:pt>
    <dgm:pt modelId="{47014A4F-EBD5-429D-8234-A338539D0F36}" type="pres">
      <dgm:prSet presAssocID="{6ECD7AAE-086C-4D37-936E-789124625A53}" presName="hierChild5" presStyleCnt="0"/>
      <dgm:spPr/>
    </dgm:pt>
    <dgm:pt modelId="{75E5893A-3831-45AE-A497-667374FF7204}" type="pres">
      <dgm:prSet presAssocID="{18FBCFC3-EC69-4923-ADFB-F4946B0245F8}" presName="Name64" presStyleLbl="parChTrans1D2" presStyleIdx="1" presStyleCnt="3"/>
      <dgm:spPr/>
      <dgm:t>
        <a:bodyPr/>
        <a:lstStyle/>
        <a:p>
          <a:endParaRPr lang="en-US"/>
        </a:p>
      </dgm:t>
    </dgm:pt>
    <dgm:pt modelId="{CEC7E9AB-0F77-4CB9-BA5D-48712974A534}" type="pres">
      <dgm:prSet presAssocID="{F34CE333-216E-41A1-AA75-E128CD064CE9}" presName="hierRoot2" presStyleCnt="0">
        <dgm:presLayoutVars>
          <dgm:hierBranch val="init"/>
        </dgm:presLayoutVars>
      </dgm:prSet>
      <dgm:spPr/>
    </dgm:pt>
    <dgm:pt modelId="{F9A39C7E-E083-41EC-8826-80DAB42B532D}" type="pres">
      <dgm:prSet presAssocID="{F34CE333-216E-41A1-AA75-E128CD064CE9}" presName="rootComposite" presStyleCnt="0"/>
      <dgm:spPr/>
    </dgm:pt>
    <dgm:pt modelId="{F62774BF-AC4F-467B-939F-D76F21C6855E}" type="pres">
      <dgm:prSet presAssocID="{F34CE333-216E-41A1-AA75-E128CD064CE9}" presName="rootText" presStyleLbl="node2" presStyleIdx="1" presStyleCnt="3" custScaleX="210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248F7F-6660-4431-BF9B-10D29B3B2F40}" type="pres">
      <dgm:prSet presAssocID="{F34CE333-216E-41A1-AA75-E128CD064CE9}" presName="rootConnector" presStyleLbl="node2" presStyleIdx="1" presStyleCnt="3"/>
      <dgm:spPr/>
      <dgm:t>
        <a:bodyPr/>
        <a:lstStyle/>
        <a:p>
          <a:endParaRPr lang="en-US"/>
        </a:p>
      </dgm:t>
    </dgm:pt>
    <dgm:pt modelId="{7B52ABF8-0EB5-4FDA-8956-74012EF57788}" type="pres">
      <dgm:prSet presAssocID="{F34CE333-216E-41A1-AA75-E128CD064CE9}" presName="hierChild4" presStyleCnt="0"/>
      <dgm:spPr/>
    </dgm:pt>
    <dgm:pt modelId="{5E06193F-0BE2-4BB9-A83C-0BE37B5177C0}" type="pres">
      <dgm:prSet presAssocID="{17408AA0-2419-4325-8FC3-593D46238D02}" presName="Name64" presStyleLbl="parChTrans1D3" presStyleIdx="2" presStyleCnt="6"/>
      <dgm:spPr/>
      <dgm:t>
        <a:bodyPr/>
        <a:lstStyle/>
        <a:p>
          <a:endParaRPr lang="en-US"/>
        </a:p>
      </dgm:t>
    </dgm:pt>
    <dgm:pt modelId="{31D62C5F-B645-40C9-BD40-D0C0C9048A64}" type="pres">
      <dgm:prSet presAssocID="{7F49ECEC-4C85-4F1A-989C-E16B7D6A9671}" presName="hierRoot2" presStyleCnt="0">
        <dgm:presLayoutVars>
          <dgm:hierBranch val="init"/>
        </dgm:presLayoutVars>
      </dgm:prSet>
      <dgm:spPr/>
    </dgm:pt>
    <dgm:pt modelId="{B053AD2D-1B11-453D-B501-6C527168C553}" type="pres">
      <dgm:prSet presAssocID="{7F49ECEC-4C85-4F1A-989C-E16B7D6A9671}" presName="rootComposite" presStyleCnt="0"/>
      <dgm:spPr/>
    </dgm:pt>
    <dgm:pt modelId="{EDFBB738-03F4-4D1D-867D-CC14EDF03E6A}" type="pres">
      <dgm:prSet presAssocID="{7F49ECEC-4C85-4F1A-989C-E16B7D6A9671}" presName="rootText" presStyleLbl="node3" presStyleIdx="2" presStyleCnt="6" custScaleX="1701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EE9AC6-7278-4FB9-9E55-BAECFC829447}" type="pres">
      <dgm:prSet presAssocID="{7F49ECEC-4C85-4F1A-989C-E16B7D6A9671}" presName="rootConnector" presStyleLbl="node3" presStyleIdx="2" presStyleCnt="6"/>
      <dgm:spPr/>
      <dgm:t>
        <a:bodyPr/>
        <a:lstStyle/>
        <a:p>
          <a:endParaRPr lang="en-US"/>
        </a:p>
      </dgm:t>
    </dgm:pt>
    <dgm:pt modelId="{BC25A318-28D5-4E23-BE20-FC98752525A5}" type="pres">
      <dgm:prSet presAssocID="{7F49ECEC-4C85-4F1A-989C-E16B7D6A9671}" presName="hierChild4" presStyleCnt="0"/>
      <dgm:spPr/>
    </dgm:pt>
    <dgm:pt modelId="{DD85D67B-F774-423C-AC48-9C4C98EE092A}" type="pres">
      <dgm:prSet presAssocID="{7F49ECEC-4C85-4F1A-989C-E16B7D6A9671}" presName="hierChild5" presStyleCnt="0"/>
      <dgm:spPr/>
    </dgm:pt>
    <dgm:pt modelId="{23BA3C91-4EB0-4CEA-8295-BFC236C9C452}" type="pres">
      <dgm:prSet presAssocID="{49FA8744-0321-4625-9A42-E08859FDB8E4}" presName="Name64" presStyleLbl="parChTrans1D3" presStyleIdx="3" presStyleCnt="6"/>
      <dgm:spPr/>
      <dgm:t>
        <a:bodyPr/>
        <a:lstStyle/>
        <a:p>
          <a:endParaRPr lang="en-US"/>
        </a:p>
      </dgm:t>
    </dgm:pt>
    <dgm:pt modelId="{2AE2FBC2-B3E0-4DAF-B9D8-26E802D601CC}" type="pres">
      <dgm:prSet presAssocID="{6C960FBA-29B6-4981-AA04-D2E9A46E3A1A}" presName="hierRoot2" presStyleCnt="0">
        <dgm:presLayoutVars>
          <dgm:hierBranch val="init"/>
        </dgm:presLayoutVars>
      </dgm:prSet>
      <dgm:spPr/>
    </dgm:pt>
    <dgm:pt modelId="{158C85BA-4DEB-47EF-B012-0958AD8392E6}" type="pres">
      <dgm:prSet presAssocID="{6C960FBA-29B6-4981-AA04-D2E9A46E3A1A}" presName="rootComposite" presStyleCnt="0"/>
      <dgm:spPr/>
    </dgm:pt>
    <dgm:pt modelId="{2B365DB1-986F-4A9B-AFE7-2208EC364621}" type="pres">
      <dgm:prSet presAssocID="{6C960FBA-29B6-4981-AA04-D2E9A46E3A1A}" presName="rootText" presStyleLbl="node3" presStyleIdx="3" presStyleCnt="6" custScaleX="1701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8F8200-7447-437D-A468-C884E9874DC3}" type="pres">
      <dgm:prSet presAssocID="{6C960FBA-29B6-4981-AA04-D2E9A46E3A1A}" presName="rootConnector" presStyleLbl="node3" presStyleIdx="3" presStyleCnt="6"/>
      <dgm:spPr/>
      <dgm:t>
        <a:bodyPr/>
        <a:lstStyle/>
        <a:p>
          <a:endParaRPr lang="en-US"/>
        </a:p>
      </dgm:t>
    </dgm:pt>
    <dgm:pt modelId="{8B6AD9EE-EEC0-4711-A7CD-B9103548F555}" type="pres">
      <dgm:prSet presAssocID="{6C960FBA-29B6-4981-AA04-D2E9A46E3A1A}" presName="hierChild4" presStyleCnt="0"/>
      <dgm:spPr/>
    </dgm:pt>
    <dgm:pt modelId="{7C1035FA-5FC4-4EEB-99CB-036615ACB977}" type="pres">
      <dgm:prSet presAssocID="{6C960FBA-29B6-4981-AA04-D2E9A46E3A1A}" presName="hierChild5" presStyleCnt="0"/>
      <dgm:spPr/>
    </dgm:pt>
    <dgm:pt modelId="{36DD61DA-C771-4D14-9543-BC60F62FCE91}" type="pres">
      <dgm:prSet presAssocID="{F34CE333-216E-41A1-AA75-E128CD064CE9}" presName="hierChild5" presStyleCnt="0"/>
      <dgm:spPr/>
    </dgm:pt>
    <dgm:pt modelId="{B138A893-A825-4751-9550-25623C2AFB53}" type="pres">
      <dgm:prSet presAssocID="{E0627D6A-497F-49F7-B14C-CAF43AF21E25}" presName="Name64" presStyleLbl="parChTrans1D2" presStyleIdx="2" presStyleCnt="3"/>
      <dgm:spPr/>
      <dgm:t>
        <a:bodyPr/>
        <a:lstStyle/>
        <a:p>
          <a:endParaRPr lang="en-US"/>
        </a:p>
      </dgm:t>
    </dgm:pt>
    <dgm:pt modelId="{02E928AA-AC4E-4523-A0E9-2AE26ED803E1}" type="pres">
      <dgm:prSet presAssocID="{BCE655D7-E401-437D-918F-A002476E541D}" presName="hierRoot2" presStyleCnt="0">
        <dgm:presLayoutVars>
          <dgm:hierBranch val="init"/>
        </dgm:presLayoutVars>
      </dgm:prSet>
      <dgm:spPr/>
    </dgm:pt>
    <dgm:pt modelId="{53B6644B-6A65-4A76-868A-74A9FFEEA815}" type="pres">
      <dgm:prSet presAssocID="{BCE655D7-E401-437D-918F-A002476E541D}" presName="rootComposite" presStyleCnt="0"/>
      <dgm:spPr/>
    </dgm:pt>
    <dgm:pt modelId="{0763EFBB-5BB8-482F-BCB5-43ABAA5E1FDE}" type="pres">
      <dgm:prSet presAssocID="{BCE655D7-E401-437D-918F-A002476E541D}" presName="rootText" presStyleLbl="node2" presStyleIdx="2" presStyleCnt="3" custScaleX="210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894172-46FB-4FB2-9570-5DFB3D253007}" type="pres">
      <dgm:prSet presAssocID="{BCE655D7-E401-437D-918F-A002476E541D}" presName="rootConnector" presStyleLbl="node2" presStyleIdx="2" presStyleCnt="3"/>
      <dgm:spPr/>
      <dgm:t>
        <a:bodyPr/>
        <a:lstStyle/>
        <a:p>
          <a:endParaRPr lang="en-US"/>
        </a:p>
      </dgm:t>
    </dgm:pt>
    <dgm:pt modelId="{9C7476DA-5049-4329-931E-4D5584E032F7}" type="pres">
      <dgm:prSet presAssocID="{BCE655D7-E401-437D-918F-A002476E541D}" presName="hierChild4" presStyleCnt="0"/>
      <dgm:spPr/>
    </dgm:pt>
    <dgm:pt modelId="{60B6F9E3-8958-4736-AA4C-A421ABAA0377}" type="pres">
      <dgm:prSet presAssocID="{2A19246E-0E18-4A8F-A43E-48C66D19A278}" presName="Name64" presStyleLbl="parChTrans1D3" presStyleIdx="4" presStyleCnt="6"/>
      <dgm:spPr/>
      <dgm:t>
        <a:bodyPr/>
        <a:lstStyle/>
        <a:p>
          <a:endParaRPr lang="en-US"/>
        </a:p>
      </dgm:t>
    </dgm:pt>
    <dgm:pt modelId="{C2C67AC2-7D09-48D1-AA30-7B25CEB526A1}" type="pres">
      <dgm:prSet presAssocID="{5D4E9F17-096C-454D-9C23-7B015E9AF2A0}" presName="hierRoot2" presStyleCnt="0">
        <dgm:presLayoutVars>
          <dgm:hierBranch val="init"/>
        </dgm:presLayoutVars>
      </dgm:prSet>
      <dgm:spPr/>
    </dgm:pt>
    <dgm:pt modelId="{EDD8EE23-6A9A-4751-86FC-452EC338C0BF}" type="pres">
      <dgm:prSet presAssocID="{5D4E9F17-096C-454D-9C23-7B015E9AF2A0}" presName="rootComposite" presStyleCnt="0"/>
      <dgm:spPr/>
    </dgm:pt>
    <dgm:pt modelId="{CAB0A8C6-360F-4BE9-8955-76006D7686CD}" type="pres">
      <dgm:prSet presAssocID="{5D4E9F17-096C-454D-9C23-7B015E9AF2A0}" presName="rootText" presStyleLbl="node3" presStyleIdx="4" presStyleCnt="6" custScaleX="1701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D06A4F-438B-42E2-AC6C-6707C84B4F50}" type="pres">
      <dgm:prSet presAssocID="{5D4E9F17-096C-454D-9C23-7B015E9AF2A0}" presName="rootConnector" presStyleLbl="node3" presStyleIdx="4" presStyleCnt="6"/>
      <dgm:spPr/>
      <dgm:t>
        <a:bodyPr/>
        <a:lstStyle/>
        <a:p>
          <a:endParaRPr lang="en-US"/>
        </a:p>
      </dgm:t>
    </dgm:pt>
    <dgm:pt modelId="{623917CF-B7ED-438A-93C6-CA40F339585A}" type="pres">
      <dgm:prSet presAssocID="{5D4E9F17-096C-454D-9C23-7B015E9AF2A0}" presName="hierChild4" presStyleCnt="0"/>
      <dgm:spPr/>
    </dgm:pt>
    <dgm:pt modelId="{EDA83DB9-6B90-4851-9CD3-B128DAC10EEC}" type="pres">
      <dgm:prSet presAssocID="{5D4E9F17-096C-454D-9C23-7B015E9AF2A0}" presName="hierChild5" presStyleCnt="0"/>
      <dgm:spPr/>
    </dgm:pt>
    <dgm:pt modelId="{C481952B-63DF-4059-BD87-F5DD050CB732}" type="pres">
      <dgm:prSet presAssocID="{3E7243EE-335A-4481-9F5B-73E645DC9620}" presName="Name64" presStyleLbl="parChTrans1D3" presStyleIdx="5" presStyleCnt="6"/>
      <dgm:spPr/>
      <dgm:t>
        <a:bodyPr/>
        <a:lstStyle/>
        <a:p>
          <a:endParaRPr lang="en-US"/>
        </a:p>
      </dgm:t>
    </dgm:pt>
    <dgm:pt modelId="{6D995B7D-FC4C-4C07-8440-C680662A07DB}" type="pres">
      <dgm:prSet presAssocID="{A02DA9E6-C3EC-4CBB-BD26-75B2B5F80434}" presName="hierRoot2" presStyleCnt="0">
        <dgm:presLayoutVars>
          <dgm:hierBranch val="init"/>
        </dgm:presLayoutVars>
      </dgm:prSet>
      <dgm:spPr/>
    </dgm:pt>
    <dgm:pt modelId="{38C5D79C-67ED-4EAF-9910-B7062D8F6351}" type="pres">
      <dgm:prSet presAssocID="{A02DA9E6-C3EC-4CBB-BD26-75B2B5F80434}" presName="rootComposite" presStyleCnt="0"/>
      <dgm:spPr/>
    </dgm:pt>
    <dgm:pt modelId="{27C12F6C-A399-4445-87FF-300DC81FE99D}" type="pres">
      <dgm:prSet presAssocID="{A02DA9E6-C3EC-4CBB-BD26-75B2B5F80434}" presName="rootText" presStyleLbl="node3" presStyleIdx="5" presStyleCnt="6" custScaleX="1701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E98A5C-A2CA-4AC6-8F0E-14434EC51AA0}" type="pres">
      <dgm:prSet presAssocID="{A02DA9E6-C3EC-4CBB-BD26-75B2B5F80434}" presName="rootConnector" presStyleLbl="node3" presStyleIdx="5" presStyleCnt="6"/>
      <dgm:spPr/>
      <dgm:t>
        <a:bodyPr/>
        <a:lstStyle/>
        <a:p>
          <a:endParaRPr lang="en-US"/>
        </a:p>
      </dgm:t>
    </dgm:pt>
    <dgm:pt modelId="{1947DAEB-59CF-4E6E-B009-962E059989CA}" type="pres">
      <dgm:prSet presAssocID="{A02DA9E6-C3EC-4CBB-BD26-75B2B5F80434}" presName="hierChild4" presStyleCnt="0"/>
      <dgm:spPr/>
    </dgm:pt>
    <dgm:pt modelId="{12784846-09A9-455A-AE2B-A4FC844F056E}" type="pres">
      <dgm:prSet presAssocID="{A02DA9E6-C3EC-4CBB-BD26-75B2B5F80434}" presName="hierChild5" presStyleCnt="0"/>
      <dgm:spPr/>
    </dgm:pt>
    <dgm:pt modelId="{96F19DE9-41B5-46CB-ADCF-69FD65BEDAA2}" type="pres">
      <dgm:prSet presAssocID="{BCE655D7-E401-437D-918F-A002476E541D}" presName="hierChild5" presStyleCnt="0"/>
      <dgm:spPr/>
    </dgm:pt>
    <dgm:pt modelId="{2440BC9F-7FF6-40A5-92E5-3679596A39B0}" type="pres">
      <dgm:prSet presAssocID="{2DFB22F6-BE3E-4134-9CA7-A061FC10BDCB}" presName="hierChild3" presStyleCnt="0"/>
      <dgm:spPr/>
    </dgm:pt>
  </dgm:ptLst>
  <dgm:cxnLst>
    <dgm:cxn modelId="{0C15E6D9-0796-404B-9951-557F685EC223}" srcId="{2DFB22F6-BE3E-4134-9CA7-A061FC10BDCB}" destId="{F34CE333-216E-41A1-AA75-E128CD064CE9}" srcOrd="1" destOrd="0" parTransId="{18FBCFC3-EC69-4923-ADFB-F4946B0245F8}" sibTransId="{923962B3-E0CA-44F0-9B9E-F1B4C12E8F5C}"/>
    <dgm:cxn modelId="{C00983A7-EC60-4AFE-8F79-3677756E9042}" srcId="{6ECD7AAE-086C-4D37-936E-789124625A53}" destId="{B2127700-6020-4D5F-8BD2-6F1C70D86920}" srcOrd="0" destOrd="0" parTransId="{19149C43-268E-4CBB-B72B-85C29E7F2D72}" sibTransId="{FF3B6EDE-80EA-42C5-B5A7-495C10CB7C9E}"/>
    <dgm:cxn modelId="{8D55F1DE-3BA5-4DBB-835B-AC4122237F47}" type="presOf" srcId="{B2127700-6020-4D5F-8BD2-6F1C70D86920}" destId="{06AC6EA3-9B4F-4CB2-976E-6C2D8C0AD6C4}" srcOrd="0" destOrd="0" presId="urn:microsoft.com/office/officeart/2009/3/layout/HorizontalOrganizationChart"/>
    <dgm:cxn modelId="{6B2B890A-C945-4B80-904B-424C94E9AC88}" type="presOf" srcId="{5EAA17F1-8BCD-4544-89C5-EF58574FF890}" destId="{7B82B773-15F4-4FA5-B48E-5C511A17668F}" srcOrd="0" destOrd="0" presId="urn:microsoft.com/office/officeart/2009/3/layout/HorizontalOrganizationChart"/>
    <dgm:cxn modelId="{826780FC-24F8-4A05-B50F-3F6CF92CF036}" type="presOf" srcId="{3E7243EE-335A-4481-9F5B-73E645DC9620}" destId="{C481952B-63DF-4059-BD87-F5DD050CB732}" srcOrd="0" destOrd="0" presId="urn:microsoft.com/office/officeart/2009/3/layout/HorizontalOrganizationChart"/>
    <dgm:cxn modelId="{0173ABF6-1B00-4A13-B5E3-1B98F39095EC}" type="presOf" srcId="{A02DA9E6-C3EC-4CBB-BD26-75B2B5F80434}" destId="{CBE98A5C-A2CA-4AC6-8F0E-14434EC51AA0}" srcOrd="1" destOrd="0" presId="urn:microsoft.com/office/officeart/2009/3/layout/HorizontalOrganizationChart"/>
    <dgm:cxn modelId="{7C99A78C-321B-42C4-83DC-4E71F27CCE9B}" type="presOf" srcId="{17408AA0-2419-4325-8FC3-593D46238D02}" destId="{5E06193F-0BE2-4BB9-A83C-0BE37B5177C0}" srcOrd="0" destOrd="0" presId="urn:microsoft.com/office/officeart/2009/3/layout/HorizontalOrganizationChart"/>
    <dgm:cxn modelId="{B59FDD30-6166-42B1-B480-BD5567ADE78F}" srcId="{BCE655D7-E401-437D-918F-A002476E541D}" destId="{5D4E9F17-096C-454D-9C23-7B015E9AF2A0}" srcOrd="0" destOrd="0" parTransId="{2A19246E-0E18-4A8F-A43E-48C66D19A278}" sibTransId="{867EAEC7-13F1-4883-9FA1-0ED2C4BB5F92}"/>
    <dgm:cxn modelId="{6A4C8B89-E712-49CA-A393-FFA18D636858}" srcId="{2DFB22F6-BE3E-4134-9CA7-A061FC10BDCB}" destId="{BCE655D7-E401-437D-918F-A002476E541D}" srcOrd="2" destOrd="0" parTransId="{E0627D6A-497F-49F7-B14C-CAF43AF21E25}" sibTransId="{9EEF7B91-D576-487F-9613-AE7F4C0FB780}"/>
    <dgm:cxn modelId="{51249D53-4985-49D0-B811-CD66C90605A3}" type="presOf" srcId="{5D4E9F17-096C-454D-9C23-7B015E9AF2A0}" destId="{CAB0A8C6-360F-4BE9-8955-76006D7686CD}" srcOrd="0" destOrd="0" presId="urn:microsoft.com/office/officeart/2009/3/layout/HorizontalOrganizationChart"/>
    <dgm:cxn modelId="{9D40C64D-6921-4316-822C-A11BD53B3BB8}" type="presOf" srcId="{7F49ECEC-4C85-4F1A-989C-E16B7D6A9671}" destId="{E4EE9AC6-7278-4FB9-9E55-BAECFC829447}" srcOrd="1" destOrd="0" presId="urn:microsoft.com/office/officeart/2009/3/layout/HorizontalOrganizationChart"/>
    <dgm:cxn modelId="{CAA091E2-B27C-40BC-8848-402C716EB8A6}" type="presOf" srcId="{18FBCFC3-EC69-4923-ADFB-F4946B0245F8}" destId="{75E5893A-3831-45AE-A497-667374FF7204}" srcOrd="0" destOrd="0" presId="urn:microsoft.com/office/officeart/2009/3/layout/HorizontalOrganizationChart"/>
    <dgm:cxn modelId="{E25CD824-C4B9-4BD1-A8F5-59E7790D4E97}" srcId="{F34CE333-216E-41A1-AA75-E128CD064CE9}" destId="{6C960FBA-29B6-4981-AA04-D2E9A46E3A1A}" srcOrd="1" destOrd="0" parTransId="{49FA8744-0321-4625-9A42-E08859FDB8E4}" sibTransId="{94023A0D-83E9-4726-8779-C570976BDAE9}"/>
    <dgm:cxn modelId="{99D37D60-4E00-472F-BAF1-D4FF3194C564}" type="presOf" srcId="{A23CA5EE-A85E-4F5D-A4E4-68F7DCDDAD9F}" destId="{2EE795B9-0E1E-439B-821E-88EB42B24838}" srcOrd="0" destOrd="0" presId="urn:microsoft.com/office/officeart/2009/3/layout/HorizontalOrganizationChart"/>
    <dgm:cxn modelId="{28CB3FAD-5955-461C-894E-232E8ED30043}" srcId="{6ECD7AAE-086C-4D37-936E-789124625A53}" destId="{FF55C3E1-D066-4578-930E-D11D09456FF6}" srcOrd="1" destOrd="0" parTransId="{5EAA17F1-8BCD-4544-89C5-EF58574FF890}" sibTransId="{8B9A7F2A-AA64-4E10-81CA-294782637733}"/>
    <dgm:cxn modelId="{09E94F39-7C72-435E-AFC1-24366F729A42}" srcId="{A23CA5EE-A85E-4F5D-A4E4-68F7DCDDAD9F}" destId="{2DFB22F6-BE3E-4134-9CA7-A061FC10BDCB}" srcOrd="0" destOrd="0" parTransId="{06644B1C-2B4E-4450-B04A-FCB517DF92BA}" sibTransId="{0EC0DC36-33B2-4065-BB47-2813A6CD82E2}"/>
    <dgm:cxn modelId="{A839EC72-7F17-4E70-B0F8-269284240635}" srcId="{F34CE333-216E-41A1-AA75-E128CD064CE9}" destId="{7F49ECEC-4C85-4F1A-989C-E16B7D6A9671}" srcOrd="0" destOrd="0" parTransId="{17408AA0-2419-4325-8FC3-593D46238D02}" sibTransId="{CB9279FC-B98D-44BA-A789-31E490449C25}"/>
    <dgm:cxn modelId="{FE3F9A34-96DA-4D2F-955C-8B1279D4B43F}" srcId="{BCE655D7-E401-437D-918F-A002476E541D}" destId="{A02DA9E6-C3EC-4CBB-BD26-75B2B5F80434}" srcOrd="1" destOrd="0" parTransId="{3E7243EE-335A-4481-9F5B-73E645DC9620}" sibTransId="{AEB9FB15-A26D-49F9-AD29-BE3DDF9E6554}"/>
    <dgm:cxn modelId="{A28CA0B3-45DA-486E-8037-DA68E348E5D1}" type="presOf" srcId="{BCE655D7-E401-437D-918F-A002476E541D}" destId="{3C894172-46FB-4FB2-9570-5DFB3D253007}" srcOrd="1" destOrd="0" presId="urn:microsoft.com/office/officeart/2009/3/layout/HorizontalOrganizationChart"/>
    <dgm:cxn modelId="{071E98A1-42D3-4DC5-A991-6C0747626A61}" type="presOf" srcId="{F34CE333-216E-41A1-AA75-E128CD064CE9}" destId="{3B248F7F-6660-4431-BF9B-10D29B3B2F40}" srcOrd="1" destOrd="0" presId="urn:microsoft.com/office/officeart/2009/3/layout/HorizontalOrganizationChart"/>
    <dgm:cxn modelId="{FD78053D-FF5C-41EF-B86C-1BC012641A5A}" srcId="{2DFB22F6-BE3E-4134-9CA7-A061FC10BDCB}" destId="{6ECD7AAE-086C-4D37-936E-789124625A53}" srcOrd="0" destOrd="0" parTransId="{72705D72-5E6C-499F-BECE-9DC02A3D06CC}" sibTransId="{B85F9517-8EB7-495F-B6C3-B474C3B90B81}"/>
    <dgm:cxn modelId="{0E3F1929-C2B0-41D1-BECE-C640BCF81D83}" type="presOf" srcId="{6ECD7AAE-086C-4D37-936E-789124625A53}" destId="{40778C37-2DE6-43E5-8128-D552A50A9FF3}" srcOrd="1" destOrd="0" presId="urn:microsoft.com/office/officeart/2009/3/layout/HorizontalOrganizationChart"/>
    <dgm:cxn modelId="{B42B765C-1C39-4FC0-B07E-082F66671B06}" type="presOf" srcId="{2A19246E-0E18-4A8F-A43E-48C66D19A278}" destId="{60B6F9E3-8958-4736-AA4C-A421ABAA0377}" srcOrd="0" destOrd="0" presId="urn:microsoft.com/office/officeart/2009/3/layout/HorizontalOrganizationChart"/>
    <dgm:cxn modelId="{08804733-7576-48D0-8CEA-1BCF88E0E887}" type="presOf" srcId="{FF55C3E1-D066-4578-930E-D11D09456FF6}" destId="{B5FD43FE-611D-46E6-94CC-58E770B62438}" srcOrd="1" destOrd="0" presId="urn:microsoft.com/office/officeart/2009/3/layout/HorizontalOrganizationChart"/>
    <dgm:cxn modelId="{03E85281-C8FA-41E1-84FE-3FBF6422922E}" type="presOf" srcId="{72705D72-5E6C-499F-BECE-9DC02A3D06CC}" destId="{796ACBFD-AFA3-4ACF-A38A-6CC4CFC39921}" srcOrd="0" destOrd="0" presId="urn:microsoft.com/office/officeart/2009/3/layout/HorizontalOrganizationChart"/>
    <dgm:cxn modelId="{555BB318-8D74-4CC7-AD2A-CE353EB2940E}" type="presOf" srcId="{A02DA9E6-C3EC-4CBB-BD26-75B2B5F80434}" destId="{27C12F6C-A399-4445-87FF-300DC81FE99D}" srcOrd="0" destOrd="0" presId="urn:microsoft.com/office/officeart/2009/3/layout/HorizontalOrganizationChart"/>
    <dgm:cxn modelId="{BB6A1478-6507-4C91-856C-67D219119969}" type="presOf" srcId="{2DFB22F6-BE3E-4134-9CA7-A061FC10BDCB}" destId="{B88388EC-0E54-4599-A8CF-4706277FAD0A}" srcOrd="0" destOrd="0" presId="urn:microsoft.com/office/officeart/2009/3/layout/HorizontalOrganizationChart"/>
    <dgm:cxn modelId="{CB41CCB2-1090-40F8-A5C8-03D5DC09146E}" type="presOf" srcId="{E0627D6A-497F-49F7-B14C-CAF43AF21E25}" destId="{B138A893-A825-4751-9550-25623C2AFB53}" srcOrd="0" destOrd="0" presId="urn:microsoft.com/office/officeart/2009/3/layout/HorizontalOrganizationChart"/>
    <dgm:cxn modelId="{5E747FC7-3DC8-42E5-893C-9FA689F4B961}" type="presOf" srcId="{6ECD7AAE-086C-4D37-936E-789124625A53}" destId="{7E03749A-CB9F-4DDD-9176-B5167F741E08}" srcOrd="0" destOrd="0" presId="urn:microsoft.com/office/officeart/2009/3/layout/HorizontalOrganizationChart"/>
    <dgm:cxn modelId="{AB813460-E692-405A-A1CD-AF9095511C9D}" type="presOf" srcId="{19149C43-268E-4CBB-B72B-85C29E7F2D72}" destId="{67892A54-0EC3-41F7-AE19-1713014CBD2A}" srcOrd="0" destOrd="0" presId="urn:microsoft.com/office/officeart/2009/3/layout/HorizontalOrganizationChart"/>
    <dgm:cxn modelId="{118031D4-229E-4FE2-B8EE-0717B878B77D}" type="presOf" srcId="{FF55C3E1-D066-4578-930E-D11D09456FF6}" destId="{2811C597-1EB8-4986-9733-7B8841E90195}" srcOrd="0" destOrd="0" presId="urn:microsoft.com/office/officeart/2009/3/layout/HorizontalOrganizationChart"/>
    <dgm:cxn modelId="{CD2B96BC-D7A5-4CC6-9A57-55732F4FF175}" type="presOf" srcId="{5D4E9F17-096C-454D-9C23-7B015E9AF2A0}" destId="{3AD06A4F-438B-42E2-AC6C-6707C84B4F50}" srcOrd="1" destOrd="0" presId="urn:microsoft.com/office/officeart/2009/3/layout/HorizontalOrganizationChart"/>
    <dgm:cxn modelId="{8B48DE2A-5386-474E-9704-7B2B508CA9C1}" type="presOf" srcId="{7F49ECEC-4C85-4F1A-989C-E16B7D6A9671}" destId="{EDFBB738-03F4-4D1D-867D-CC14EDF03E6A}" srcOrd="0" destOrd="0" presId="urn:microsoft.com/office/officeart/2009/3/layout/HorizontalOrganizationChart"/>
    <dgm:cxn modelId="{87D8A1B4-A4F5-45D2-985B-9804661403A7}" type="presOf" srcId="{B2127700-6020-4D5F-8BD2-6F1C70D86920}" destId="{9052AB3D-2046-48F8-B381-46BB3D3F88F9}" srcOrd="1" destOrd="0" presId="urn:microsoft.com/office/officeart/2009/3/layout/HorizontalOrganizationChart"/>
    <dgm:cxn modelId="{C7C6A5E0-EEC3-43B8-9528-A2EC7EDCF008}" type="presOf" srcId="{49FA8744-0321-4625-9A42-E08859FDB8E4}" destId="{23BA3C91-4EB0-4CEA-8295-BFC236C9C452}" srcOrd="0" destOrd="0" presId="urn:microsoft.com/office/officeart/2009/3/layout/HorizontalOrganizationChart"/>
    <dgm:cxn modelId="{AC64A9B8-FF09-47C6-952D-BAB65E0B8BFD}" type="presOf" srcId="{2DFB22F6-BE3E-4134-9CA7-A061FC10BDCB}" destId="{24A2A111-8462-4B5C-B3E2-21AF97A2D9A2}" srcOrd="1" destOrd="0" presId="urn:microsoft.com/office/officeart/2009/3/layout/HorizontalOrganizationChart"/>
    <dgm:cxn modelId="{4C28C238-0FC4-4D8B-BD3E-930A8C497F58}" type="presOf" srcId="{BCE655D7-E401-437D-918F-A002476E541D}" destId="{0763EFBB-5BB8-482F-BCB5-43ABAA5E1FDE}" srcOrd="0" destOrd="0" presId="urn:microsoft.com/office/officeart/2009/3/layout/HorizontalOrganizationChart"/>
    <dgm:cxn modelId="{895ECDA5-1602-45F4-8892-6F19267DCFE8}" type="presOf" srcId="{6C960FBA-29B6-4981-AA04-D2E9A46E3A1A}" destId="{2B365DB1-986F-4A9B-AFE7-2208EC364621}" srcOrd="0" destOrd="0" presId="urn:microsoft.com/office/officeart/2009/3/layout/HorizontalOrganizationChart"/>
    <dgm:cxn modelId="{81EF9020-D3DC-4AE2-B6A8-B7C063CF6EC3}" type="presOf" srcId="{F34CE333-216E-41A1-AA75-E128CD064CE9}" destId="{F62774BF-AC4F-467B-939F-D76F21C6855E}" srcOrd="0" destOrd="0" presId="urn:microsoft.com/office/officeart/2009/3/layout/HorizontalOrganizationChart"/>
    <dgm:cxn modelId="{4D1AE69B-A288-4FD5-8F56-4A09A4A13838}" type="presOf" srcId="{6C960FBA-29B6-4981-AA04-D2E9A46E3A1A}" destId="{478F8200-7447-437D-A468-C884E9874DC3}" srcOrd="1" destOrd="0" presId="urn:microsoft.com/office/officeart/2009/3/layout/HorizontalOrganizationChart"/>
    <dgm:cxn modelId="{B4C4D07B-2AC3-494A-90AA-B4CC8BFE064F}" type="presParOf" srcId="{2EE795B9-0E1E-439B-821E-88EB42B24838}" destId="{38D4E43C-7762-4A2D-874F-E1240C39B011}" srcOrd="0" destOrd="0" presId="urn:microsoft.com/office/officeart/2009/3/layout/HorizontalOrganizationChart"/>
    <dgm:cxn modelId="{4F636EB8-C284-4F12-899C-536CF6B6D613}" type="presParOf" srcId="{38D4E43C-7762-4A2D-874F-E1240C39B011}" destId="{E8AEFBEE-A87D-4CB0-9B32-9D4931949BAC}" srcOrd="0" destOrd="0" presId="urn:microsoft.com/office/officeart/2009/3/layout/HorizontalOrganizationChart"/>
    <dgm:cxn modelId="{28342622-9E0E-4819-96DE-F4E4177DFF3F}" type="presParOf" srcId="{E8AEFBEE-A87D-4CB0-9B32-9D4931949BAC}" destId="{B88388EC-0E54-4599-A8CF-4706277FAD0A}" srcOrd="0" destOrd="0" presId="urn:microsoft.com/office/officeart/2009/3/layout/HorizontalOrganizationChart"/>
    <dgm:cxn modelId="{6359A202-DB65-4ABF-B198-D993E92947D1}" type="presParOf" srcId="{E8AEFBEE-A87D-4CB0-9B32-9D4931949BAC}" destId="{24A2A111-8462-4B5C-B3E2-21AF97A2D9A2}" srcOrd="1" destOrd="0" presId="urn:microsoft.com/office/officeart/2009/3/layout/HorizontalOrganizationChart"/>
    <dgm:cxn modelId="{8564A7DB-C378-4B86-BFAA-C0F320DE41F1}" type="presParOf" srcId="{38D4E43C-7762-4A2D-874F-E1240C39B011}" destId="{B87D11E8-B009-450C-B5F6-D0C13CB5E581}" srcOrd="1" destOrd="0" presId="urn:microsoft.com/office/officeart/2009/3/layout/HorizontalOrganizationChart"/>
    <dgm:cxn modelId="{B18C956F-11E7-4BEE-9D20-8314B9B97E22}" type="presParOf" srcId="{B87D11E8-B009-450C-B5F6-D0C13CB5E581}" destId="{796ACBFD-AFA3-4ACF-A38A-6CC4CFC39921}" srcOrd="0" destOrd="0" presId="urn:microsoft.com/office/officeart/2009/3/layout/HorizontalOrganizationChart"/>
    <dgm:cxn modelId="{42730009-0328-419B-8F0F-F6E38D8AB799}" type="presParOf" srcId="{B87D11E8-B009-450C-B5F6-D0C13CB5E581}" destId="{24A6C178-4675-4F9C-87CF-70D2A7223FBB}" srcOrd="1" destOrd="0" presId="urn:microsoft.com/office/officeart/2009/3/layout/HorizontalOrganizationChart"/>
    <dgm:cxn modelId="{6D25B8D9-B2DA-4C68-9583-2BAB10DCD2D6}" type="presParOf" srcId="{24A6C178-4675-4F9C-87CF-70D2A7223FBB}" destId="{1CFDEFE4-28A3-4E89-A596-A95EE82AFA08}" srcOrd="0" destOrd="0" presId="urn:microsoft.com/office/officeart/2009/3/layout/HorizontalOrganizationChart"/>
    <dgm:cxn modelId="{FA031A58-2FC7-4225-BF28-DBBF1DD6158D}" type="presParOf" srcId="{1CFDEFE4-28A3-4E89-A596-A95EE82AFA08}" destId="{7E03749A-CB9F-4DDD-9176-B5167F741E08}" srcOrd="0" destOrd="0" presId="urn:microsoft.com/office/officeart/2009/3/layout/HorizontalOrganizationChart"/>
    <dgm:cxn modelId="{A1A5A336-DD6E-4EBB-976E-BFF4000C9930}" type="presParOf" srcId="{1CFDEFE4-28A3-4E89-A596-A95EE82AFA08}" destId="{40778C37-2DE6-43E5-8128-D552A50A9FF3}" srcOrd="1" destOrd="0" presId="urn:microsoft.com/office/officeart/2009/3/layout/HorizontalOrganizationChart"/>
    <dgm:cxn modelId="{1105FFF9-1505-4AC0-AC66-6CBF6813B6AA}" type="presParOf" srcId="{24A6C178-4675-4F9C-87CF-70D2A7223FBB}" destId="{CEE5BF41-756C-402B-85AB-98AD117F6DEB}" srcOrd="1" destOrd="0" presId="urn:microsoft.com/office/officeart/2009/3/layout/HorizontalOrganizationChart"/>
    <dgm:cxn modelId="{D67121B1-0914-467C-9D34-DDF404C9854F}" type="presParOf" srcId="{CEE5BF41-756C-402B-85AB-98AD117F6DEB}" destId="{67892A54-0EC3-41F7-AE19-1713014CBD2A}" srcOrd="0" destOrd="0" presId="urn:microsoft.com/office/officeart/2009/3/layout/HorizontalOrganizationChart"/>
    <dgm:cxn modelId="{E1D20BBE-E137-4626-864A-2CF2B44B2E84}" type="presParOf" srcId="{CEE5BF41-756C-402B-85AB-98AD117F6DEB}" destId="{86CAA51C-6440-4151-8700-C3A55C15EB94}" srcOrd="1" destOrd="0" presId="urn:microsoft.com/office/officeart/2009/3/layout/HorizontalOrganizationChart"/>
    <dgm:cxn modelId="{50B17831-75CC-4CEC-95BC-6A64A9C0A046}" type="presParOf" srcId="{86CAA51C-6440-4151-8700-C3A55C15EB94}" destId="{7BAC769D-A6A8-4E6D-86A6-954BFAB9E874}" srcOrd="0" destOrd="0" presId="urn:microsoft.com/office/officeart/2009/3/layout/HorizontalOrganizationChart"/>
    <dgm:cxn modelId="{E8019189-519E-4EE7-86C8-DCC47CF0EED8}" type="presParOf" srcId="{7BAC769D-A6A8-4E6D-86A6-954BFAB9E874}" destId="{06AC6EA3-9B4F-4CB2-976E-6C2D8C0AD6C4}" srcOrd="0" destOrd="0" presId="urn:microsoft.com/office/officeart/2009/3/layout/HorizontalOrganizationChart"/>
    <dgm:cxn modelId="{5548653D-C550-46C5-B47D-B93F6B48BA94}" type="presParOf" srcId="{7BAC769D-A6A8-4E6D-86A6-954BFAB9E874}" destId="{9052AB3D-2046-48F8-B381-46BB3D3F88F9}" srcOrd="1" destOrd="0" presId="urn:microsoft.com/office/officeart/2009/3/layout/HorizontalOrganizationChart"/>
    <dgm:cxn modelId="{4382E445-3D1C-4719-952B-9CE821C7915B}" type="presParOf" srcId="{86CAA51C-6440-4151-8700-C3A55C15EB94}" destId="{40364E23-20AD-4C12-A1C8-CA6B5C0B67AF}" srcOrd="1" destOrd="0" presId="urn:microsoft.com/office/officeart/2009/3/layout/HorizontalOrganizationChart"/>
    <dgm:cxn modelId="{DBD51ED0-0F01-4D01-BFD4-10471AD5764E}" type="presParOf" srcId="{86CAA51C-6440-4151-8700-C3A55C15EB94}" destId="{4B0E21B0-6173-4FFC-AB4A-0878BD0345AA}" srcOrd="2" destOrd="0" presId="urn:microsoft.com/office/officeart/2009/3/layout/HorizontalOrganizationChart"/>
    <dgm:cxn modelId="{BCC20039-DD78-4D33-A52A-C934C4798592}" type="presParOf" srcId="{CEE5BF41-756C-402B-85AB-98AD117F6DEB}" destId="{7B82B773-15F4-4FA5-B48E-5C511A17668F}" srcOrd="2" destOrd="0" presId="urn:microsoft.com/office/officeart/2009/3/layout/HorizontalOrganizationChart"/>
    <dgm:cxn modelId="{B5C2BE6C-D7B4-49FE-BA59-74D3F783B370}" type="presParOf" srcId="{CEE5BF41-756C-402B-85AB-98AD117F6DEB}" destId="{4635D059-ACFB-4F0E-B908-C115F0A4C65F}" srcOrd="3" destOrd="0" presId="urn:microsoft.com/office/officeart/2009/3/layout/HorizontalOrganizationChart"/>
    <dgm:cxn modelId="{8F1A684E-9EA4-4800-9EF1-E62896954896}" type="presParOf" srcId="{4635D059-ACFB-4F0E-B908-C115F0A4C65F}" destId="{897F3A0F-C567-42E5-B995-17A9020FA210}" srcOrd="0" destOrd="0" presId="urn:microsoft.com/office/officeart/2009/3/layout/HorizontalOrganizationChart"/>
    <dgm:cxn modelId="{1991FE08-04D3-470D-B61E-5F1DD091E190}" type="presParOf" srcId="{897F3A0F-C567-42E5-B995-17A9020FA210}" destId="{2811C597-1EB8-4986-9733-7B8841E90195}" srcOrd="0" destOrd="0" presId="urn:microsoft.com/office/officeart/2009/3/layout/HorizontalOrganizationChart"/>
    <dgm:cxn modelId="{675C2081-D5E1-419A-9039-56CF1C6C173E}" type="presParOf" srcId="{897F3A0F-C567-42E5-B995-17A9020FA210}" destId="{B5FD43FE-611D-46E6-94CC-58E770B62438}" srcOrd="1" destOrd="0" presId="urn:microsoft.com/office/officeart/2009/3/layout/HorizontalOrganizationChart"/>
    <dgm:cxn modelId="{5C596A20-CD69-4E3A-A7CB-70DCE1A18837}" type="presParOf" srcId="{4635D059-ACFB-4F0E-B908-C115F0A4C65F}" destId="{E349D7C7-6DB6-4E4C-B4E6-EAF5FFCC5131}" srcOrd="1" destOrd="0" presId="urn:microsoft.com/office/officeart/2009/3/layout/HorizontalOrganizationChart"/>
    <dgm:cxn modelId="{3A6A7796-DBA0-4499-AFA4-39C664C71A28}" type="presParOf" srcId="{4635D059-ACFB-4F0E-B908-C115F0A4C65F}" destId="{27054C95-D1E0-4C7B-8BFF-E2CAB18E524D}" srcOrd="2" destOrd="0" presId="urn:microsoft.com/office/officeart/2009/3/layout/HorizontalOrganizationChart"/>
    <dgm:cxn modelId="{65E797C5-D348-4EFA-8FC7-C161F792A6E3}" type="presParOf" srcId="{24A6C178-4675-4F9C-87CF-70D2A7223FBB}" destId="{47014A4F-EBD5-429D-8234-A338539D0F36}" srcOrd="2" destOrd="0" presId="urn:microsoft.com/office/officeart/2009/3/layout/HorizontalOrganizationChart"/>
    <dgm:cxn modelId="{7006C614-E748-4525-9972-E09EC8A344DF}" type="presParOf" srcId="{B87D11E8-B009-450C-B5F6-D0C13CB5E581}" destId="{75E5893A-3831-45AE-A497-667374FF7204}" srcOrd="2" destOrd="0" presId="urn:microsoft.com/office/officeart/2009/3/layout/HorizontalOrganizationChart"/>
    <dgm:cxn modelId="{FD8AA133-D9EE-4BEF-8E09-D4D1D3979243}" type="presParOf" srcId="{B87D11E8-B009-450C-B5F6-D0C13CB5E581}" destId="{CEC7E9AB-0F77-4CB9-BA5D-48712974A534}" srcOrd="3" destOrd="0" presId="urn:microsoft.com/office/officeart/2009/3/layout/HorizontalOrganizationChart"/>
    <dgm:cxn modelId="{78A5580C-34E2-4F2F-8372-D81B49A5C177}" type="presParOf" srcId="{CEC7E9AB-0F77-4CB9-BA5D-48712974A534}" destId="{F9A39C7E-E083-41EC-8826-80DAB42B532D}" srcOrd="0" destOrd="0" presId="urn:microsoft.com/office/officeart/2009/3/layout/HorizontalOrganizationChart"/>
    <dgm:cxn modelId="{EF60C159-BD4D-4558-AFF7-C257A04B80D7}" type="presParOf" srcId="{F9A39C7E-E083-41EC-8826-80DAB42B532D}" destId="{F62774BF-AC4F-467B-939F-D76F21C6855E}" srcOrd="0" destOrd="0" presId="urn:microsoft.com/office/officeart/2009/3/layout/HorizontalOrganizationChart"/>
    <dgm:cxn modelId="{026B73C0-E2B2-4FD0-8FE0-BD2EAAAE3F76}" type="presParOf" srcId="{F9A39C7E-E083-41EC-8826-80DAB42B532D}" destId="{3B248F7F-6660-4431-BF9B-10D29B3B2F40}" srcOrd="1" destOrd="0" presId="urn:microsoft.com/office/officeart/2009/3/layout/HorizontalOrganizationChart"/>
    <dgm:cxn modelId="{17105553-515E-47CA-9CDB-7CDE495ACF33}" type="presParOf" srcId="{CEC7E9AB-0F77-4CB9-BA5D-48712974A534}" destId="{7B52ABF8-0EB5-4FDA-8956-74012EF57788}" srcOrd="1" destOrd="0" presId="urn:microsoft.com/office/officeart/2009/3/layout/HorizontalOrganizationChart"/>
    <dgm:cxn modelId="{2A1C1C35-353F-4E2C-BFD5-3B67C617FD16}" type="presParOf" srcId="{7B52ABF8-0EB5-4FDA-8956-74012EF57788}" destId="{5E06193F-0BE2-4BB9-A83C-0BE37B5177C0}" srcOrd="0" destOrd="0" presId="urn:microsoft.com/office/officeart/2009/3/layout/HorizontalOrganizationChart"/>
    <dgm:cxn modelId="{76C92E7F-BEC0-4128-BC81-BA476BABCF9D}" type="presParOf" srcId="{7B52ABF8-0EB5-4FDA-8956-74012EF57788}" destId="{31D62C5F-B645-40C9-BD40-D0C0C9048A64}" srcOrd="1" destOrd="0" presId="urn:microsoft.com/office/officeart/2009/3/layout/HorizontalOrganizationChart"/>
    <dgm:cxn modelId="{B9B8855B-7142-4E5E-9928-9C0299038A16}" type="presParOf" srcId="{31D62C5F-B645-40C9-BD40-D0C0C9048A64}" destId="{B053AD2D-1B11-453D-B501-6C527168C553}" srcOrd="0" destOrd="0" presId="urn:microsoft.com/office/officeart/2009/3/layout/HorizontalOrganizationChart"/>
    <dgm:cxn modelId="{A07984FD-34C8-4540-97D7-9E163523420B}" type="presParOf" srcId="{B053AD2D-1B11-453D-B501-6C527168C553}" destId="{EDFBB738-03F4-4D1D-867D-CC14EDF03E6A}" srcOrd="0" destOrd="0" presId="urn:microsoft.com/office/officeart/2009/3/layout/HorizontalOrganizationChart"/>
    <dgm:cxn modelId="{3DAFD4FF-E6C8-454F-9ACC-2EF7F3A68FC7}" type="presParOf" srcId="{B053AD2D-1B11-453D-B501-6C527168C553}" destId="{E4EE9AC6-7278-4FB9-9E55-BAECFC829447}" srcOrd="1" destOrd="0" presId="urn:microsoft.com/office/officeart/2009/3/layout/HorizontalOrganizationChart"/>
    <dgm:cxn modelId="{D293A28B-EE9F-4ED7-98DC-E2DAB7D4E521}" type="presParOf" srcId="{31D62C5F-B645-40C9-BD40-D0C0C9048A64}" destId="{BC25A318-28D5-4E23-BE20-FC98752525A5}" srcOrd="1" destOrd="0" presId="urn:microsoft.com/office/officeart/2009/3/layout/HorizontalOrganizationChart"/>
    <dgm:cxn modelId="{3A0544C5-2A65-4F15-9C7A-EB6E2F7A5886}" type="presParOf" srcId="{31D62C5F-B645-40C9-BD40-D0C0C9048A64}" destId="{DD85D67B-F774-423C-AC48-9C4C98EE092A}" srcOrd="2" destOrd="0" presId="urn:microsoft.com/office/officeart/2009/3/layout/HorizontalOrganizationChart"/>
    <dgm:cxn modelId="{476E63AF-35B4-4830-A917-25C0D7CCA935}" type="presParOf" srcId="{7B52ABF8-0EB5-4FDA-8956-74012EF57788}" destId="{23BA3C91-4EB0-4CEA-8295-BFC236C9C452}" srcOrd="2" destOrd="0" presId="urn:microsoft.com/office/officeart/2009/3/layout/HorizontalOrganizationChart"/>
    <dgm:cxn modelId="{317990E5-C6F4-4378-8F92-7A9F7B255861}" type="presParOf" srcId="{7B52ABF8-0EB5-4FDA-8956-74012EF57788}" destId="{2AE2FBC2-B3E0-4DAF-B9D8-26E802D601CC}" srcOrd="3" destOrd="0" presId="urn:microsoft.com/office/officeart/2009/3/layout/HorizontalOrganizationChart"/>
    <dgm:cxn modelId="{65CDD932-EC0D-4287-83CF-14D7CD1B25B5}" type="presParOf" srcId="{2AE2FBC2-B3E0-4DAF-B9D8-26E802D601CC}" destId="{158C85BA-4DEB-47EF-B012-0958AD8392E6}" srcOrd="0" destOrd="0" presId="urn:microsoft.com/office/officeart/2009/3/layout/HorizontalOrganizationChart"/>
    <dgm:cxn modelId="{4DF8A78B-307E-4A7B-A0F4-F49BA7A2FD44}" type="presParOf" srcId="{158C85BA-4DEB-47EF-B012-0958AD8392E6}" destId="{2B365DB1-986F-4A9B-AFE7-2208EC364621}" srcOrd="0" destOrd="0" presId="urn:microsoft.com/office/officeart/2009/3/layout/HorizontalOrganizationChart"/>
    <dgm:cxn modelId="{50AE6065-5239-4CED-AB04-A773D0019977}" type="presParOf" srcId="{158C85BA-4DEB-47EF-B012-0958AD8392E6}" destId="{478F8200-7447-437D-A468-C884E9874DC3}" srcOrd="1" destOrd="0" presId="urn:microsoft.com/office/officeart/2009/3/layout/HorizontalOrganizationChart"/>
    <dgm:cxn modelId="{4889914C-FF90-48A7-A59F-D4A17957DA69}" type="presParOf" srcId="{2AE2FBC2-B3E0-4DAF-B9D8-26E802D601CC}" destId="{8B6AD9EE-EEC0-4711-A7CD-B9103548F555}" srcOrd="1" destOrd="0" presId="urn:microsoft.com/office/officeart/2009/3/layout/HorizontalOrganizationChart"/>
    <dgm:cxn modelId="{DD6434EC-F3C1-43EA-9C5A-F848C389A703}" type="presParOf" srcId="{2AE2FBC2-B3E0-4DAF-B9D8-26E802D601CC}" destId="{7C1035FA-5FC4-4EEB-99CB-036615ACB977}" srcOrd="2" destOrd="0" presId="urn:microsoft.com/office/officeart/2009/3/layout/HorizontalOrganizationChart"/>
    <dgm:cxn modelId="{7D29E1F8-61D0-4D40-9BD2-118732F8A946}" type="presParOf" srcId="{CEC7E9AB-0F77-4CB9-BA5D-48712974A534}" destId="{36DD61DA-C771-4D14-9543-BC60F62FCE91}" srcOrd="2" destOrd="0" presId="urn:microsoft.com/office/officeart/2009/3/layout/HorizontalOrganizationChart"/>
    <dgm:cxn modelId="{6D25038F-2EBE-440B-9B1E-231805F4FFD3}" type="presParOf" srcId="{B87D11E8-B009-450C-B5F6-D0C13CB5E581}" destId="{B138A893-A825-4751-9550-25623C2AFB53}" srcOrd="4" destOrd="0" presId="urn:microsoft.com/office/officeart/2009/3/layout/HorizontalOrganizationChart"/>
    <dgm:cxn modelId="{A44BAEAD-CBB4-47BF-B568-47CF78C58D99}" type="presParOf" srcId="{B87D11E8-B009-450C-B5F6-D0C13CB5E581}" destId="{02E928AA-AC4E-4523-A0E9-2AE26ED803E1}" srcOrd="5" destOrd="0" presId="urn:microsoft.com/office/officeart/2009/3/layout/HorizontalOrganizationChart"/>
    <dgm:cxn modelId="{D4A92226-A46E-42F1-A9D4-9B8E0D4CDE52}" type="presParOf" srcId="{02E928AA-AC4E-4523-A0E9-2AE26ED803E1}" destId="{53B6644B-6A65-4A76-868A-74A9FFEEA815}" srcOrd="0" destOrd="0" presId="urn:microsoft.com/office/officeart/2009/3/layout/HorizontalOrganizationChart"/>
    <dgm:cxn modelId="{0F542343-0074-475C-8499-90AA6FB1FB1E}" type="presParOf" srcId="{53B6644B-6A65-4A76-868A-74A9FFEEA815}" destId="{0763EFBB-5BB8-482F-BCB5-43ABAA5E1FDE}" srcOrd="0" destOrd="0" presId="urn:microsoft.com/office/officeart/2009/3/layout/HorizontalOrganizationChart"/>
    <dgm:cxn modelId="{2B3B1789-4B31-4F82-B0A4-2424B99AD190}" type="presParOf" srcId="{53B6644B-6A65-4A76-868A-74A9FFEEA815}" destId="{3C894172-46FB-4FB2-9570-5DFB3D253007}" srcOrd="1" destOrd="0" presId="urn:microsoft.com/office/officeart/2009/3/layout/HorizontalOrganizationChart"/>
    <dgm:cxn modelId="{2AC31479-834D-4895-BACB-542BB1F14683}" type="presParOf" srcId="{02E928AA-AC4E-4523-A0E9-2AE26ED803E1}" destId="{9C7476DA-5049-4329-931E-4D5584E032F7}" srcOrd="1" destOrd="0" presId="urn:microsoft.com/office/officeart/2009/3/layout/HorizontalOrganizationChart"/>
    <dgm:cxn modelId="{4DE91625-E78E-4B43-9090-70A5A0BAC10B}" type="presParOf" srcId="{9C7476DA-5049-4329-931E-4D5584E032F7}" destId="{60B6F9E3-8958-4736-AA4C-A421ABAA0377}" srcOrd="0" destOrd="0" presId="urn:microsoft.com/office/officeart/2009/3/layout/HorizontalOrganizationChart"/>
    <dgm:cxn modelId="{9E70DA3D-6AA1-48D7-87E6-172325C449D0}" type="presParOf" srcId="{9C7476DA-5049-4329-931E-4D5584E032F7}" destId="{C2C67AC2-7D09-48D1-AA30-7B25CEB526A1}" srcOrd="1" destOrd="0" presId="urn:microsoft.com/office/officeart/2009/3/layout/HorizontalOrganizationChart"/>
    <dgm:cxn modelId="{D1739AD2-1C91-4A64-9880-FEDE0C7725CD}" type="presParOf" srcId="{C2C67AC2-7D09-48D1-AA30-7B25CEB526A1}" destId="{EDD8EE23-6A9A-4751-86FC-452EC338C0BF}" srcOrd="0" destOrd="0" presId="urn:microsoft.com/office/officeart/2009/3/layout/HorizontalOrganizationChart"/>
    <dgm:cxn modelId="{E3821EB8-D3CD-47BA-8882-2999CB02179A}" type="presParOf" srcId="{EDD8EE23-6A9A-4751-86FC-452EC338C0BF}" destId="{CAB0A8C6-360F-4BE9-8955-76006D7686CD}" srcOrd="0" destOrd="0" presId="urn:microsoft.com/office/officeart/2009/3/layout/HorizontalOrganizationChart"/>
    <dgm:cxn modelId="{07C90AC0-0AE4-4730-BC42-E2E6A45E3B5E}" type="presParOf" srcId="{EDD8EE23-6A9A-4751-86FC-452EC338C0BF}" destId="{3AD06A4F-438B-42E2-AC6C-6707C84B4F50}" srcOrd="1" destOrd="0" presId="urn:microsoft.com/office/officeart/2009/3/layout/HorizontalOrganizationChart"/>
    <dgm:cxn modelId="{D548CCD0-8EB7-4821-9A51-13EF447CBFDF}" type="presParOf" srcId="{C2C67AC2-7D09-48D1-AA30-7B25CEB526A1}" destId="{623917CF-B7ED-438A-93C6-CA40F339585A}" srcOrd="1" destOrd="0" presId="urn:microsoft.com/office/officeart/2009/3/layout/HorizontalOrganizationChart"/>
    <dgm:cxn modelId="{0812E876-C4B9-48C1-AE80-3BDE204271D8}" type="presParOf" srcId="{C2C67AC2-7D09-48D1-AA30-7B25CEB526A1}" destId="{EDA83DB9-6B90-4851-9CD3-B128DAC10EEC}" srcOrd="2" destOrd="0" presId="urn:microsoft.com/office/officeart/2009/3/layout/HorizontalOrganizationChart"/>
    <dgm:cxn modelId="{89812B96-4D58-4E07-B35E-A500BBEDE1D6}" type="presParOf" srcId="{9C7476DA-5049-4329-931E-4D5584E032F7}" destId="{C481952B-63DF-4059-BD87-F5DD050CB732}" srcOrd="2" destOrd="0" presId="urn:microsoft.com/office/officeart/2009/3/layout/HorizontalOrganizationChart"/>
    <dgm:cxn modelId="{F9877BF9-B18C-4AE9-B481-9E731998A0D7}" type="presParOf" srcId="{9C7476DA-5049-4329-931E-4D5584E032F7}" destId="{6D995B7D-FC4C-4C07-8440-C680662A07DB}" srcOrd="3" destOrd="0" presId="urn:microsoft.com/office/officeart/2009/3/layout/HorizontalOrganizationChart"/>
    <dgm:cxn modelId="{E2DA07DE-DCD1-4AD2-A5C2-A1E216080660}" type="presParOf" srcId="{6D995B7D-FC4C-4C07-8440-C680662A07DB}" destId="{38C5D79C-67ED-4EAF-9910-B7062D8F6351}" srcOrd="0" destOrd="0" presId="urn:microsoft.com/office/officeart/2009/3/layout/HorizontalOrganizationChart"/>
    <dgm:cxn modelId="{B8F405B9-9F67-48C1-9F96-5B1EB74B03CC}" type="presParOf" srcId="{38C5D79C-67ED-4EAF-9910-B7062D8F6351}" destId="{27C12F6C-A399-4445-87FF-300DC81FE99D}" srcOrd="0" destOrd="0" presId="urn:microsoft.com/office/officeart/2009/3/layout/HorizontalOrganizationChart"/>
    <dgm:cxn modelId="{7EAF5786-34C2-4ED5-B2D4-2C46CA418CC9}" type="presParOf" srcId="{38C5D79C-67ED-4EAF-9910-B7062D8F6351}" destId="{CBE98A5C-A2CA-4AC6-8F0E-14434EC51AA0}" srcOrd="1" destOrd="0" presId="urn:microsoft.com/office/officeart/2009/3/layout/HorizontalOrganizationChart"/>
    <dgm:cxn modelId="{A246C3B4-B61F-4539-AEE1-50E4543FBFAA}" type="presParOf" srcId="{6D995B7D-FC4C-4C07-8440-C680662A07DB}" destId="{1947DAEB-59CF-4E6E-B009-962E059989CA}" srcOrd="1" destOrd="0" presId="urn:microsoft.com/office/officeart/2009/3/layout/HorizontalOrganizationChart"/>
    <dgm:cxn modelId="{8866B541-1E38-4CBF-A69B-62B503AE0581}" type="presParOf" srcId="{6D995B7D-FC4C-4C07-8440-C680662A07DB}" destId="{12784846-09A9-455A-AE2B-A4FC844F056E}" srcOrd="2" destOrd="0" presId="urn:microsoft.com/office/officeart/2009/3/layout/HorizontalOrganizationChart"/>
    <dgm:cxn modelId="{E6C48A5A-9391-48A7-99BF-E14D3EF83321}" type="presParOf" srcId="{02E928AA-AC4E-4523-A0E9-2AE26ED803E1}" destId="{96F19DE9-41B5-46CB-ADCF-69FD65BEDAA2}" srcOrd="2" destOrd="0" presId="urn:microsoft.com/office/officeart/2009/3/layout/HorizontalOrganizationChart"/>
    <dgm:cxn modelId="{ECBCBFB3-FA3C-4425-B37E-C97A205D3AF1}" type="presParOf" srcId="{38D4E43C-7762-4A2D-874F-E1240C39B011}" destId="{2440BC9F-7FF6-40A5-92E5-3679596A39B0}" srcOrd="2" destOrd="0" presId="urn:microsoft.com/office/officeart/2009/3/layout/HorizontalOrganizationChart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91ABEF-9968-4A75-9E76-34059B0F1D69}">
      <dsp:nvSpPr>
        <dsp:cNvPr id="0" name=""/>
        <dsp:cNvSpPr/>
      </dsp:nvSpPr>
      <dsp:spPr>
        <a:xfrm rot="5400000">
          <a:off x="2384959" y="-504244"/>
          <a:ext cx="1585912" cy="29909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Dễ phát triển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Tương tác yếu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Sử dụng ngôn ngữ Client Side (HTML, JavaScript,…)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Không có cơ sở dữ liệu</a:t>
          </a:r>
          <a:endParaRPr lang="en-US" sz="1600" kern="1200"/>
        </a:p>
      </dsp:txBody>
      <dsp:txXfrm rot="5400000">
        <a:off x="2384959" y="-504244"/>
        <a:ext cx="1585912" cy="2990979"/>
      </dsp:txXfrm>
    </dsp:sp>
    <dsp:sp modelId="{287795D2-1599-48AB-ACA1-E5CCA1C332C9}">
      <dsp:nvSpPr>
        <dsp:cNvPr id="0" name=""/>
        <dsp:cNvSpPr/>
      </dsp:nvSpPr>
      <dsp:spPr>
        <a:xfrm>
          <a:off x="0" y="49"/>
          <a:ext cx="1682425" cy="19823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smtClean="0"/>
            <a:t>Web tĩnh</a:t>
          </a:r>
          <a:endParaRPr lang="en-US" sz="4200" kern="1200"/>
        </a:p>
      </dsp:txBody>
      <dsp:txXfrm>
        <a:off x="0" y="49"/>
        <a:ext cx="1682425" cy="1982390"/>
      </dsp:txXfrm>
    </dsp:sp>
    <dsp:sp modelId="{357172DA-4B69-4032-9ABC-18C1F90EF7E4}">
      <dsp:nvSpPr>
        <dsp:cNvPr id="0" name=""/>
        <dsp:cNvSpPr/>
      </dsp:nvSpPr>
      <dsp:spPr>
        <a:xfrm rot="5400000">
          <a:off x="2384959" y="1577265"/>
          <a:ext cx="1585912" cy="29909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Khó phát triển hơn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Tương tác mạnh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Sử dụng ngôn ngữ Server Side (PHP, ASP, JSP,…)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Có sử dụng cơ sở dữ liệu</a:t>
          </a:r>
          <a:endParaRPr lang="en-US" sz="1600" kern="1200"/>
        </a:p>
      </dsp:txBody>
      <dsp:txXfrm rot="5400000">
        <a:off x="2384959" y="1577265"/>
        <a:ext cx="1585912" cy="2990979"/>
      </dsp:txXfrm>
    </dsp:sp>
    <dsp:sp modelId="{B2076883-9807-4B91-83F2-BD94E579F3A8}">
      <dsp:nvSpPr>
        <dsp:cNvPr id="0" name=""/>
        <dsp:cNvSpPr/>
      </dsp:nvSpPr>
      <dsp:spPr>
        <a:xfrm>
          <a:off x="0" y="2081559"/>
          <a:ext cx="1682425" cy="19823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smtClean="0"/>
            <a:t>Web động</a:t>
          </a:r>
          <a:endParaRPr lang="en-US" sz="4200" kern="1200"/>
        </a:p>
      </dsp:txBody>
      <dsp:txXfrm>
        <a:off x="0" y="2081559"/>
        <a:ext cx="1682425" cy="198239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665D1B6-C1FE-48EE-BDF5-518BCD4E1B61}">
      <dsp:nvSpPr>
        <dsp:cNvPr id="0" name=""/>
        <dsp:cNvSpPr/>
      </dsp:nvSpPr>
      <dsp:spPr>
        <a:xfrm>
          <a:off x="2612" y="321"/>
          <a:ext cx="7263083" cy="1386473"/>
        </a:xfrm>
        <a:prstGeom prst="roundRect">
          <a:avLst>
            <a:gd name="adj" fmla="val 10000"/>
          </a:avLst>
        </a:prstGeom>
        <a:solidFill>
          <a:srgbClr val="33993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Ngôn ngữ đánh dấu siêu văn bản (Hypertext Markup Language)</a:t>
          </a:r>
          <a:endParaRPr lang="en-US" sz="3600" kern="1200"/>
        </a:p>
      </dsp:txBody>
      <dsp:txXfrm>
        <a:off x="2612" y="321"/>
        <a:ext cx="7263083" cy="1386473"/>
      </dsp:txXfrm>
    </dsp:sp>
    <dsp:sp modelId="{C91DA670-1725-4CF3-8C2E-AC384D74D571}">
      <dsp:nvSpPr>
        <dsp:cNvPr id="0" name=""/>
        <dsp:cNvSpPr/>
      </dsp:nvSpPr>
      <dsp:spPr>
        <a:xfrm>
          <a:off x="2612" y="1577190"/>
          <a:ext cx="2292640" cy="13864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Điều khiển hình thức và nội dung của trang,</a:t>
          </a:r>
          <a:endParaRPr lang="en-US" sz="2300" kern="1200"/>
        </a:p>
      </dsp:txBody>
      <dsp:txXfrm>
        <a:off x="2612" y="1577190"/>
        <a:ext cx="2292640" cy="1386473"/>
      </dsp:txXfrm>
    </dsp:sp>
    <dsp:sp modelId="{CE17E092-33E5-4FAB-AB73-629240CE76C7}">
      <dsp:nvSpPr>
        <dsp:cNvPr id="0" name=""/>
        <dsp:cNvSpPr/>
      </dsp:nvSpPr>
      <dsp:spPr>
        <a:xfrm>
          <a:off x="2487833" y="1577190"/>
          <a:ext cx="2292640" cy="13864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Xuất bản và truy xuất thông tin trực tuyến</a:t>
          </a:r>
          <a:endParaRPr lang="en-US" sz="2300" kern="1200"/>
        </a:p>
      </dsp:txBody>
      <dsp:txXfrm>
        <a:off x="2487833" y="1577190"/>
        <a:ext cx="2292640" cy="1386473"/>
      </dsp:txXfrm>
    </dsp:sp>
    <dsp:sp modelId="{4666AD38-C0C0-4F32-A16E-39DDA638E04E}">
      <dsp:nvSpPr>
        <dsp:cNvPr id="0" name=""/>
        <dsp:cNvSpPr/>
      </dsp:nvSpPr>
      <dsp:spPr>
        <a:xfrm>
          <a:off x="4973055" y="1577190"/>
          <a:ext cx="2292640" cy="13864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Tạo các biểu mẫu mẫu trực tuyến.</a:t>
          </a:r>
          <a:endParaRPr lang="en-US" sz="2300" kern="1200"/>
        </a:p>
      </dsp:txBody>
      <dsp:txXfrm>
        <a:off x="4973055" y="1577190"/>
        <a:ext cx="2292640" cy="138647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9ABA268-044D-4DC7-A97B-8A41DB289531}">
      <dsp:nvSpPr>
        <dsp:cNvPr id="0" name=""/>
        <dsp:cNvSpPr/>
      </dsp:nvSpPr>
      <dsp:spPr>
        <a:xfrm>
          <a:off x="786047" y="1603358"/>
          <a:ext cx="2784543" cy="1392271"/>
        </a:xfrm>
        <a:prstGeom prst="roundRect">
          <a:avLst>
            <a:gd name="adj" fmla="val 10000"/>
          </a:avLst>
        </a:prstGeom>
        <a:solidFill>
          <a:srgbClr val="33993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Trang web HTML</a:t>
          </a:r>
          <a:endParaRPr lang="en-US" sz="2400" kern="1200"/>
        </a:p>
      </dsp:txBody>
      <dsp:txXfrm>
        <a:off x="786047" y="1603358"/>
        <a:ext cx="2784543" cy="1392271"/>
      </dsp:txXfrm>
    </dsp:sp>
    <dsp:sp modelId="{E750F772-E283-4598-9194-8C907EA4661C}">
      <dsp:nvSpPr>
        <dsp:cNvPr id="0" name=""/>
        <dsp:cNvSpPr/>
      </dsp:nvSpPr>
      <dsp:spPr>
        <a:xfrm rot="18289469">
          <a:off x="3152288" y="1471691"/>
          <a:ext cx="195042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950423" y="2724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8289469">
        <a:off x="4078739" y="1450177"/>
        <a:ext cx="97521" cy="97521"/>
      </dsp:txXfrm>
    </dsp:sp>
    <dsp:sp modelId="{12C3BFD6-7D6A-4540-9429-64ADB3ED2161}">
      <dsp:nvSpPr>
        <dsp:cNvPr id="0" name=""/>
        <dsp:cNvSpPr/>
      </dsp:nvSpPr>
      <dsp:spPr>
        <a:xfrm>
          <a:off x="4684408" y="2245"/>
          <a:ext cx="2784543" cy="1392271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Các thẻ HTML (HTML tag)</a:t>
          </a:r>
          <a:endParaRPr lang="en-US" sz="2400" kern="1200"/>
        </a:p>
      </dsp:txBody>
      <dsp:txXfrm>
        <a:off x="4684408" y="2245"/>
        <a:ext cx="2784543" cy="1392271"/>
      </dsp:txXfrm>
    </dsp:sp>
    <dsp:sp modelId="{FC9BDC48-88EF-432A-B558-B68C4E8D5406}">
      <dsp:nvSpPr>
        <dsp:cNvPr id="0" name=""/>
        <dsp:cNvSpPr/>
      </dsp:nvSpPr>
      <dsp:spPr>
        <a:xfrm>
          <a:off x="3570591" y="2272247"/>
          <a:ext cx="111381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113817" y="2724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9654" y="2271648"/>
        <a:ext cx="55690" cy="55690"/>
      </dsp:txXfrm>
    </dsp:sp>
    <dsp:sp modelId="{CD6045AD-3055-447D-93E4-2FF5E309D915}">
      <dsp:nvSpPr>
        <dsp:cNvPr id="0" name=""/>
        <dsp:cNvSpPr/>
      </dsp:nvSpPr>
      <dsp:spPr>
        <a:xfrm>
          <a:off x="4684408" y="1603358"/>
          <a:ext cx="2784543" cy="1392271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Các đối tượng đa phương tiện (Text, hình ảnh, audio, video, flash, …)</a:t>
          </a:r>
          <a:endParaRPr lang="en-US" sz="2400" kern="1200"/>
        </a:p>
      </dsp:txBody>
      <dsp:txXfrm>
        <a:off x="4684408" y="1603358"/>
        <a:ext cx="2784543" cy="1392271"/>
      </dsp:txXfrm>
    </dsp:sp>
    <dsp:sp modelId="{BCCB09A7-7EE9-4C37-9D1C-91F0F7583C33}">
      <dsp:nvSpPr>
        <dsp:cNvPr id="0" name=""/>
        <dsp:cNvSpPr/>
      </dsp:nvSpPr>
      <dsp:spPr>
        <a:xfrm rot="3310531">
          <a:off x="3152288" y="3072804"/>
          <a:ext cx="195042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950423" y="2724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3310531">
        <a:off x="4078739" y="3051289"/>
        <a:ext cx="97521" cy="97521"/>
      </dsp:txXfrm>
    </dsp:sp>
    <dsp:sp modelId="{AF503EEC-115A-4F6F-AEA0-5DAC324C6F28}">
      <dsp:nvSpPr>
        <dsp:cNvPr id="0" name=""/>
        <dsp:cNvSpPr/>
      </dsp:nvSpPr>
      <dsp:spPr>
        <a:xfrm>
          <a:off x="4684408" y="3204470"/>
          <a:ext cx="2784543" cy="1392271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Applet và ActiveX</a:t>
          </a:r>
          <a:endParaRPr lang="en-US" sz="2400" kern="1200"/>
        </a:p>
      </dsp:txBody>
      <dsp:txXfrm>
        <a:off x="4684408" y="3204470"/>
        <a:ext cx="2784543" cy="1392271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81952B-63DF-4059-BD87-F5DD050CB732}">
      <dsp:nvSpPr>
        <dsp:cNvPr id="0" name=""/>
        <dsp:cNvSpPr/>
      </dsp:nvSpPr>
      <dsp:spPr>
        <a:xfrm>
          <a:off x="4863566" y="3296226"/>
          <a:ext cx="294006" cy="316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003" y="0"/>
              </a:lnTo>
              <a:lnTo>
                <a:pt x="147003" y="316056"/>
              </a:lnTo>
              <a:lnTo>
                <a:pt x="294006" y="3160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B6F9E3-8958-4736-AA4C-A421ABAA0377}">
      <dsp:nvSpPr>
        <dsp:cNvPr id="0" name=""/>
        <dsp:cNvSpPr/>
      </dsp:nvSpPr>
      <dsp:spPr>
        <a:xfrm>
          <a:off x="4863566" y="2980169"/>
          <a:ext cx="294006" cy="316056"/>
        </a:xfrm>
        <a:custGeom>
          <a:avLst/>
          <a:gdLst/>
          <a:ahLst/>
          <a:cxnLst/>
          <a:rect l="0" t="0" r="0" b="0"/>
          <a:pathLst>
            <a:path>
              <a:moveTo>
                <a:pt x="0" y="316056"/>
              </a:moveTo>
              <a:lnTo>
                <a:pt x="147003" y="316056"/>
              </a:lnTo>
              <a:lnTo>
                <a:pt x="147003" y="0"/>
              </a:lnTo>
              <a:lnTo>
                <a:pt x="294006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38A893-A825-4751-9550-25623C2AFB53}">
      <dsp:nvSpPr>
        <dsp:cNvPr id="0" name=""/>
        <dsp:cNvSpPr/>
      </dsp:nvSpPr>
      <dsp:spPr>
        <a:xfrm>
          <a:off x="1470059" y="2032000"/>
          <a:ext cx="294006" cy="12642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003" y="0"/>
              </a:lnTo>
              <a:lnTo>
                <a:pt x="147003" y="1264226"/>
              </a:lnTo>
              <a:lnTo>
                <a:pt x="294006" y="12642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BA3C91-4EB0-4CEA-8295-BFC236C9C452}">
      <dsp:nvSpPr>
        <dsp:cNvPr id="0" name=""/>
        <dsp:cNvSpPr/>
      </dsp:nvSpPr>
      <dsp:spPr>
        <a:xfrm>
          <a:off x="4863566" y="2032000"/>
          <a:ext cx="294006" cy="316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003" y="0"/>
              </a:lnTo>
              <a:lnTo>
                <a:pt x="147003" y="316056"/>
              </a:lnTo>
              <a:lnTo>
                <a:pt x="294006" y="3160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6193F-0BE2-4BB9-A83C-0BE37B5177C0}">
      <dsp:nvSpPr>
        <dsp:cNvPr id="0" name=""/>
        <dsp:cNvSpPr/>
      </dsp:nvSpPr>
      <dsp:spPr>
        <a:xfrm>
          <a:off x="4863566" y="1715943"/>
          <a:ext cx="294006" cy="316056"/>
        </a:xfrm>
        <a:custGeom>
          <a:avLst/>
          <a:gdLst/>
          <a:ahLst/>
          <a:cxnLst/>
          <a:rect l="0" t="0" r="0" b="0"/>
          <a:pathLst>
            <a:path>
              <a:moveTo>
                <a:pt x="0" y="316056"/>
              </a:moveTo>
              <a:lnTo>
                <a:pt x="147003" y="316056"/>
              </a:lnTo>
              <a:lnTo>
                <a:pt x="147003" y="0"/>
              </a:lnTo>
              <a:lnTo>
                <a:pt x="294006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E5893A-3831-45AE-A497-667374FF7204}">
      <dsp:nvSpPr>
        <dsp:cNvPr id="0" name=""/>
        <dsp:cNvSpPr/>
      </dsp:nvSpPr>
      <dsp:spPr>
        <a:xfrm>
          <a:off x="1470059" y="1986280"/>
          <a:ext cx="2940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4006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2B773-15F4-4FA5-B48E-5C511A17668F}">
      <dsp:nvSpPr>
        <dsp:cNvPr id="0" name=""/>
        <dsp:cNvSpPr/>
      </dsp:nvSpPr>
      <dsp:spPr>
        <a:xfrm>
          <a:off x="4863566" y="767773"/>
          <a:ext cx="294006" cy="316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003" y="0"/>
              </a:lnTo>
              <a:lnTo>
                <a:pt x="147003" y="316056"/>
              </a:lnTo>
              <a:lnTo>
                <a:pt x="294006" y="3160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892A54-0EC3-41F7-AE19-1713014CBD2A}">
      <dsp:nvSpPr>
        <dsp:cNvPr id="0" name=""/>
        <dsp:cNvSpPr/>
      </dsp:nvSpPr>
      <dsp:spPr>
        <a:xfrm>
          <a:off x="4863566" y="451717"/>
          <a:ext cx="294006" cy="316056"/>
        </a:xfrm>
        <a:custGeom>
          <a:avLst/>
          <a:gdLst/>
          <a:ahLst/>
          <a:cxnLst/>
          <a:rect l="0" t="0" r="0" b="0"/>
          <a:pathLst>
            <a:path>
              <a:moveTo>
                <a:pt x="0" y="316056"/>
              </a:moveTo>
              <a:lnTo>
                <a:pt x="147003" y="316056"/>
              </a:lnTo>
              <a:lnTo>
                <a:pt x="147003" y="0"/>
              </a:lnTo>
              <a:lnTo>
                <a:pt x="294006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6ACBFD-AFA3-4ACF-A38A-6CC4CFC39921}">
      <dsp:nvSpPr>
        <dsp:cNvPr id="0" name=""/>
        <dsp:cNvSpPr/>
      </dsp:nvSpPr>
      <dsp:spPr>
        <a:xfrm>
          <a:off x="1470059" y="767773"/>
          <a:ext cx="294006" cy="1264226"/>
        </a:xfrm>
        <a:custGeom>
          <a:avLst/>
          <a:gdLst/>
          <a:ahLst/>
          <a:cxnLst/>
          <a:rect l="0" t="0" r="0" b="0"/>
          <a:pathLst>
            <a:path>
              <a:moveTo>
                <a:pt x="0" y="1264226"/>
              </a:moveTo>
              <a:lnTo>
                <a:pt x="147003" y="1264226"/>
              </a:lnTo>
              <a:lnTo>
                <a:pt x="147003" y="0"/>
              </a:lnTo>
              <a:lnTo>
                <a:pt x="29400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8388EC-0E54-4599-A8CF-4706277FAD0A}">
      <dsp:nvSpPr>
        <dsp:cNvPr id="0" name=""/>
        <dsp:cNvSpPr/>
      </dsp:nvSpPr>
      <dsp:spPr>
        <a:xfrm>
          <a:off x="28" y="1807820"/>
          <a:ext cx="1470030" cy="4483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Danh sách</a:t>
          </a:r>
          <a:endParaRPr lang="en-US" sz="1800" b="1" kern="1200"/>
        </a:p>
      </dsp:txBody>
      <dsp:txXfrm>
        <a:off x="28" y="1807820"/>
        <a:ext cx="1470030" cy="448359"/>
      </dsp:txXfrm>
    </dsp:sp>
    <dsp:sp modelId="{7E03749A-CB9F-4DDD-9176-B5167F741E08}">
      <dsp:nvSpPr>
        <dsp:cNvPr id="0" name=""/>
        <dsp:cNvSpPr/>
      </dsp:nvSpPr>
      <dsp:spPr>
        <a:xfrm>
          <a:off x="1764065" y="543593"/>
          <a:ext cx="3099500" cy="448359"/>
        </a:xfrm>
        <a:prstGeom prst="rect">
          <a:avLst/>
        </a:prstGeom>
        <a:solidFill>
          <a:srgbClr val="D3EFBB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Danh sách có thứ tự</a:t>
          </a:r>
          <a:endParaRPr lang="en-US" sz="1800" b="1" kern="1200"/>
        </a:p>
      </dsp:txBody>
      <dsp:txXfrm>
        <a:off x="1764065" y="543593"/>
        <a:ext cx="3099500" cy="448359"/>
      </dsp:txXfrm>
    </dsp:sp>
    <dsp:sp modelId="{06AC6EA3-9B4F-4CB2-976E-6C2D8C0AD6C4}">
      <dsp:nvSpPr>
        <dsp:cNvPr id="0" name=""/>
        <dsp:cNvSpPr/>
      </dsp:nvSpPr>
      <dsp:spPr>
        <a:xfrm>
          <a:off x="5157572" y="227537"/>
          <a:ext cx="2500580" cy="448359"/>
        </a:xfrm>
        <a:prstGeom prst="rect">
          <a:avLst/>
        </a:prstGeom>
        <a:solidFill>
          <a:srgbClr val="D3EFBB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Thẻ </a:t>
          </a:r>
          <a:r>
            <a:rPr lang="en-US" sz="1800" b="1" kern="1200" smtClean="0">
              <a:solidFill>
                <a:srgbClr val="339933"/>
              </a:solidFill>
            </a:rPr>
            <a:t>&lt;OL&gt;</a:t>
          </a:r>
          <a:endParaRPr lang="en-US" sz="1800" b="1" kern="1200">
            <a:solidFill>
              <a:srgbClr val="339933"/>
            </a:solidFill>
          </a:endParaRPr>
        </a:p>
      </dsp:txBody>
      <dsp:txXfrm>
        <a:off x="5157572" y="227537"/>
        <a:ext cx="2500580" cy="448359"/>
      </dsp:txXfrm>
    </dsp:sp>
    <dsp:sp modelId="{2811C597-1EB8-4986-9733-7B8841E90195}">
      <dsp:nvSpPr>
        <dsp:cNvPr id="0" name=""/>
        <dsp:cNvSpPr/>
      </dsp:nvSpPr>
      <dsp:spPr>
        <a:xfrm>
          <a:off x="5157572" y="859650"/>
          <a:ext cx="2500580" cy="448359"/>
        </a:xfrm>
        <a:prstGeom prst="rect">
          <a:avLst/>
        </a:prstGeom>
        <a:solidFill>
          <a:srgbClr val="D3EFBB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Phần tử </a:t>
          </a:r>
          <a:r>
            <a:rPr lang="en-US" sz="1800" b="1" kern="1200" smtClean="0">
              <a:solidFill>
                <a:srgbClr val="339933"/>
              </a:solidFill>
            </a:rPr>
            <a:t>&lt;LI&gt;</a:t>
          </a:r>
          <a:endParaRPr lang="en-US" sz="1800" b="1" kern="1200">
            <a:solidFill>
              <a:srgbClr val="339933"/>
            </a:solidFill>
          </a:endParaRPr>
        </a:p>
      </dsp:txBody>
      <dsp:txXfrm>
        <a:off x="5157572" y="859650"/>
        <a:ext cx="2500580" cy="448359"/>
      </dsp:txXfrm>
    </dsp:sp>
    <dsp:sp modelId="{F62774BF-AC4F-467B-939F-D76F21C6855E}">
      <dsp:nvSpPr>
        <dsp:cNvPr id="0" name=""/>
        <dsp:cNvSpPr/>
      </dsp:nvSpPr>
      <dsp:spPr>
        <a:xfrm>
          <a:off x="1764065" y="1807820"/>
          <a:ext cx="3099500" cy="448359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Danh sách không có thứ tự</a:t>
          </a:r>
          <a:endParaRPr lang="en-US" sz="1800" b="1" kern="1200"/>
        </a:p>
      </dsp:txBody>
      <dsp:txXfrm>
        <a:off x="1764065" y="1807820"/>
        <a:ext cx="3099500" cy="448359"/>
      </dsp:txXfrm>
    </dsp:sp>
    <dsp:sp modelId="{EDFBB738-03F4-4D1D-867D-CC14EDF03E6A}">
      <dsp:nvSpPr>
        <dsp:cNvPr id="0" name=""/>
        <dsp:cNvSpPr/>
      </dsp:nvSpPr>
      <dsp:spPr>
        <a:xfrm>
          <a:off x="5157572" y="1491763"/>
          <a:ext cx="2500580" cy="448359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Thẻ </a:t>
          </a:r>
          <a:r>
            <a:rPr lang="en-US" sz="1800" b="1" kern="1200" smtClean="0">
              <a:solidFill>
                <a:srgbClr val="339933"/>
              </a:solidFill>
            </a:rPr>
            <a:t>&lt;UL&gt;</a:t>
          </a:r>
          <a:endParaRPr lang="en-US" sz="1800" b="1" kern="1200">
            <a:solidFill>
              <a:srgbClr val="339933"/>
            </a:solidFill>
          </a:endParaRPr>
        </a:p>
      </dsp:txBody>
      <dsp:txXfrm>
        <a:off x="5157572" y="1491763"/>
        <a:ext cx="2500580" cy="448359"/>
      </dsp:txXfrm>
    </dsp:sp>
    <dsp:sp modelId="{2B365DB1-986F-4A9B-AFE7-2208EC364621}">
      <dsp:nvSpPr>
        <dsp:cNvPr id="0" name=""/>
        <dsp:cNvSpPr/>
      </dsp:nvSpPr>
      <dsp:spPr>
        <a:xfrm>
          <a:off x="5157572" y="2123876"/>
          <a:ext cx="2500580" cy="448359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Phần tử </a:t>
          </a:r>
          <a:r>
            <a:rPr lang="en-US" sz="1800" b="1" kern="1200" smtClean="0">
              <a:solidFill>
                <a:srgbClr val="339933"/>
              </a:solidFill>
            </a:rPr>
            <a:t>&lt;LI&gt;</a:t>
          </a:r>
          <a:endParaRPr lang="en-US" sz="1800" b="1" kern="1200">
            <a:solidFill>
              <a:srgbClr val="339933"/>
            </a:solidFill>
          </a:endParaRPr>
        </a:p>
      </dsp:txBody>
      <dsp:txXfrm>
        <a:off x="5157572" y="2123876"/>
        <a:ext cx="2500580" cy="448359"/>
      </dsp:txXfrm>
    </dsp:sp>
    <dsp:sp modelId="{0763EFBB-5BB8-482F-BCB5-43ABAA5E1FDE}">
      <dsp:nvSpPr>
        <dsp:cNvPr id="0" name=""/>
        <dsp:cNvSpPr/>
      </dsp:nvSpPr>
      <dsp:spPr>
        <a:xfrm>
          <a:off x="1764065" y="3072046"/>
          <a:ext cx="3099500" cy="448359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Danh sách tự định nghĩa</a:t>
          </a:r>
          <a:endParaRPr lang="en-US" sz="1800" b="1" kern="1200"/>
        </a:p>
      </dsp:txBody>
      <dsp:txXfrm>
        <a:off x="1764065" y="3072046"/>
        <a:ext cx="3099500" cy="448359"/>
      </dsp:txXfrm>
    </dsp:sp>
    <dsp:sp modelId="{CAB0A8C6-360F-4BE9-8955-76006D7686CD}">
      <dsp:nvSpPr>
        <dsp:cNvPr id="0" name=""/>
        <dsp:cNvSpPr/>
      </dsp:nvSpPr>
      <dsp:spPr>
        <a:xfrm>
          <a:off x="5157572" y="2755990"/>
          <a:ext cx="2500580" cy="448359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Thẻ </a:t>
          </a:r>
          <a:r>
            <a:rPr lang="en-US" sz="1800" b="1" kern="1200" smtClean="0">
              <a:solidFill>
                <a:srgbClr val="339933"/>
              </a:solidFill>
            </a:rPr>
            <a:t>&lt;DL&gt;</a:t>
          </a:r>
          <a:endParaRPr lang="en-US" sz="1800" b="1" kern="1200">
            <a:solidFill>
              <a:srgbClr val="339933"/>
            </a:solidFill>
          </a:endParaRPr>
        </a:p>
      </dsp:txBody>
      <dsp:txXfrm>
        <a:off x="5157572" y="2755990"/>
        <a:ext cx="2500580" cy="448359"/>
      </dsp:txXfrm>
    </dsp:sp>
    <dsp:sp modelId="{27C12F6C-A399-4445-87FF-300DC81FE99D}">
      <dsp:nvSpPr>
        <dsp:cNvPr id="0" name=""/>
        <dsp:cNvSpPr/>
      </dsp:nvSpPr>
      <dsp:spPr>
        <a:xfrm>
          <a:off x="5157572" y="3388103"/>
          <a:ext cx="2500580" cy="448359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Phần tử </a:t>
          </a:r>
          <a:r>
            <a:rPr lang="en-US" sz="1800" b="1" kern="1200" smtClean="0">
              <a:solidFill>
                <a:srgbClr val="339933"/>
              </a:solidFill>
            </a:rPr>
            <a:t>&lt;DT&gt;</a:t>
          </a:r>
          <a:r>
            <a:rPr lang="en-US" sz="1800" b="1" kern="1200" smtClean="0"/>
            <a:t>, </a:t>
          </a:r>
          <a:r>
            <a:rPr lang="en-US" sz="1800" b="1" kern="1200" smtClean="0">
              <a:solidFill>
                <a:srgbClr val="339933"/>
              </a:solidFill>
            </a:rPr>
            <a:t>&lt;DD&gt;</a:t>
          </a:r>
          <a:endParaRPr lang="en-US" sz="1800" b="1" kern="1200">
            <a:solidFill>
              <a:srgbClr val="339933"/>
            </a:solidFill>
          </a:endParaRPr>
        </a:p>
      </dsp:txBody>
      <dsp:txXfrm>
        <a:off x="5157572" y="3388103"/>
        <a:ext cx="2500580" cy="448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84111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92723BB-C78C-422F-8FC4-FD04164CFFA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129571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 anchor="b"/>
          <a:lstStyle>
            <a:lvl1pPr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690DB2C-687C-4D70-BC81-6D32C9863B7D}" type="slidenum">
              <a:rPr lang="en-GB" sz="1300"/>
              <a:pPr algn="r" eaLnBrk="1" hangingPunct="1"/>
              <a:t>1</a:t>
            </a:fld>
            <a:endParaRPr lang="en-GB" sz="13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en-US" noProof="1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1"/>
          <p:cNvSpPr>
            <a:spLocks noChangeArrowheads="1"/>
          </p:cNvSpPr>
          <p:nvPr userDrawn="1"/>
        </p:nvSpPr>
        <p:spPr bwMode="auto">
          <a:xfrm>
            <a:off x="2835275" y="3957638"/>
            <a:ext cx="6046788" cy="1266825"/>
          </a:xfrm>
          <a:prstGeom prst="roundRect">
            <a:avLst>
              <a:gd name="adj" fmla="val 16667"/>
            </a:avLst>
          </a:prstGeom>
          <a:solidFill>
            <a:schemeClr val="bg1">
              <a:alpha val="43921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9" descr="\\172.16.160.11\Tai lieu ISO\Logo CUSC\Logo transparent\CUSC- EDU- Mau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088" y="4064000"/>
            <a:ext cx="1427162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 txBox="1">
            <a:spLocks noChangeArrowheads="1"/>
          </p:cNvSpPr>
          <p:nvPr userDrawn="1"/>
        </p:nvSpPr>
        <p:spPr bwMode="gray">
          <a:xfrm>
            <a:off x="4710113" y="4065588"/>
            <a:ext cx="4152900" cy="976312"/>
          </a:xfrm>
          <a:prstGeom prst="rect">
            <a:avLst/>
          </a:prstGeom>
          <a:noFill/>
          <a:ln>
            <a:noFill/>
          </a:ln>
          <a:extLst/>
        </p:spPr>
        <p:txBody>
          <a:bodyPr lIns="0" rIns="0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solidFill>
                  <a:srgbClr val="0D0D0D"/>
                </a:solidFill>
              </a:rPr>
              <a:t>Trung tâm Công nghệ Phần mềm</a:t>
            </a:r>
          </a:p>
          <a:p>
            <a:pPr eaLnBrk="1" hangingPunct="1"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solidFill>
                  <a:srgbClr val="0D0D0D"/>
                </a:solidFill>
              </a:rPr>
              <a:t>Đại học Cần Thơ</a:t>
            </a:r>
            <a:endParaRPr lang="de-DE" sz="1600" b="1" smtClean="0">
              <a:solidFill>
                <a:srgbClr val="0D0D0D"/>
              </a:solidFill>
            </a:endParaRPr>
          </a:p>
        </p:txBody>
      </p:sp>
      <p:sp>
        <p:nvSpPr>
          <p:cNvPr id="11163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01329" y="1801311"/>
            <a:ext cx="8049126" cy="1081087"/>
          </a:xfrm>
        </p:spPr>
        <p:txBody>
          <a:bodyPr anchor="ctr"/>
          <a:lstStyle>
            <a:lvl1pPr algn="ctr">
              <a:lnSpc>
                <a:spcPct val="110000"/>
              </a:lnSpc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5836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340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411163"/>
            <a:ext cx="2130425" cy="5391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5275" y="411163"/>
            <a:ext cx="6242050" cy="5391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270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-25400" y="5969000"/>
            <a:ext cx="9169400" cy="889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D3EFBB"/>
              </a:gs>
            </a:gsLst>
            <a:lin ang="5400000" scaled="0"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mtClean="0"/>
          </a:p>
        </p:txBody>
      </p:sp>
      <p:pic>
        <p:nvPicPr>
          <p:cNvPr id="4" name="Picture 9" descr="\\172.16.160.11\Tai lieu ISO\Logo CUSC\Logo transparent\CUSC- EDU- Ma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247650"/>
            <a:ext cx="7143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6"/>
          <p:cNvCxnSpPr>
            <a:cxnSpLocks noChangeShapeType="1"/>
          </p:cNvCxnSpPr>
          <p:nvPr userDrawn="1"/>
        </p:nvCxnSpPr>
        <p:spPr bwMode="auto">
          <a:xfrm>
            <a:off x="0" y="825500"/>
            <a:ext cx="9144000" cy="0"/>
          </a:xfrm>
          <a:prstGeom prst="line">
            <a:avLst/>
          </a:prstGeom>
          <a:noFill/>
          <a:ln w="9525" cmpd="dbl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1203158"/>
            <a:ext cx="8255000" cy="4599155"/>
          </a:xfrm>
        </p:spPr>
        <p:txBody>
          <a:bodyPr>
            <a:normAutofit/>
          </a:bodyPr>
          <a:lstStyle>
            <a:lvl1pPr marL="457200" indent="-457200">
              <a:buClr>
                <a:srgbClr val="339933"/>
              </a:buClr>
              <a:buFont typeface="Wingdings" pitchFamily="2" charset="2"/>
              <a:buChar char="Ø"/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1pPr>
            <a:lvl2pPr marL="685800" indent="-228600">
              <a:buClr>
                <a:srgbClr val="339933"/>
              </a:buClr>
              <a:buSzPct val="50000"/>
              <a:buFont typeface="Courier New" pitchFamily="49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defRPr>
            </a:lvl2pPr>
            <a:lvl3pPr marL="1139825" indent="-274638">
              <a:buClr>
                <a:srgbClr val="33CC33"/>
              </a:buClr>
              <a:buSzPct val="80000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3pPr>
            <a:lvl4pPr marL="1317625" indent="-265113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3081" y="230188"/>
            <a:ext cx="8566066" cy="587959"/>
          </a:xfrm>
        </p:spPr>
        <p:txBody>
          <a:bodyPr anchor="ctr"/>
          <a:lstStyle>
            <a:lvl1pPr marL="0" indent="0">
              <a:buNone/>
              <a:defRPr sz="2600" b="1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</a:defRPr>
            </a:lvl1pPr>
            <a:lvl3pPr marL="446087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05451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>
            <a:noFill/>
          </a:ln>
          <a:extLst/>
        </p:spPr>
        <p:txBody>
          <a:bodyPr lIns="0" rIns="0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632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962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81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108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706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142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637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das Titelformat zu bearbeiten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 sz="100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http://aux4.iconpedia.net/uploads/985501528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10" Type="http://schemas.microsoft.com/office/2007/relationships/diagramDrawing" Target="../diagrams/drawing3.xml"/><Relationship Id="rId4" Type="http://schemas.openxmlformats.org/officeDocument/2006/relationships/diagramData" Target="../diagrams/data3.xml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ounded Rectangle 11"/>
          <p:cNvSpPr>
            <a:spLocks noChangeArrowheads="1"/>
          </p:cNvSpPr>
          <p:nvPr/>
        </p:nvSpPr>
        <p:spPr bwMode="auto">
          <a:xfrm>
            <a:off x="2835275" y="3957638"/>
            <a:ext cx="6046788" cy="1266825"/>
          </a:xfrm>
          <a:prstGeom prst="roundRect">
            <a:avLst>
              <a:gd name="adj" fmla="val 16667"/>
            </a:avLst>
          </a:prstGeom>
          <a:solidFill>
            <a:schemeClr val="bg1">
              <a:alpha val="43921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pic>
        <p:nvPicPr>
          <p:cNvPr id="6147" name="Picture 4" descr="ISO9001-2008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5876925"/>
            <a:ext cx="1039812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images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0363" y="5895975"/>
            <a:ext cx="969962" cy="55245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9"/>
          <p:cNvSpPr txBox="1">
            <a:spLocks noChangeArrowheads="1"/>
          </p:cNvSpPr>
          <p:nvPr/>
        </p:nvSpPr>
        <p:spPr bwMode="gray">
          <a:xfrm>
            <a:off x="197307" y="239255"/>
            <a:ext cx="8684756" cy="45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b"/>
          <a:lstStyle/>
          <a:p>
            <a:pPr>
              <a:lnSpc>
                <a:spcPct val="110000"/>
              </a:lnSpc>
              <a:defRPr/>
            </a:pPr>
            <a:r>
              <a:rPr lang="en-US" sz="2800" b="1">
                <a:solidFill>
                  <a:srgbClr val="3E9FD8"/>
                </a:solidFill>
              </a:rPr>
              <a:t/>
            </a:r>
            <a:br>
              <a:rPr lang="en-US" sz="2800" b="1">
                <a:solidFill>
                  <a:srgbClr val="3E9FD8"/>
                </a:solidFill>
              </a:rPr>
            </a:br>
            <a:r>
              <a:rPr lang="en-US" sz="2800" b="1">
                <a:solidFill>
                  <a:srgbClr val="3E9FD8"/>
                </a:solidFill>
              </a:rPr>
              <a:t/>
            </a:r>
            <a:br>
              <a:rPr lang="en-US" sz="2800" b="1">
                <a:solidFill>
                  <a:srgbClr val="3E9FD8"/>
                </a:solidFill>
              </a:rPr>
            </a:br>
            <a:r>
              <a:rPr lang="en-US" sz="2400" b="1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CHƯƠNG 2</a:t>
            </a:r>
            <a:endParaRPr lang="en-US" sz="2400" b="1" noProof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2935" y="2327129"/>
            <a:ext cx="831444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CƠ BẢN VỀ HTML5</a:t>
            </a:r>
            <a:endParaRPr lang="en-US" sz="4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175" name="Rectangle 10"/>
          <p:cNvSpPr txBox="1">
            <a:spLocks noChangeArrowheads="1"/>
          </p:cNvSpPr>
          <p:nvPr/>
        </p:nvSpPr>
        <p:spPr bwMode="gray">
          <a:xfrm>
            <a:off x="4710113" y="4065588"/>
            <a:ext cx="4152900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Trung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tâm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nghệ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Phần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mềm</a:t>
            </a:r>
            <a:endParaRPr lang="en-US" sz="1600" b="1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Đại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học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Cần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Thơ</a:t>
            </a:r>
            <a:endParaRPr lang="de-DE" sz="1600" b="1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152" name="Picture 9" descr="\\172.16.160.11\Tai lieu ISO\Logo CUSC\Logo transparent\CUSC- EDU- Mau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088" y="4064000"/>
            <a:ext cx="1427162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10" descr="http://aux4.iconpedia.net/uploads/985501528.png"/>
          <p:cNvPicPr>
            <a:picLocks noChangeAspect="1" noChangeArrowheads="1"/>
          </p:cNvPicPr>
          <p:nvPr/>
        </p:nvPicPr>
        <p:blipFill>
          <a:blip r:embed="rId6" r:link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713" y="365123"/>
            <a:ext cx="2292350" cy="229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4598988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:</a:t>
            </a:r>
          </a:p>
          <a:p>
            <a:pPr marL="393192" lvl="1" indent="0">
              <a:buFont typeface="Courier New" pitchFamily="49" charset="0"/>
              <a:buNone/>
              <a:defRPr/>
            </a:pPr>
            <a:r>
              <a:rPr lang="en-US" dirty="0">
                <a:solidFill>
                  <a:schemeClr val="accent1"/>
                </a:solidFill>
              </a:rPr>
              <a:t>&lt;tag </a:t>
            </a:r>
            <a:r>
              <a:rPr lang="en-US" dirty="0" err="1">
                <a:solidFill>
                  <a:schemeClr val="accent1"/>
                </a:solidFill>
              </a:rPr>
              <a:t>mở</a:t>
            </a:r>
            <a:r>
              <a:rPr lang="en-US" dirty="0">
                <a:solidFill>
                  <a:schemeClr val="accent1"/>
                </a:solidFill>
              </a:rPr>
              <a:t>&gt;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 smtClean="0">
                <a:solidFill>
                  <a:schemeClr val="accent1"/>
                </a:solidFill>
              </a:rPr>
              <a:t>&lt;/tag </a:t>
            </a:r>
            <a:r>
              <a:rPr lang="en-US" dirty="0" err="1">
                <a:solidFill>
                  <a:schemeClr val="accent1"/>
                </a:solidFill>
              </a:rPr>
              <a:t>đóng</a:t>
            </a:r>
            <a:r>
              <a:rPr lang="en-US" dirty="0">
                <a:solidFill>
                  <a:schemeClr val="accent1"/>
                </a:solidFill>
              </a:rPr>
              <a:t>&gt;</a:t>
            </a:r>
          </a:p>
          <a:p>
            <a:pPr>
              <a:defRPr/>
            </a:pP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:</a:t>
            </a:r>
          </a:p>
          <a:p>
            <a:pPr marL="342900" lvl="1" indent="0">
              <a:buFont typeface="Courier New" pitchFamily="49" charset="0"/>
              <a:buNone/>
              <a:defRPr/>
            </a:pPr>
            <a:r>
              <a:rPr lang="en-US" dirty="0">
                <a:solidFill>
                  <a:schemeClr val="accent1"/>
                </a:solidFill>
              </a:rPr>
              <a:t>&lt;tag</a:t>
            </a:r>
            <a:r>
              <a:rPr lang="en-US" dirty="0"/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tên_thuộc_tính</a:t>
            </a:r>
            <a:r>
              <a:rPr lang="en-US" dirty="0" smtClean="0">
                <a:solidFill>
                  <a:schemeClr val="accent2"/>
                </a:solidFill>
              </a:rPr>
              <a:t>=“</a:t>
            </a:r>
            <a:r>
              <a:rPr lang="en-US" dirty="0" err="1" smtClean="0">
                <a:solidFill>
                  <a:schemeClr val="accent2"/>
                </a:solidFill>
              </a:rPr>
              <a:t>giá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trị</a:t>
            </a:r>
            <a:r>
              <a:rPr lang="en-US" dirty="0" smtClean="0">
                <a:solidFill>
                  <a:schemeClr val="accent2"/>
                </a:solidFill>
              </a:rPr>
              <a:t>”</a:t>
            </a:r>
            <a:r>
              <a:rPr lang="en-US" dirty="0" smtClean="0">
                <a:solidFill>
                  <a:schemeClr val="accent1"/>
                </a:solidFill>
              </a:rPr>
              <a:t>&gt;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 smtClean="0">
                <a:solidFill>
                  <a:schemeClr val="accent1"/>
                </a:solidFill>
              </a:rPr>
              <a:t>&lt;/tag&gt;</a:t>
            </a:r>
            <a:endParaRPr lang="en-US" dirty="0"/>
          </a:p>
        </p:txBody>
      </p:sp>
      <p:sp>
        <p:nvSpPr>
          <p:cNvPr id="1229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smtClean="0"/>
              <a:t>Thẻ HTML (Tag)</a:t>
            </a:r>
          </a:p>
        </p:txBody>
      </p:sp>
      <p:sp>
        <p:nvSpPr>
          <p:cNvPr id="6" name="Rectangle 5"/>
          <p:cNvSpPr/>
          <p:nvPr/>
        </p:nvSpPr>
        <p:spPr>
          <a:xfrm>
            <a:off x="696913" y="4370388"/>
            <a:ext cx="7700962" cy="6302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500" dirty="0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&lt;a </a:t>
            </a:r>
            <a:r>
              <a:rPr lang="en-US" sz="3500" dirty="0" err="1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href</a:t>
            </a:r>
            <a:r>
              <a:rPr lang="en-US" sz="3500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3500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"http://cusc.vn"</a:t>
            </a:r>
            <a:r>
              <a:rPr lang="en-US" sz="3500" dirty="0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z="35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Liên </a:t>
            </a:r>
            <a:r>
              <a:rPr lang="en-US" sz="3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en-US" sz="3500" dirty="0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&lt;/a&gt;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79494" y="5306568"/>
            <a:ext cx="7700962" cy="630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500" dirty="0" smtClean="0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&lt;p </a:t>
            </a:r>
            <a:r>
              <a:rPr lang="en-US" sz="3500" dirty="0" smtClean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align</a:t>
            </a:r>
            <a:r>
              <a:rPr lang="en-US" sz="3500" dirty="0" smtClean="0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="</a:t>
            </a:r>
            <a:r>
              <a:rPr lang="en-US" sz="35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center</a:t>
            </a:r>
            <a:r>
              <a:rPr lang="en-US" sz="3500" dirty="0" smtClean="0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"&gt; </a:t>
            </a:r>
            <a:r>
              <a:rPr lang="en-US" sz="3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Hello</a:t>
            </a:r>
            <a:r>
              <a:rPr lang="en-US" sz="3500" dirty="0" smtClean="0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 &lt;/p&gt;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smtClean="0"/>
              <a:t>Cấu trúc tài liệu HTML</a:t>
            </a:r>
          </a:p>
        </p:txBody>
      </p:sp>
      <p:sp>
        <p:nvSpPr>
          <p:cNvPr id="4" name="TextBox 3" hidden="1"/>
          <p:cNvSpPr txBox="1">
            <a:spLocks noChangeArrowheads="1"/>
          </p:cNvSpPr>
          <p:nvPr/>
        </p:nvSpPr>
        <p:spPr bwMode="auto">
          <a:xfrm>
            <a:off x="4308475" y="1919288"/>
            <a:ext cx="4525963" cy="3416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FR" sz="2400" b="1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  <a:endParaRPr lang="en-US" sz="2400" b="1">
              <a:solidFill>
                <a:srgbClr val="0017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fr-FR" sz="2400" b="1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   &lt;head&gt;</a:t>
            </a:r>
            <a:endParaRPr lang="en-US" sz="2400" b="1">
              <a:solidFill>
                <a:srgbClr val="0017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fr-FR" sz="2400" b="1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     	</a:t>
            </a:r>
            <a:r>
              <a:rPr lang="en-US" sz="2400" b="1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fr-FR" sz="2400" b="1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     	&lt;title&gt;...&lt;/title&gt;</a:t>
            </a:r>
            <a:endParaRPr lang="en-US" sz="2400" b="1">
              <a:solidFill>
                <a:srgbClr val="0017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fr-FR" sz="2400" b="1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   &lt;/head&gt;</a:t>
            </a:r>
            <a:endParaRPr lang="en-US" sz="2400" b="1">
              <a:solidFill>
                <a:srgbClr val="0017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fr-FR" sz="2400" b="1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   &lt;body&gt;</a:t>
            </a:r>
            <a:endParaRPr lang="en-US" sz="2400" b="1">
              <a:solidFill>
                <a:srgbClr val="0017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fr-FR" sz="2400" b="1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fr-FR" sz="2400" b="1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   &lt;/body&gt;</a:t>
            </a:r>
            <a:endParaRPr lang="en-US" sz="2400" b="1">
              <a:solidFill>
                <a:srgbClr val="0017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pic>
        <p:nvPicPr>
          <p:cNvPr id="1331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3425" y="1573213"/>
            <a:ext cx="7677150" cy="385762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4598988"/>
          </a:xfrm>
        </p:spPr>
        <p:txBody>
          <a:bodyPr/>
          <a:lstStyle/>
          <a:p>
            <a:pPr>
              <a:defRPr/>
            </a:pPr>
            <a:r>
              <a:rPr lang="x-none" smtClean="0"/>
              <a:t>Phần tử DOCTYPE thông báo cho trình duyệt số phiên bản HTML của </a:t>
            </a:r>
            <a:r>
              <a:rPr lang="x-none" smtClean="0"/>
              <a:t>tài </a:t>
            </a:r>
            <a:r>
              <a:rPr lang="x-none" smtClean="0"/>
              <a:t>liệu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defRPr/>
            </a:pP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x-none" smtClean="0"/>
              <a:t>báo </a:t>
            </a:r>
            <a:r>
              <a:rPr lang="x-none" smtClean="0"/>
              <a:t>đầu tiên trong tài liệu HTML5 trước khi bất kỳ mã HTML nào khác được viết</a:t>
            </a:r>
            <a:endParaRPr lang="en-US" dirty="0" smtClean="0"/>
          </a:p>
          <a:p>
            <a:pPr>
              <a:defRPr/>
            </a:pP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smtClean="0"/>
              <a:t>:</a:t>
            </a:r>
            <a:endParaRPr lang="en-US" dirty="0" smtClean="0"/>
          </a:p>
        </p:txBody>
      </p:sp>
      <p:sp>
        <p:nvSpPr>
          <p:cNvPr id="1229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DOCTYPE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208143" y="4206431"/>
            <a:ext cx="4178249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x-none" sz="3600" smtClean="0">
                <a:solidFill>
                  <a:srgbClr val="339933"/>
                </a:solidFill>
              </a:rPr>
              <a:t>&lt;!DOCTYPE html&gt;</a:t>
            </a:r>
            <a:endParaRPr lang="en-US" sz="3600" dirty="0">
              <a:solidFill>
                <a:srgbClr val="3399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smtClean="0"/>
              <a:t>Ví dụ tài liệu HTML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4419600"/>
            <a:ext cx="516255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184275"/>
            <a:ext cx="8602662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 bwMode="auto">
          <a:xfrm>
            <a:off x="4414838" y="3216275"/>
            <a:ext cx="541337" cy="96043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>
              <a:defRPr/>
            </a:pPr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4598988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CC33"/>
                </a:solidFill>
              </a:rPr>
              <a:t>&lt;</a:t>
            </a:r>
            <a:r>
              <a:rPr lang="en-US" dirty="0" err="1" smtClean="0">
                <a:solidFill>
                  <a:srgbClr val="33CC33"/>
                </a:solidFill>
              </a:rPr>
              <a:t>Hx</a:t>
            </a:r>
            <a:r>
              <a:rPr lang="en-US" dirty="0" smtClean="0">
                <a:solidFill>
                  <a:srgbClr val="33CC33"/>
                </a:solidFill>
              </a:rPr>
              <a:t>&gt;&lt;/</a:t>
            </a:r>
            <a:r>
              <a:rPr lang="en-US" dirty="0" err="1" smtClean="0">
                <a:solidFill>
                  <a:srgbClr val="33CC33"/>
                </a:solidFill>
              </a:rPr>
              <a:t>Hx</a:t>
            </a:r>
            <a:r>
              <a:rPr lang="en-US" dirty="0" smtClean="0">
                <a:solidFill>
                  <a:srgbClr val="33CC33"/>
                </a:solidFill>
              </a:rPr>
              <a:t>&gt;,</a:t>
            </a:r>
          </a:p>
          <a:p>
            <a:pPr>
              <a:defRPr/>
            </a:pP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CC33"/>
                </a:solidFill>
              </a:rPr>
              <a:t>&lt;P&gt;&lt;/P&gt;</a:t>
            </a:r>
            <a:r>
              <a:rPr lang="en-US" dirty="0" smtClean="0"/>
              <a:t>,</a:t>
            </a:r>
          </a:p>
          <a:p>
            <a:pPr>
              <a:defRPr/>
            </a:pP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CC33"/>
                </a:solidFill>
              </a:rPr>
              <a:t>&lt;BR/&gt;</a:t>
            </a:r>
            <a:r>
              <a:rPr lang="en-US" dirty="0" smtClean="0"/>
              <a:t>,</a:t>
            </a:r>
          </a:p>
          <a:p>
            <a:pPr>
              <a:defRPr/>
            </a:pP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smtClean="0">
                <a:solidFill>
                  <a:srgbClr val="33CC33"/>
                </a:solidFill>
              </a:rPr>
              <a:t>&lt;META/&gt;</a:t>
            </a:r>
            <a:r>
              <a:rPr lang="en-US" dirty="0" smtClean="0"/>
              <a:t>,</a:t>
            </a:r>
          </a:p>
          <a:p>
            <a:pPr>
              <a:defRPr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.</a:t>
            </a:r>
          </a:p>
        </p:txBody>
      </p:sp>
      <p:sp>
        <p:nvSpPr>
          <p:cNvPr id="1536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smtClean="0"/>
              <a:t>Các thẻ HTML cơ bản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4598988"/>
          </a:xfrm>
        </p:spPr>
        <p:txBody>
          <a:bodyPr/>
          <a:lstStyle/>
          <a:p>
            <a:pPr>
              <a:defRPr/>
            </a:pPr>
            <a:r>
              <a:rPr lang="en-US" smtClean="0"/>
              <a:t>Bắt đầu bằng thẻ mở &lt;Hx&gt;.</a:t>
            </a:r>
          </a:p>
          <a:p>
            <a:pPr>
              <a:defRPr/>
            </a:pPr>
            <a:r>
              <a:rPr lang="en-US" smtClean="0"/>
              <a:t>Kết thúc bằng thẻ đóng &lt;/Hx&gt;.</a:t>
            </a:r>
          </a:p>
          <a:p>
            <a:pPr>
              <a:defRPr/>
            </a:pPr>
            <a:r>
              <a:rPr lang="en-US" smtClean="0"/>
              <a:t>Với x từ 1 đến 6.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b="0" smtClean="0"/>
              <a:t>Các thẻ HTML cơ bản </a:t>
            </a:r>
            <a:r>
              <a:rPr lang="en-US" smtClean="0"/>
              <a:t>– Thẻ tiêu đề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97000" y="3394075"/>
          <a:ext cx="6096000" cy="253523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3048000"/>
                <a:gridCol w="3048000"/>
              </a:tblGrid>
              <a:tr h="701128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H1</a:t>
                      </a:r>
                      <a:endParaRPr lang="en-US" sz="180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smtClean="0"/>
                        <a:t>Text</a:t>
                      </a:r>
                      <a:endParaRPr lang="en-US" sz="4000"/>
                    </a:p>
                  </a:txBody>
                  <a:tcPr marT="45726" marB="45726" anchor="ctr"/>
                </a:tc>
              </a:tr>
              <a:tr h="594435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H2</a:t>
                      </a:r>
                      <a:endParaRPr lang="en-US" sz="180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smtClean="0"/>
                        <a:t>Text</a:t>
                      </a:r>
                      <a:endParaRPr lang="en-US" sz="3300"/>
                    </a:p>
                  </a:txBody>
                  <a:tcPr marT="45726" marB="45726" anchor="ctr"/>
                </a:tc>
              </a:tr>
              <a:tr h="472499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H3</a:t>
                      </a:r>
                      <a:endParaRPr lang="en-US" sz="180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smtClean="0"/>
                        <a:t>Text</a:t>
                      </a:r>
                      <a:endParaRPr lang="en-US" sz="2500"/>
                    </a:p>
                  </a:txBody>
                  <a:tcPr marT="45726" marB="45726" anchor="ctr"/>
                </a:tc>
              </a:tr>
              <a:tr h="396290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H4</a:t>
                      </a:r>
                      <a:endParaRPr lang="en-US" sz="180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Text</a:t>
                      </a:r>
                      <a:endParaRPr lang="en-US" sz="2000"/>
                    </a:p>
                  </a:txBody>
                  <a:tcPr marT="45726" marB="45726" anchor="ctr"/>
                </a:tc>
              </a:tr>
              <a:tr h="370887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H5</a:t>
                      </a:r>
                      <a:endParaRPr lang="en-US" sz="180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Text</a:t>
                      </a:r>
                      <a:endParaRPr lang="en-US" sz="1600"/>
                    </a:p>
                  </a:txBody>
                  <a:tcPr marT="45726" marB="45726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14716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/>
              <a:t>Nhóm nội dung thành từng đoạn.</a:t>
            </a:r>
          </a:p>
          <a:p>
            <a:pPr>
              <a:defRPr/>
            </a:pPr>
            <a:r>
              <a:rPr lang="en-US" smtClean="0"/>
              <a:t>Bắt đầu bằng thẻ mở &lt;P&gt;.</a:t>
            </a:r>
          </a:p>
          <a:p>
            <a:pPr>
              <a:defRPr/>
            </a:pPr>
            <a:r>
              <a:rPr lang="en-US" smtClean="0"/>
              <a:t>Kết thúc bằng thẻ đóng &lt;/P&gt;.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b="0" smtClean="0"/>
              <a:t>Các thẻ HTML cơ bản </a:t>
            </a:r>
            <a:r>
              <a:rPr lang="en-US" smtClean="0"/>
              <a:t>– Thẻ phân đoạn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2759075"/>
            <a:ext cx="5154612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4598988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err="1" smtClean="0">
                <a:solidFill>
                  <a:srgbClr val="00B050"/>
                </a:solidFill>
              </a:rPr>
              <a:t>br</a:t>
            </a:r>
            <a:r>
              <a:rPr lang="en-US" dirty="0" smtClean="0">
                <a:solidFill>
                  <a:srgbClr val="00B050"/>
                </a:solidFill>
              </a:rPr>
              <a:t>/&gt;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dung.</a:t>
            </a:r>
            <a:endParaRPr lang="en-US" dirty="0"/>
          </a:p>
        </p:txBody>
      </p:sp>
      <p:sp>
        <p:nvSpPr>
          <p:cNvPr id="1843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b="0" smtClean="0"/>
              <a:t>Các thẻ HTML cơ bản </a:t>
            </a:r>
            <a:r>
              <a:rPr lang="en-US" smtClean="0"/>
              <a:t>– Thẻ ngắt dòng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358775" y="3051175"/>
            <a:ext cx="4410075" cy="15700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Địa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chỉ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Số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01 –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Lý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Tự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Trọng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– Q. Ninh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Kiều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- TP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Cần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Thơ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&lt;BR/&gt;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Email: kinhdoanh@salomon.vn 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&lt;BR/&gt;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Điện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thoại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(07103) 731072  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&lt;BR/&gt;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Fax: (07103) 731072  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&lt;BR/&gt;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Website: salomon.vn</a:t>
            </a:r>
          </a:p>
        </p:txBody>
      </p:sp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488" y="2887663"/>
            <a:ext cx="38862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146175"/>
            <a:ext cx="8255000" cy="494506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/>
              <a:t>Mô tả thông tin (metadata) về trang web.</a:t>
            </a:r>
          </a:p>
          <a:p>
            <a:pPr>
              <a:defRPr/>
            </a:pPr>
            <a:r>
              <a:rPr lang="en-US" smtClean="0"/>
              <a:t>Đặt bên trong cặp thẻ </a:t>
            </a:r>
            <a:r>
              <a:rPr lang="en-US" smtClean="0">
                <a:solidFill>
                  <a:srgbClr val="33CC33"/>
                </a:solidFill>
              </a:rPr>
              <a:t>&lt;HEAD&gt;.</a:t>
            </a:r>
          </a:p>
          <a:p>
            <a:pPr>
              <a:defRPr/>
            </a:pPr>
            <a:r>
              <a:rPr lang="en-US" smtClean="0"/>
              <a:t>Cách sử dụng:</a:t>
            </a:r>
          </a:p>
          <a:p>
            <a:pPr lvl="1">
              <a:defRPr/>
            </a:pPr>
            <a:r>
              <a:rPr lang="en-US" smtClean="0"/>
              <a:t>Mô tả từ khóa cho bộ máy tìm kiếm.</a:t>
            </a:r>
          </a:p>
          <a:p>
            <a:pPr marL="342900" lvl="1" indent="0">
              <a:buFont typeface="Courier New" pitchFamily="49" charset="0"/>
              <a:buNone/>
              <a:defRPr/>
            </a:pPr>
            <a:endParaRPr lang="en-US" smtClean="0"/>
          </a:p>
          <a:p>
            <a:pPr lvl="1">
              <a:defRPr/>
            </a:pPr>
            <a:r>
              <a:rPr lang="en-US" smtClean="0"/>
              <a:t>Chú thích trang web.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r>
              <a:rPr lang="en-US" smtClean="0"/>
              <a:t>Quy định bảng mã sử dụng.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r>
              <a:rPr lang="en-US" smtClean="0"/>
              <a:t>Tự động tải lại trang web.</a:t>
            </a:r>
            <a:endParaRPr lang="en-US"/>
          </a:p>
        </p:txBody>
      </p:sp>
      <p:sp>
        <p:nvSpPr>
          <p:cNvPr id="1945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b="0" smtClean="0"/>
              <a:t>Các thẻ HTML cơ bản</a:t>
            </a:r>
            <a:r>
              <a:rPr lang="en-US" smtClean="0"/>
              <a:t> - Thẻ thông tin meta</a:t>
            </a:r>
          </a:p>
        </p:txBody>
      </p:sp>
      <p:sp>
        <p:nvSpPr>
          <p:cNvPr id="4" name="Rectangle 3"/>
          <p:cNvSpPr/>
          <p:nvPr/>
        </p:nvSpPr>
        <p:spPr>
          <a:xfrm>
            <a:off x="801688" y="3103563"/>
            <a:ext cx="8061325" cy="3540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700" b="1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&lt;meta name="keywords" content=“Samsung, Apple, Sony" /&gt;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800100" y="4057650"/>
            <a:ext cx="8059738" cy="3540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sz="1700" b="1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&lt;meta name="description" content=“Website bán hàng trực tuyến" /&gt;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787400" y="5029200"/>
            <a:ext cx="8061325" cy="3540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sz="1700" b="1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&lt;meta http-equiv="Content-Type" content="text/html;charset=utf-8" /&gt;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746125" y="5886450"/>
            <a:ext cx="8059738" cy="3540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sz="1700" b="1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&lt;meta http-equiv="refresh" content="30"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2525713"/>
          </a:xfrm>
        </p:spPr>
        <p:txBody>
          <a:bodyPr>
            <a:normAutofit fontScale="70000" lnSpcReduction="20000"/>
          </a:bodyPr>
          <a:lstStyle/>
          <a:p>
            <a:r>
              <a:rPr lang="vi-VN" sz="3800" dirty="0" smtClean="0">
                <a:cs typeface="Times New Roman" charset="0"/>
              </a:rPr>
              <a:t>Th</a:t>
            </a:r>
            <a:r>
              <a:rPr lang="en-US" sz="3800" dirty="0" err="1" smtClean="0">
                <a:cs typeface="Times New Roman" charset="0"/>
              </a:rPr>
              <a:t>uộc</a:t>
            </a:r>
            <a:r>
              <a:rPr lang="vi-VN" sz="3800" dirty="0" smtClean="0">
                <a:cs typeface="Times New Roman" charset="0"/>
              </a:rPr>
              <a:t> t</a:t>
            </a:r>
            <a:r>
              <a:rPr lang="en-US" sz="3800" dirty="0" err="1" smtClean="0">
                <a:cs typeface="Times New Roman" charset="0"/>
              </a:rPr>
              <a:t>í</a:t>
            </a:r>
            <a:r>
              <a:rPr lang="vi-VN" sz="3800" dirty="0" smtClean="0">
                <a:cs typeface="Times New Roman" charset="0"/>
              </a:rPr>
              <a:t>nh c</a:t>
            </a:r>
            <a:r>
              <a:rPr lang="en-US" sz="3800" dirty="0" smtClean="0">
                <a:cs typeface="Times New Roman" charset="0"/>
              </a:rPr>
              <a:t>ủ</a:t>
            </a:r>
            <a:r>
              <a:rPr lang="vi-VN" sz="3800" dirty="0" smtClean="0">
                <a:cs typeface="Times New Roman" charset="0"/>
              </a:rPr>
              <a:t>a </a:t>
            </a:r>
            <a:r>
              <a:rPr lang="en-US" sz="3800" dirty="0" smtClean="0">
                <a:cs typeface="Times New Roman" charset="0"/>
              </a:rPr>
              <a:t>&lt;</a:t>
            </a:r>
            <a:r>
              <a:rPr lang="en-US" sz="4500" dirty="0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cs typeface="+mn-cs"/>
              </a:rPr>
              <a:t>HR</a:t>
            </a:r>
            <a:r>
              <a:rPr lang="en-US" sz="3800" dirty="0" smtClean="0">
                <a:cs typeface="Times New Roman" charset="0"/>
              </a:rPr>
              <a:t>&gt;</a:t>
            </a:r>
            <a:endParaRPr lang="en-US" sz="3800" dirty="0" smtClean="0"/>
          </a:p>
          <a:p>
            <a:pPr lvl="1"/>
            <a:r>
              <a:rPr lang="en-US" sz="3800" dirty="0" smtClean="0"/>
              <a:t>align</a:t>
            </a:r>
          </a:p>
          <a:p>
            <a:pPr lvl="1"/>
            <a:r>
              <a:rPr lang="vi-VN" sz="3800" dirty="0" smtClean="0"/>
              <a:t>w</a:t>
            </a:r>
            <a:r>
              <a:rPr lang="en-US" sz="3800" dirty="0" err="1" smtClean="0"/>
              <a:t>idth</a:t>
            </a:r>
            <a:endParaRPr lang="en-US" sz="3800" dirty="0" smtClean="0"/>
          </a:p>
          <a:p>
            <a:pPr lvl="1"/>
            <a:r>
              <a:rPr lang="vi-VN" sz="3800" dirty="0" smtClean="0"/>
              <a:t>s</a:t>
            </a:r>
            <a:r>
              <a:rPr lang="en-US" sz="3800" dirty="0" err="1" smtClean="0"/>
              <a:t>ize</a:t>
            </a:r>
            <a:endParaRPr lang="en-US" sz="3800" dirty="0" smtClean="0"/>
          </a:p>
          <a:p>
            <a:pPr lvl="1"/>
            <a:r>
              <a:rPr lang="vi-VN" sz="3800" dirty="0" smtClean="0"/>
              <a:t>n</a:t>
            </a:r>
            <a:r>
              <a:rPr lang="en-US" sz="3800" dirty="0" err="1" smtClean="0"/>
              <a:t>oshade</a:t>
            </a:r>
            <a:endParaRPr lang="en-US" dirty="0"/>
          </a:p>
        </p:txBody>
      </p:sp>
      <p:sp>
        <p:nvSpPr>
          <p:cNvPr id="2048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b="0" dirty="0" err="1" smtClean="0"/>
              <a:t>Các</a:t>
            </a:r>
            <a:r>
              <a:rPr lang="en-US" b="0" dirty="0" smtClean="0"/>
              <a:t> </a:t>
            </a:r>
            <a:r>
              <a:rPr lang="en-US" b="0" dirty="0" err="1" smtClean="0"/>
              <a:t>thẻ</a:t>
            </a:r>
            <a:r>
              <a:rPr lang="en-US" b="0" dirty="0" smtClean="0"/>
              <a:t> HTML </a:t>
            </a:r>
            <a:r>
              <a:rPr lang="en-US" b="0" dirty="0" err="1" smtClean="0"/>
              <a:t>cơ</a:t>
            </a:r>
            <a:r>
              <a:rPr lang="en-US" b="0" dirty="0" smtClean="0"/>
              <a:t> </a:t>
            </a:r>
            <a:r>
              <a:rPr lang="en-US" b="0" dirty="0" err="1" smtClean="0"/>
              <a:t>bản</a:t>
            </a:r>
            <a:r>
              <a:rPr lang="en-US" b="0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kẻ</a:t>
            </a:r>
            <a:r>
              <a:rPr lang="en-US" dirty="0" smtClean="0"/>
              <a:t> </a:t>
            </a:r>
            <a:r>
              <a:rPr lang="en-US" dirty="0" err="1" smtClean="0"/>
              <a:t>ngang</a:t>
            </a:r>
            <a:endParaRPr lang="en-US" dirty="0" smtClean="0"/>
          </a:p>
        </p:txBody>
      </p:sp>
      <p:pic>
        <p:nvPicPr>
          <p:cNvPr id="22530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81481" y="5191114"/>
            <a:ext cx="4052783" cy="1281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6300" y="3867138"/>
            <a:ext cx="7239096" cy="9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122238" y="284163"/>
            <a:ext cx="7840662" cy="647700"/>
          </a:xfrm>
        </p:spPr>
        <p:txBody>
          <a:bodyPr/>
          <a:lstStyle/>
          <a:p>
            <a:pPr eaLnBrk="1" hangingPunct="1"/>
            <a:r>
              <a:rPr lang="en-US" noProof="1" smtClean="0"/>
              <a:t>NỘI DUNG</a:t>
            </a:r>
          </a:p>
        </p:txBody>
      </p:sp>
      <p:grpSp>
        <p:nvGrpSpPr>
          <p:cNvPr id="7171" name="Group 25"/>
          <p:cNvGrpSpPr>
            <a:grpSpLocks/>
          </p:cNvGrpSpPr>
          <p:nvPr/>
        </p:nvGrpSpPr>
        <p:grpSpPr bwMode="auto">
          <a:xfrm>
            <a:off x="1828800" y="1528763"/>
            <a:ext cx="762000" cy="665162"/>
            <a:chOff x="1110" y="2656"/>
            <a:chExt cx="1549" cy="1351"/>
          </a:xfrm>
        </p:grpSpPr>
        <p:sp>
          <p:nvSpPr>
            <p:cNvPr id="7203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172" name="Group 29"/>
          <p:cNvGrpSpPr>
            <a:grpSpLocks/>
          </p:cNvGrpSpPr>
          <p:nvPr/>
        </p:nvGrpSpPr>
        <p:grpSpPr bwMode="auto">
          <a:xfrm>
            <a:off x="1828800" y="2443163"/>
            <a:ext cx="762000" cy="665162"/>
            <a:chOff x="3174" y="2656"/>
            <a:chExt cx="1549" cy="1351"/>
          </a:xfrm>
        </p:grpSpPr>
        <p:sp>
          <p:nvSpPr>
            <p:cNvPr id="7200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1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173" name="Line 11"/>
          <p:cNvSpPr>
            <a:spLocks noChangeShapeType="1"/>
          </p:cNvSpPr>
          <p:nvPr/>
        </p:nvSpPr>
        <p:spPr bwMode="auto">
          <a:xfrm>
            <a:off x="2438400" y="2117725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Text Box 12"/>
          <p:cNvSpPr txBox="1">
            <a:spLocks noChangeArrowheads="1"/>
          </p:cNvSpPr>
          <p:nvPr/>
        </p:nvSpPr>
        <p:spPr bwMode="auto">
          <a:xfrm>
            <a:off x="2724150" y="1630363"/>
            <a:ext cx="23510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>
                <a:solidFill>
                  <a:srgbClr val="339933"/>
                </a:solidFill>
              </a:rPr>
              <a:t>Web và Internet</a:t>
            </a:r>
          </a:p>
        </p:txBody>
      </p:sp>
      <p:sp>
        <p:nvSpPr>
          <p:cNvPr id="7175" name="Text Box 13"/>
          <p:cNvSpPr txBox="1">
            <a:spLocks noChangeArrowheads="1"/>
          </p:cNvSpPr>
          <p:nvPr/>
        </p:nvSpPr>
        <p:spPr bwMode="gray">
          <a:xfrm>
            <a:off x="2025650" y="16271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176" name="Line 14"/>
          <p:cNvSpPr>
            <a:spLocks noChangeShapeType="1"/>
          </p:cNvSpPr>
          <p:nvPr/>
        </p:nvSpPr>
        <p:spPr bwMode="auto">
          <a:xfrm>
            <a:off x="2438400" y="3032125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Text Box 15"/>
          <p:cNvSpPr txBox="1">
            <a:spLocks noChangeArrowheads="1"/>
          </p:cNvSpPr>
          <p:nvPr/>
        </p:nvSpPr>
        <p:spPr bwMode="auto">
          <a:xfrm>
            <a:off x="2724150" y="2519363"/>
            <a:ext cx="39851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0" hangingPunct="0">
              <a:defRPr sz="2400">
                <a:solidFill>
                  <a:srgbClr val="339933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smtClean="0"/>
              <a:t>HTML </a:t>
            </a:r>
            <a:r>
              <a:rPr lang="en-US" dirty="0" err="1" smtClean="0"/>
              <a:t>Và</a:t>
            </a:r>
            <a:r>
              <a:rPr lang="en-US" dirty="0" smtClean="0"/>
              <a:t> HTML5</a:t>
            </a:r>
            <a:endParaRPr lang="en-US" dirty="0"/>
          </a:p>
        </p:txBody>
      </p:sp>
      <p:sp>
        <p:nvSpPr>
          <p:cNvPr id="7178" name="Text Box 16"/>
          <p:cNvSpPr txBox="1">
            <a:spLocks noChangeArrowheads="1"/>
          </p:cNvSpPr>
          <p:nvPr/>
        </p:nvSpPr>
        <p:spPr bwMode="gray">
          <a:xfrm>
            <a:off x="2025650" y="25415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7179" name="Group 39"/>
          <p:cNvGrpSpPr>
            <a:grpSpLocks/>
          </p:cNvGrpSpPr>
          <p:nvPr/>
        </p:nvGrpSpPr>
        <p:grpSpPr bwMode="auto">
          <a:xfrm>
            <a:off x="1828800" y="3335338"/>
            <a:ext cx="762000" cy="665162"/>
            <a:chOff x="1110" y="2656"/>
            <a:chExt cx="1549" cy="1351"/>
          </a:xfrm>
        </p:grpSpPr>
        <p:sp>
          <p:nvSpPr>
            <p:cNvPr id="7197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180" name="Line 25"/>
          <p:cNvSpPr>
            <a:spLocks noChangeShapeType="1"/>
          </p:cNvSpPr>
          <p:nvPr/>
        </p:nvSpPr>
        <p:spPr bwMode="auto">
          <a:xfrm>
            <a:off x="2438400" y="3944938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Text Box 26"/>
          <p:cNvSpPr txBox="1">
            <a:spLocks noChangeArrowheads="1"/>
          </p:cNvSpPr>
          <p:nvPr/>
        </p:nvSpPr>
        <p:spPr bwMode="auto">
          <a:xfrm>
            <a:off x="2709863" y="3411538"/>
            <a:ext cx="33810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0" hangingPunct="0">
              <a:defRPr sz="2400">
                <a:solidFill>
                  <a:srgbClr val="339933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smtClean="0"/>
              <a:t>HTML5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7182" name="Text Box 27"/>
          <p:cNvSpPr txBox="1">
            <a:spLocks noChangeArrowheads="1"/>
          </p:cNvSpPr>
          <p:nvPr/>
        </p:nvSpPr>
        <p:spPr bwMode="gray">
          <a:xfrm>
            <a:off x="2025650" y="343376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b="1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7183" name="Group 39"/>
          <p:cNvGrpSpPr>
            <a:grpSpLocks/>
          </p:cNvGrpSpPr>
          <p:nvPr/>
        </p:nvGrpSpPr>
        <p:grpSpPr bwMode="auto">
          <a:xfrm>
            <a:off x="1833563" y="4224338"/>
            <a:ext cx="762000" cy="665162"/>
            <a:chOff x="1110" y="2656"/>
            <a:chExt cx="1549" cy="1351"/>
          </a:xfrm>
        </p:grpSpPr>
        <p:sp>
          <p:nvSpPr>
            <p:cNvPr id="7194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5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184" name="Line 25"/>
          <p:cNvSpPr>
            <a:spLocks noChangeShapeType="1"/>
          </p:cNvSpPr>
          <p:nvPr/>
        </p:nvSpPr>
        <p:spPr bwMode="auto">
          <a:xfrm>
            <a:off x="2443163" y="4833938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Text Box 26"/>
          <p:cNvSpPr txBox="1">
            <a:spLocks noChangeArrowheads="1"/>
          </p:cNvSpPr>
          <p:nvPr/>
        </p:nvSpPr>
        <p:spPr bwMode="auto">
          <a:xfrm>
            <a:off x="2714625" y="4300538"/>
            <a:ext cx="3300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0" hangingPunct="0">
              <a:defRPr sz="2400">
                <a:solidFill>
                  <a:srgbClr val="339933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/>
              <a:t>Sử dụng ký tự đặc biệt</a:t>
            </a:r>
          </a:p>
        </p:txBody>
      </p:sp>
      <p:sp>
        <p:nvSpPr>
          <p:cNvPr id="7186" name="Text Box 27"/>
          <p:cNvSpPr txBox="1">
            <a:spLocks noChangeArrowheads="1"/>
          </p:cNvSpPr>
          <p:nvPr/>
        </p:nvSpPr>
        <p:spPr bwMode="gray">
          <a:xfrm>
            <a:off x="2044700" y="4352925"/>
            <a:ext cx="355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b="1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7187" name="Group 39"/>
          <p:cNvGrpSpPr>
            <a:grpSpLocks/>
          </p:cNvGrpSpPr>
          <p:nvPr/>
        </p:nvGrpSpPr>
        <p:grpSpPr bwMode="auto">
          <a:xfrm>
            <a:off x="1830388" y="5135563"/>
            <a:ext cx="762000" cy="665162"/>
            <a:chOff x="1110" y="2656"/>
            <a:chExt cx="1549" cy="1351"/>
          </a:xfrm>
        </p:grpSpPr>
        <p:sp>
          <p:nvSpPr>
            <p:cNvPr id="7191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188" name="Line 25"/>
          <p:cNvSpPr>
            <a:spLocks noChangeShapeType="1"/>
          </p:cNvSpPr>
          <p:nvPr/>
        </p:nvSpPr>
        <p:spPr bwMode="auto">
          <a:xfrm>
            <a:off x="2439988" y="5745163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Text Box 26"/>
          <p:cNvSpPr txBox="1">
            <a:spLocks noChangeArrowheads="1"/>
          </p:cNvSpPr>
          <p:nvPr/>
        </p:nvSpPr>
        <p:spPr bwMode="auto">
          <a:xfrm>
            <a:off x="2711450" y="5211763"/>
            <a:ext cx="33842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0" hangingPunct="0">
              <a:defRPr sz="2400">
                <a:solidFill>
                  <a:srgbClr val="339933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smtClean="0"/>
              <a:t>HTML5</a:t>
            </a:r>
            <a:endParaRPr lang="en-US" dirty="0"/>
          </a:p>
        </p:txBody>
      </p:sp>
      <p:sp>
        <p:nvSpPr>
          <p:cNvPr id="7190" name="Text Box 27"/>
          <p:cNvSpPr txBox="1">
            <a:spLocks noChangeArrowheads="1"/>
          </p:cNvSpPr>
          <p:nvPr/>
        </p:nvSpPr>
        <p:spPr bwMode="gray">
          <a:xfrm>
            <a:off x="2041231" y="5264150"/>
            <a:ext cx="356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b="1" smtClean="0">
                <a:solidFill>
                  <a:schemeClr val="bg1"/>
                </a:solidFill>
              </a:rPr>
              <a:t>5</a:t>
            </a:r>
            <a:endParaRPr 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6"/>
            <a:ext cx="8255000" cy="16970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cs typeface="Times New Roman" charset="0"/>
              </a:rPr>
              <a:t>&lt;FONT&gt; … &lt;/FONT&gt;</a:t>
            </a:r>
          </a:p>
          <a:p>
            <a:pPr lvl="1"/>
            <a:r>
              <a:rPr lang="en-US" sz="3200" dirty="0" smtClean="0">
                <a:cs typeface="Times New Roman" charset="0"/>
              </a:rPr>
              <a:t>Color</a:t>
            </a:r>
          </a:p>
          <a:p>
            <a:pPr lvl="1"/>
            <a:r>
              <a:rPr lang="en-US" sz="3200" dirty="0" smtClean="0">
                <a:cs typeface="Times New Roman" charset="0"/>
              </a:rPr>
              <a:t>Size</a:t>
            </a:r>
          </a:p>
          <a:p>
            <a:pPr lvl="1"/>
            <a:r>
              <a:rPr lang="en-US" sz="3200" dirty="0" smtClean="0">
                <a:cs typeface="Times New Roman" charset="0"/>
              </a:rPr>
              <a:t>Face</a:t>
            </a:r>
            <a:endParaRPr lang="en-US" dirty="0"/>
          </a:p>
        </p:txBody>
      </p:sp>
      <p:sp>
        <p:nvSpPr>
          <p:cNvPr id="2048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b="0" dirty="0" err="1" smtClean="0"/>
              <a:t>Các</a:t>
            </a:r>
            <a:r>
              <a:rPr lang="en-US" b="0" dirty="0" smtClean="0"/>
              <a:t> </a:t>
            </a:r>
            <a:r>
              <a:rPr lang="en-US" b="0" dirty="0" err="1" smtClean="0"/>
              <a:t>thẻ</a:t>
            </a:r>
            <a:r>
              <a:rPr lang="en-US" b="0" dirty="0" smtClean="0"/>
              <a:t> HTML </a:t>
            </a:r>
            <a:r>
              <a:rPr lang="en-US" b="0" dirty="0" err="1" smtClean="0"/>
              <a:t>cơ</a:t>
            </a:r>
            <a:r>
              <a:rPr lang="en-US" b="0" dirty="0" smtClean="0"/>
              <a:t> </a:t>
            </a:r>
            <a:r>
              <a:rPr lang="en-US" b="0" dirty="0" err="1" smtClean="0"/>
              <a:t>bản</a:t>
            </a:r>
            <a:r>
              <a:rPr lang="en-US" b="0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FONT</a:t>
            </a:r>
          </a:p>
        </p:txBody>
      </p:sp>
      <p:pic>
        <p:nvPicPr>
          <p:cNvPr id="2355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10346" y="4967299"/>
            <a:ext cx="2947988" cy="1660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316" y="3471872"/>
            <a:ext cx="8893548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142733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CC33"/>
                </a:solidFill>
              </a:rPr>
              <a:t>&lt;STRONG&gt;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CC33"/>
                </a:solidFill>
              </a:rPr>
              <a:t>&lt;B&gt;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in </a:t>
            </a:r>
            <a:r>
              <a:rPr lang="en-US" dirty="0" err="1" smtClean="0"/>
              <a:t>đậm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CC33"/>
                </a:solidFill>
              </a:rPr>
              <a:t>&lt;EM&gt;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CC33"/>
                </a:solidFill>
              </a:rPr>
              <a:t>&lt;I&gt;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in </a:t>
            </a:r>
            <a:r>
              <a:rPr lang="en-US" dirty="0" err="1" smtClean="0"/>
              <a:t>nghiêng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CC33"/>
                </a:solidFill>
              </a:rPr>
              <a:t>&lt;U&gt;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gạch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048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b="0" smtClean="0"/>
              <a:t>Các thẻ HTML cơ bản </a:t>
            </a:r>
            <a:r>
              <a:rPr lang="en-US" smtClean="0"/>
              <a:t>– Thẻ định dạng</a:t>
            </a:r>
          </a:p>
        </p:txBody>
      </p:sp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7" y="4405899"/>
            <a:ext cx="45815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69" y="2986674"/>
            <a:ext cx="6380163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494347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pPr marL="342900" lvl="1" indent="0">
              <a:buFont typeface="Courier New" pitchFamily="49" charset="0"/>
              <a:buNone/>
              <a:defRPr/>
            </a:pPr>
            <a:r>
              <a:rPr lang="vi-VN" dirty="0">
                <a:solidFill>
                  <a:srgbClr val="0017C0"/>
                </a:solidFill>
              </a:rPr>
              <a:t>&lt;a </a:t>
            </a:r>
            <a:r>
              <a:rPr lang="vi-VN" dirty="0">
                <a:solidFill>
                  <a:srgbClr val="339933"/>
                </a:solidFill>
              </a:rPr>
              <a:t>href</a:t>
            </a:r>
            <a:r>
              <a:rPr lang="vi-VN" dirty="0" smtClean="0">
                <a:solidFill>
                  <a:srgbClr val="339933"/>
                </a:solidFill>
              </a:rPr>
              <a:t>=</a:t>
            </a:r>
            <a:r>
              <a:rPr lang="vi-VN" dirty="0" smtClean="0">
                <a:solidFill>
                  <a:schemeClr val="accent4">
                    <a:lumMod val="75000"/>
                  </a:schemeClr>
                </a:solidFill>
              </a:rPr>
              <a:t>“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&lt;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Địa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chỉ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&gt;</a:t>
            </a:r>
            <a:r>
              <a:rPr lang="vi-VN" dirty="0" smtClean="0">
                <a:solidFill>
                  <a:schemeClr val="accent4">
                    <a:lumMod val="75000"/>
                  </a:schemeClr>
                </a:solidFill>
              </a:rPr>
              <a:t>”</a:t>
            </a:r>
            <a:r>
              <a:rPr lang="vi-VN" dirty="0" smtClean="0">
                <a:solidFill>
                  <a:srgbClr val="0017C0"/>
                </a:solidFill>
              </a:rPr>
              <a:t> </a:t>
            </a:r>
            <a:r>
              <a:rPr lang="vi-VN" dirty="0">
                <a:solidFill>
                  <a:srgbClr val="339933"/>
                </a:solidFill>
              </a:rPr>
              <a:t>target</a:t>
            </a:r>
            <a:r>
              <a:rPr lang="vi-VN" dirty="0" smtClean="0">
                <a:solidFill>
                  <a:srgbClr val="339933"/>
                </a:solidFill>
              </a:rPr>
              <a:t>=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“&lt;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Loại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liên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kết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&gt;”</a:t>
            </a:r>
            <a:r>
              <a:rPr lang="vi-VN" dirty="0" smtClean="0">
                <a:solidFill>
                  <a:srgbClr val="0017C0"/>
                </a:solidFill>
              </a:rPr>
              <a:t>&gt;</a:t>
            </a:r>
            <a:r>
              <a:rPr lang="vi-VN" dirty="0">
                <a:solidFill>
                  <a:schemeClr val="tx1"/>
                </a:solidFill>
              </a:rPr>
              <a:t>Nội dung</a:t>
            </a:r>
            <a:r>
              <a:rPr lang="vi-VN" dirty="0">
                <a:solidFill>
                  <a:srgbClr val="0017C0"/>
                </a:solidFill>
              </a:rPr>
              <a:t>&lt;/a&gt;</a:t>
            </a:r>
          </a:p>
          <a:p>
            <a:pPr lvl="1">
              <a:defRPr/>
            </a:pPr>
            <a:r>
              <a:rPr lang="vi-VN" dirty="0">
                <a:solidFill>
                  <a:srgbClr val="00B050"/>
                </a:solidFill>
              </a:rPr>
              <a:t>href</a:t>
            </a:r>
            <a:r>
              <a:rPr lang="vi-VN" dirty="0"/>
              <a:t>: Chỉ ra URL cần liên kết tới (tương đối/tuyệt đối</a:t>
            </a:r>
            <a:r>
              <a:rPr lang="vi-VN" dirty="0" smtClean="0"/>
              <a:t>)</a:t>
            </a:r>
            <a:r>
              <a:rPr lang="en-US" dirty="0" smtClean="0"/>
              <a:t>.</a:t>
            </a:r>
            <a:endParaRPr lang="vi-VN" dirty="0"/>
          </a:p>
          <a:p>
            <a:pPr lvl="1">
              <a:defRPr/>
            </a:pPr>
            <a:r>
              <a:rPr lang="vi-VN" dirty="0"/>
              <a:t>Các giá trị của target:</a:t>
            </a:r>
          </a:p>
          <a:p>
            <a:pPr lvl="2">
              <a:defRPr/>
            </a:pPr>
            <a:r>
              <a:rPr lang="vi-VN" dirty="0">
                <a:solidFill>
                  <a:srgbClr val="339933"/>
                </a:solidFill>
              </a:rPr>
              <a:t>name</a:t>
            </a:r>
            <a:r>
              <a:rPr lang="vi-VN" dirty="0"/>
              <a:t>: Tải trang web vào frame có tên là </a:t>
            </a:r>
            <a:r>
              <a:rPr lang="vi-VN" dirty="0" smtClean="0"/>
              <a:t>name</a:t>
            </a:r>
            <a:r>
              <a:rPr lang="en-US" dirty="0" smtClean="0"/>
              <a:t>.</a:t>
            </a:r>
            <a:endParaRPr lang="vi-VN" dirty="0"/>
          </a:p>
          <a:p>
            <a:pPr lvl="2">
              <a:defRPr/>
            </a:pPr>
            <a:r>
              <a:rPr lang="vi-VN" dirty="0">
                <a:solidFill>
                  <a:srgbClr val="339933"/>
                </a:solidFill>
              </a:rPr>
              <a:t>_blank</a:t>
            </a:r>
            <a:r>
              <a:rPr lang="vi-VN" dirty="0"/>
              <a:t>: Tải trang web vào cửa sổ </a:t>
            </a:r>
            <a:r>
              <a:rPr lang="vi-VN" dirty="0" smtClean="0"/>
              <a:t>mới</a:t>
            </a:r>
            <a:r>
              <a:rPr lang="en-US" dirty="0" smtClean="0"/>
              <a:t>.</a:t>
            </a:r>
            <a:endParaRPr lang="vi-VN" dirty="0"/>
          </a:p>
          <a:p>
            <a:pPr lvl="2">
              <a:defRPr/>
            </a:pPr>
            <a:r>
              <a:rPr lang="vi-VN" dirty="0">
                <a:solidFill>
                  <a:srgbClr val="339933"/>
                </a:solidFill>
              </a:rPr>
              <a:t>_parent</a:t>
            </a:r>
            <a:r>
              <a:rPr lang="vi-VN" dirty="0"/>
              <a:t>: Tải trang web vào cửa sổ </a:t>
            </a:r>
            <a:r>
              <a:rPr lang="vi-VN" dirty="0" smtClean="0"/>
              <a:t>cha</a:t>
            </a:r>
            <a:r>
              <a:rPr lang="en-US" dirty="0" smtClean="0"/>
              <a:t>.</a:t>
            </a:r>
            <a:endParaRPr lang="vi-VN" dirty="0"/>
          </a:p>
          <a:p>
            <a:pPr lvl="2">
              <a:defRPr/>
            </a:pPr>
            <a:r>
              <a:rPr lang="vi-VN" dirty="0">
                <a:solidFill>
                  <a:srgbClr val="339933"/>
                </a:solidFill>
              </a:rPr>
              <a:t>_self</a:t>
            </a:r>
            <a:r>
              <a:rPr lang="vi-VN" dirty="0"/>
              <a:t>: Tải trang web vào chính cửa sổ hiện </a:t>
            </a:r>
            <a:r>
              <a:rPr lang="vi-VN" dirty="0" smtClean="0"/>
              <a:t>hành</a:t>
            </a:r>
            <a:r>
              <a:rPr lang="en-US" dirty="0" smtClean="0"/>
              <a:t>.</a:t>
            </a:r>
            <a:endParaRPr lang="vi-VN" dirty="0"/>
          </a:p>
          <a:p>
            <a:pPr lvl="2">
              <a:defRPr/>
            </a:pPr>
            <a:r>
              <a:rPr lang="vi-VN" dirty="0">
                <a:solidFill>
                  <a:srgbClr val="339933"/>
                </a:solidFill>
              </a:rPr>
              <a:t>_top</a:t>
            </a:r>
            <a:r>
              <a:rPr lang="vi-VN" dirty="0"/>
              <a:t>: Tải trang web vào cửa sổ mức cao </a:t>
            </a:r>
            <a:r>
              <a:rPr lang="vi-VN" dirty="0" smtClean="0"/>
              <a:t>nhất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150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smtClean="0"/>
              <a:t>Siêu liên kết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459898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53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smtClean="0"/>
              <a:t>Siêu liên kết (tt)</a:t>
            </a: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471613"/>
            <a:ext cx="6159500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087688"/>
            <a:ext cx="4271962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9652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mtClean="0"/>
              <a:t>Liên kết đến tài nguyên trên một website khác.</a:t>
            </a:r>
          </a:p>
          <a:p>
            <a:pPr>
              <a:defRPr/>
            </a:pPr>
            <a:r>
              <a:rPr lang="en-US" smtClean="0"/>
              <a:t>Sử dụng URL tuyệt đối.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b="0" smtClean="0"/>
              <a:t>Siêu liên kết</a:t>
            </a:r>
            <a:r>
              <a:rPr lang="en-US" smtClean="0"/>
              <a:t> – Liên kết ngoài</a:t>
            </a:r>
          </a:p>
        </p:txBody>
      </p:sp>
      <p:sp>
        <p:nvSpPr>
          <p:cNvPr id="3" name="Rectangle 2"/>
          <p:cNvSpPr/>
          <p:nvPr/>
        </p:nvSpPr>
        <p:spPr>
          <a:xfrm>
            <a:off x="1203325" y="2927350"/>
            <a:ext cx="6815138" cy="400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&lt;a </a:t>
            </a:r>
            <a:r>
              <a:rPr lang="en-US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href=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“mailto:admin@ctu.edu.vn"</a:t>
            </a:r>
            <a:r>
              <a:rPr lang="en-US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>
                <a:latin typeface="Arial" pitchFamily="34" charset="0"/>
                <a:cs typeface="Arial" pitchFamily="34" charset="0"/>
              </a:rPr>
              <a:t>Admin email</a:t>
            </a:r>
            <a:r>
              <a:rPr lang="en-US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&lt;/a&gt;</a:t>
            </a:r>
          </a:p>
        </p:txBody>
      </p:sp>
      <p:grpSp>
        <p:nvGrpSpPr>
          <p:cNvPr id="23557" name="Group 19"/>
          <p:cNvGrpSpPr>
            <a:grpSpLocks/>
          </p:cNvGrpSpPr>
          <p:nvPr/>
        </p:nvGrpSpPr>
        <p:grpSpPr bwMode="auto">
          <a:xfrm>
            <a:off x="1060450" y="3560763"/>
            <a:ext cx="7162800" cy="3063875"/>
            <a:chOff x="768" y="2248"/>
            <a:chExt cx="4512" cy="1930"/>
          </a:xfrm>
        </p:grpSpPr>
        <p:grpSp>
          <p:nvGrpSpPr>
            <p:cNvPr id="23560" name="Group 16"/>
            <p:cNvGrpSpPr>
              <a:grpSpLocks/>
            </p:cNvGrpSpPr>
            <p:nvPr/>
          </p:nvGrpSpPr>
          <p:grpSpPr bwMode="auto">
            <a:xfrm>
              <a:off x="768" y="2248"/>
              <a:ext cx="1632" cy="1930"/>
              <a:chOff x="768" y="2248"/>
              <a:chExt cx="1632" cy="1930"/>
            </a:xfrm>
          </p:grpSpPr>
          <p:sp>
            <p:nvSpPr>
              <p:cNvPr id="14" name="Rectangle 9"/>
              <p:cNvSpPr>
                <a:spLocks noChangeArrowheads="1"/>
              </p:cNvSpPr>
              <p:nvPr/>
            </p:nvSpPr>
            <p:spPr bwMode="auto">
              <a:xfrm>
                <a:off x="768" y="2248"/>
                <a:ext cx="1632" cy="163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en-US" sz="2400">
                    <a:latin typeface="Tahoma" pitchFamily="34" charset="0"/>
                  </a:rPr>
                  <a:t>…………………</a:t>
                </a:r>
              </a:p>
              <a:p>
                <a:pPr algn="ctr">
                  <a:defRPr/>
                </a:pPr>
                <a:r>
                  <a:rPr kumimoji="1" lang="en-US" sz="2400">
                    <a:latin typeface="Tahoma" pitchFamily="34" charset="0"/>
                  </a:rPr>
                  <a:t>…………………</a:t>
                </a:r>
              </a:p>
              <a:p>
                <a:pPr algn="ctr">
                  <a:defRPr/>
                </a:pPr>
                <a:r>
                  <a:rPr kumimoji="1" lang="en-US" sz="2400">
                    <a:latin typeface="Tahoma" pitchFamily="34" charset="0"/>
                  </a:rPr>
                  <a:t>…………………</a:t>
                </a:r>
              </a:p>
              <a:p>
                <a:pPr algn="ctr">
                  <a:defRPr/>
                </a:pPr>
                <a:r>
                  <a:rPr kumimoji="1" lang="en-US" sz="2200" u="sng">
                    <a:solidFill>
                      <a:srgbClr val="0017C0"/>
                    </a:solidFill>
                    <a:latin typeface="Tahoma" pitchFamily="34" charset="0"/>
                  </a:rPr>
                  <a:t>Website Salomon</a:t>
                </a:r>
              </a:p>
              <a:p>
                <a:pPr algn="ctr">
                  <a:defRPr/>
                </a:pPr>
                <a:r>
                  <a:rPr kumimoji="1" lang="en-US" sz="2400">
                    <a:latin typeface="Tahoma" pitchFamily="34" charset="0"/>
                  </a:rPr>
                  <a:t>…………………</a:t>
                </a:r>
              </a:p>
              <a:p>
                <a:pPr algn="ctr">
                  <a:defRPr/>
                </a:pPr>
                <a:r>
                  <a:rPr kumimoji="1" lang="en-US" sz="2400">
                    <a:latin typeface="Tahoma" pitchFamily="34" charset="0"/>
                  </a:rPr>
                  <a:t>…………………</a:t>
                </a:r>
              </a:p>
            </p:txBody>
          </p:sp>
          <p:sp>
            <p:nvSpPr>
              <p:cNvPr id="23566" name="Text Box 10"/>
              <p:cNvSpPr txBox="1">
                <a:spLocks noChangeArrowheads="1"/>
              </p:cNvSpPr>
              <p:nvPr/>
            </p:nvSpPr>
            <p:spPr bwMode="auto">
              <a:xfrm>
                <a:off x="816" y="3928"/>
                <a:ext cx="14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>
                    <a:latin typeface="Tahoma" pitchFamily="34" charset="0"/>
                  </a:rPr>
                  <a:t>Trang hiện tại</a:t>
                </a:r>
              </a:p>
            </p:txBody>
          </p:sp>
        </p:grpSp>
        <p:grpSp>
          <p:nvGrpSpPr>
            <p:cNvPr id="23561" name="Group 17"/>
            <p:cNvGrpSpPr>
              <a:grpSpLocks/>
            </p:cNvGrpSpPr>
            <p:nvPr/>
          </p:nvGrpSpPr>
          <p:grpSpPr bwMode="auto">
            <a:xfrm>
              <a:off x="3648" y="2248"/>
              <a:ext cx="1632" cy="1826"/>
              <a:chOff x="3648" y="2248"/>
              <a:chExt cx="1632" cy="1826"/>
            </a:xfrm>
          </p:grpSpPr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3648" y="2248"/>
                <a:ext cx="1632" cy="138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en-US" sz="2400">
                    <a:latin typeface="Tahoma" pitchFamily="34" charset="0"/>
                  </a:rPr>
                  <a:t>…………………</a:t>
                </a:r>
              </a:p>
              <a:p>
                <a:pPr algn="ctr">
                  <a:defRPr/>
                </a:pPr>
                <a:r>
                  <a:rPr kumimoji="1" lang="en-US" sz="2400">
                    <a:latin typeface="Tahoma" pitchFamily="34" charset="0"/>
                  </a:rPr>
                  <a:t>…………………</a:t>
                </a:r>
              </a:p>
              <a:p>
                <a:pPr algn="ctr">
                  <a:defRPr/>
                </a:pPr>
                <a:r>
                  <a:rPr kumimoji="1" lang="en-US" sz="2400">
                    <a:latin typeface="Tahoma" pitchFamily="34" charset="0"/>
                  </a:rPr>
                  <a:t>…………………</a:t>
                </a:r>
              </a:p>
              <a:p>
                <a:pPr algn="ctr">
                  <a:defRPr/>
                </a:pPr>
                <a:r>
                  <a:rPr kumimoji="1" lang="en-US" sz="2400">
                    <a:latin typeface="Tahoma" pitchFamily="34" charset="0"/>
                  </a:rPr>
                  <a:t>…………………</a:t>
                </a:r>
              </a:p>
              <a:p>
                <a:pPr algn="ctr">
                  <a:defRPr/>
                </a:pPr>
                <a:r>
                  <a:rPr kumimoji="1" lang="en-US" sz="2400">
                    <a:latin typeface="Tahoma" pitchFamily="34" charset="0"/>
                  </a:rPr>
                  <a:t>…………………</a:t>
                </a:r>
              </a:p>
            </p:txBody>
          </p:sp>
          <p:sp>
            <p:nvSpPr>
              <p:cNvPr id="23564" name="Text Box 12"/>
              <p:cNvSpPr txBox="1">
                <a:spLocks noChangeArrowheads="1"/>
              </p:cNvSpPr>
              <p:nvPr/>
            </p:nvSpPr>
            <p:spPr bwMode="auto">
              <a:xfrm>
                <a:off x="3720" y="3632"/>
                <a:ext cx="1488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>
                    <a:latin typeface="Tahoma" pitchFamily="34" charset="0"/>
                  </a:rPr>
                  <a:t>Trang có địa chỉ xác định từ URL</a:t>
                </a:r>
              </a:p>
            </p:txBody>
          </p:sp>
        </p:grpSp>
        <p:sp>
          <p:nvSpPr>
            <p:cNvPr id="23562" name="Text Box 15"/>
            <p:cNvSpPr txBox="1">
              <a:spLocks noChangeArrowheads="1"/>
            </p:cNvSpPr>
            <p:nvPr/>
          </p:nvSpPr>
          <p:spPr bwMode="auto">
            <a:xfrm>
              <a:off x="2510" y="2710"/>
              <a:ext cx="102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>
                  <a:latin typeface="Cambria" pitchFamily="18" charset="0"/>
                </a:rPr>
                <a:t>Click chuột</a:t>
              </a:r>
            </a:p>
          </p:txBody>
        </p:sp>
      </p:grpSp>
      <p:cxnSp>
        <p:nvCxnSpPr>
          <p:cNvPr id="23558" name="Straight Arrow Connector 15"/>
          <p:cNvCxnSpPr>
            <a:cxnSpLocks noChangeShapeType="1"/>
            <a:stCxn id="14" idx="3"/>
          </p:cNvCxnSpPr>
          <p:nvPr/>
        </p:nvCxnSpPr>
        <p:spPr bwMode="auto">
          <a:xfrm>
            <a:off x="3651250" y="4856163"/>
            <a:ext cx="19812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17"/>
          <p:cNvSpPr/>
          <p:nvPr/>
        </p:nvSpPr>
        <p:spPr>
          <a:xfrm>
            <a:off x="1217613" y="2308225"/>
            <a:ext cx="6816725" cy="400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&lt;a</a:t>
            </a:r>
            <a:r>
              <a:rPr lang="en-US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 href=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"http://salomon.vn"</a:t>
            </a:r>
            <a:r>
              <a:rPr lang="en-US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>
                <a:latin typeface="Arial" pitchFamily="34" charset="0"/>
                <a:cs typeface="Arial" pitchFamily="34" charset="0"/>
              </a:rPr>
              <a:t>Website Salomon</a:t>
            </a:r>
            <a:r>
              <a:rPr lang="en-US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&lt;/a&gt;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1166813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mtClean="0"/>
              <a:t>Liên kết đến tài nguyên trong cùng một website.</a:t>
            </a:r>
          </a:p>
          <a:p>
            <a:pPr>
              <a:defRPr/>
            </a:pPr>
            <a:r>
              <a:rPr lang="en-US" smtClean="0"/>
              <a:t>Sử dụng URL tương đối.</a:t>
            </a:r>
            <a:endParaRPr lang="en-US"/>
          </a:p>
        </p:txBody>
      </p:sp>
      <p:sp>
        <p:nvSpPr>
          <p:cNvPr id="2457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b="0" smtClean="0"/>
              <a:t>Siêu liên kết</a:t>
            </a:r>
            <a:r>
              <a:rPr lang="en-US" smtClean="0"/>
              <a:t> – Liên kết trong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203325" y="2906713"/>
            <a:ext cx="6815138" cy="400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&lt;a </a:t>
            </a:r>
            <a:r>
              <a:rPr lang="en-US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href=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“index.html"</a:t>
            </a:r>
            <a:r>
              <a:rPr lang="en-US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>
                <a:latin typeface="Arial" pitchFamily="34" charset="0"/>
                <a:cs typeface="Arial" pitchFamily="34" charset="0"/>
              </a:rPr>
              <a:t>Website Salomon</a:t>
            </a:r>
            <a:r>
              <a:rPr lang="en-US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&lt;/a&gt;</a:t>
            </a:r>
          </a:p>
        </p:txBody>
      </p:sp>
      <p:grpSp>
        <p:nvGrpSpPr>
          <p:cNvPr id="24581" name="Group 19"/>
          <p:cNvGrpSpPr>
            <a:grpSpLocks/>
          </p:cNvGrpSpPr>
          <p:nvPr/>
        </p:nvGrpSpPr>
        <p:grpSpPr bwMode="auto">
          <a:xfrm>
            <a:off x="1101725" y="3540125"/>
            <a:ext cx="7162800" cy="3063875"/>
            <a:chOff x="768" y="2248"/>
            <a:chExt cx="4512" cy="1930"/>
          </a:xfrm>
        </p:grpSpPr>
        <p:grpSp>
          <p:nvGrpSpPr>
            <p:cNvPr id="24584" name="Group 16"/>
            <p:cNvGrpSpPr>
              <a:grpSpLocks/>
            </p:cNvGrpSpPr>
            <p:nvPr/>
          </p:nvGrpSpPr>
          <p:grpSpPr bwMode="auto">
            <a:xfrm>
              <a:off x="768" y="2248"/>
              <a:ext cx="1632" cy="1930"/>
              <a:chOff x="768" y="2248"/>
              <a:chExt cx="1632" cy="1930"/>
            </a:xfrm>
          </p:grpSpPr>
          <p:sp>
            <p:nvSpPr>
              <p:cNvPr id="14" name="Rectangle 9"/>
              <p:cNvSpPr>
                <a:spLocks noChangeArrowheads="1"/>
              </p:cNvSpPr>
              <p:nvPr/>
            </p:nvSpPr>
            <p:spPr bwMode="auto">
              <a:xfrm>
                <a:off x="768" y="2248"/>
                <a:ext cx="1632" cy="163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en-US" sz="2400">
                    <a:latin typeface="Tahoma" pitchFamily="34" charset="0"/>
                  </a:rPr>
                  <a:t>…………………</a:t>
                </a:r>
              </a:p>
              <a:p>
                <a:pPr algn="ctr">
                  <a:defRPr/>
                </a:pPr>
                <a:r>
                  <a:rPr kumimoji="1" lang="en-US" sz="2400">
                    <a:latin typeface="Tahoma" pitchFamily="34" charset="0"/>
                  </a:rPr>
                  <a:t>…………………</a:t>
                </a:r>
              </a:p>
              <a:p>
                <a:pPr algn="ctr">
                  <a:defRPr/>
                </a:pPr>
                <a:r>
                  <a:rPr kumimoji="1" lang="en-US" sz="2400">
                    <a:latin typeface="Tahoma" pitchFamily="34" charset="0"/>
                  </a:rPr>
                  <a:t>…………………</a:t>
                </a:r>
              </a:p>
              <a:p>
                <a:pPr algn="ctr">
                  <a:defRPr/>
                </a:pPr>
                <a:r>
                  <a:rPr kumimoji="1" lang="en-US" sz="2200" u="sng">
                    <a:solidFill>
                      <a:srgbClr val="0017C0"/>
                    </a:solidFill>
                    <a:latin typeface="Tahoma" pitchFamily="34" charset="0"/>
                  </a:rPr>
                  <a:t>Website Salomon</a:t>
                </a:r>
              </a:p>
              <a:p>
                <a:pPr algn="ctr">
                  <a:defRPr/>
                </a:pPr>
                <a:r>
                  <a:rPr kumimoji="1" lang="en-US" sz="2400">
                    <a:latin typeface="Tahoma" pitchFamily="34" charset="0"/>
                  </a:rPr>
                  <a:t>…………………</a:t>
                </a:r>
              </a:p>
              <a:p>
                <a:pPr algn="ctr">
                  <a:defRPr/>
                </a:pPr>
                <a:r>
                  <a:rPr kumimoji="1" lang="en-US" sz="2400">
                    <a:latin typeface="Tahoma" pitchFamily="34" charset="0"/>
                  </a:rPr>
                  <a:t>…………………</a:t>
                </a:r>
              </a:p>
            </p:txBody>
          </p:sp>
          <p:sp>
            <p:nvSpPr>
              <p:cNvPr id="24590" name="Text Box 10"/>
              <p:cNvSpPr txBox="1">
                <a:spLocks noChangeArrowheads="1"/>
              </p:cNvSpPr>
              <p:nvPr/>
            </p:nvSpPr>
            <p:spPr bwMode="auto">
              <a:xfrm>
                <a:off x="816" y="3928"/>
                <a:ext cx="14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>
                    <a:latin typeface="Tahoma" pitchFamily="34" charset="0"/>
                  </a:rPr>
                  <a:t>Trang hiện tại</a:t>
                </a:r>
              </a:p>
            </p:txBody>
          </p:sp>
        </p:grpSp>
        <p:grpSp>
          <p:nvGrpSpPr>
            <p:cNvPr id="24585" name="Group 17"/>
            <p:cNvGrpSpPr>
              <a:grpSpLocks/>
            </p:cNvGrpSpPr>
            <p:nvPr/>
          </p:nvGrpSpPr>
          <p:grpSpPr bwMode="auto">
            <a:xfrm>
              <a:off x="3648" y="2248"/>
              <a:ext cx="1632" cy="1826"/>
              <a:chOff x="3648" y="2248"/>
              <a:chExt cx="1632" cy="1826"/>
            </a:xfrm>
          </p:grpSpPr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3648" y="2248"/>
                <a:ext cx="1632" cy="138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en-US" sz="2400">
                    <a:latin typeface="Tahoma" pitchFamily="34" charset="0"/>
                  </a:rPr>
                  <a:t>…………………</a:t>
                </a:r>
              </a:p>
              <a:p>
                <a:pPr algn="ctr">
                  <a:defRPr/>
                </a:pPr>
                <a:r>
                  <a:rPr kumimoji="1" lang="en-US" sz="2400">
                    <a:latin typeface="Tahoma" pitchFamily="34" charset="0"/>
                  </a:rPr>
                  <a:t>…………………</a:t>
                </a:r>
              </a:p>
              <a:p>
                <a:pPr algn="ctr">
                  <a:defRPr/>
                </a:pPr>
                <a:r>
                  <a:rPr kumimoji="1" lang="en-US" sz="2400">
                    <a:latin typeface="Tahoma" pitchFamily="34" charset="0"/>
                  </a:rPr>
                  <a:t>…………………</a:t>
                </a:r>
              </a:p>
              <a:p>
                <a:pPr algn="ctr">
                  <a:defRPr/>
                </a:pPr>
                <a:r>
                  <a:rPr kumimoji="1" lang="en-US" sz="2400">
                    <a:latin typeface="Tahoma" pitchFamily="34" charset="0"/>
                  </a:rPr>
                  <a:t>…………………</a:t>
                </a:r>
              </a:p>
              <a:p>
                <a:pPr algn="ctr">
                  <a:defRPr/>
                </a:pPr>
                <a:r>
                  <a:rPr kumimoji="1" lang="en-US" sz="2400">
                    <a:latin typeface="Tahoma" pitchFamily="34" charset="0"/>
                  </a:rPr>
                  <a:t>…………………</a:t>
                </a:r>
              </a:p>
            </p:txBody>
          </p:sp>
          <p:sp>
            <p:nvSpPr>
              <p:cNvPr id="24588" name="Text Box 12"/>
              <p:cNvSpPr txBox="1">
                <a:spLocks noChangeArrowheads="1"/>
              </p:cNvSpPr>
              <p:nvPr/>
            </p:nvSpPr>
            <p:spPr bwMode="auto">
              <a:xfrm>
                <a:off x="3720" y="3632"/>
                <a:ext cx="1488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>
                    <a:latin typeface="Tahoma" pitchFamily="34" charset="0"/>
                  </a:rPr>
                  <a:t>Trang có địa chỉ xác định từ URL</a:t>
                </a:r>
              </a:p>
            </p:txBody>
          </p:sp>
        </p:grpSp>
        <p:sp>
          <p:nvSpPr>
            <p:cNvPr id="24586" name="Text Box 15"/>
            <p:cNvSpPr txBox="1">
              <a:spLocks noChangeArrowheads="1"/>
            </p:cNvSpPr>
            <p:nvPr/>
          </p:nvSpPr>
          <p:spPr bwMode="auto">
            <a:xfrm>
              <a:off x="2510" y="2710"/>
              <a:ext cx="102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>
                  <a:latin typeface="Cambria" pitchFamily="18" charset="0"/>
                </a:rPr>
                <a:t>Click chuột</a:t>
              </a:r>
            </a:p>
          </p:txBody>
        </p:sp>
      </p:grpSp>
      <p:cxnSp>
        <p:nvCxnSpPr>
          <p:cNvPr id="24582" name="Straight Arrow Connector 15"/>
          <p:cNvCxnSpPr>
            <a:cxnSpLocks noChangeShapeType="1"/>
            <a:stCxn id="14" idx="3"/>
          </p:cNvCxnSpPr>
          <p:nvPr/>
        </p:nvCxnSpPr>
        <p:spPr bwMode="auto">
          <a:xfrm>
            <a:off x="3692525" y="4835525"/>
            <a:ext cx="19812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7" name="Rectangle 16"/>
          <p:cNvSpPr/>
          <p:nvPr/>
        </p:nvSpPr>
        <p:spPr>
          <a:xfrm>
            <a:off x="1203325" y="2354898"/>
            <a:ext cx="6815138" cy="400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&lt;a </a:t>
            </a:r>
            <a:r>
              <a:rPr lang="en-US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href=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“./index.html"</a:t>
            </a:r>
            <a:r>
              <a:rPr lang="en-US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>
                <a:latin typeface="Arial" pitchFamily="34" charset="0"/>
                <a:cs typeface="Arial" pitchFamily="34" charset="0"/>
              </a:rPr>
              <a:t>Website Salomon</a:t>
            </a:r>
            <a:r>
              <a:rPr lang="en-US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&lt;/a&gt;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1166813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neo &lt;A&gt; (Anchor).</a:t>
            </a:r>
            <a:endParaRPr lang="en-US" dirty="0"/>
          </a:p>
        </p:txBody>
      </p:sp>
      <p:sp>
        <p:nvSpPr>
          <p:cNvPr id="2560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b="0" smtClean="0"/>
              <a:t>Siêu liên kết</a:t>
            </a:r>
            <a:r>
              <a:rPr lang="en-US" smtClean="0"/>
              <a:t> – Liên kết trong cùng tài liệu</a:t>
            </a:r>
          </a:p>
        </p:txBody>
      </p:sp>
      <p:sp>
        <p:nvSpPr>
          <p:cNvPr id="3" name="Rectangle 2"/>
          <p:cNvSpPr/>
          <p:nvPr/>
        </p:nvSpPr>
        <p:spPr>
          <a:xfrm>
            <a:off x="1203325" y="2906713"/>
            <a:ext cx="6815138" cy="400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&lt;a </a:t>
            </a:r>
            <a:r>
              <a:rPr lang="en-US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href=</a:t>
            </a:r>
            <a:r>
              <a:rPr lang="en-US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“#chuong1"&gt;</a:t>
            </a:r>
            <a:r>
              <a:rPr lang="en-US">
                <a:latin typeface="Arial" pitchFamily="34" charset="0"/>
                <a:cs typeface="Arial" pitchFamily="34" charset="0"/>
              </a:rPr>
              <a:t>Website Salomon</a:t>
            </a:r>
            <a:r>
              <a:rPr lang="en-US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&lt;/a&gt;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90625" y="4606925"/>
            <a:ext cx="6815138" cy="400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&lt;A </a:t>
            </a:r>
            <a:r>
              <a:rPr lang="en-US" smtClean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NAME=</a:t>
            </a:r>
            <a:r>
              <a:rPr lang="en-US" smtClean="0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“chuong1"</a:t>
            </a:r>
            <a:r>
              <a:rPr lang="en-US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>
                <a:latin typeface="Arial" pitchFamily="34" charset="0"/>
                <a:cs typeface="Arial" pitchFamily="34" charset="0"/>
              </a:rPr>
              <a:t>Nội dung</a:t>
            </a:r>
            <a:r>
              <a:rPr lang="en-US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&lt;/A&gt;</a:t>
            </a:r>
          </a:p>
        </p:txBody>
      </p:sp>
      <p:cxnSp>
        <p:nvCxnSpPr>
          <p:cNvPr id="25606" name="Straight Arrow Connector 7"/>
          <p:cNvCxnSpPr>
            <a:cxnSpLocks noChangeShapeType="1"/>
            <a:stCxn id="3" idx="2"/>
            <a:endCxn id="17" idx="0"/>
          </p:cNvCxnSpPr>
          <p:nvPr/>
        </p:nvCxnSpPr>
        <p:spPr bwMode="auto">
          <a:xfrm flipH="1">
            <a:off x="4597400" y="3306763"/>
            <a:ext cx="12700" cy="13001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607" name="Rectangle 8"/>
          <p:cNvSpPr>
            <a:spLocks noChangeArrowheads="1"/>
          </p:cNvSpPr>
          <p:nvPr/>
        </p:nvSpPr>
        <p:spPr bwMode="auto">
          <a:xfrm>
            <a:off x="2432050" y="3757613"/>
            <a:ext cx="2165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Nhấn vào liên kết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4598988"/>
          </a:xfrm>
        </p:spPr>
        <p:txBody>
          <a:bodyPr/>
          <a:lstStyle/>
          <a:p>
            <a:pPr>
              <a:defRPr/>
            </a:pPr>
            <a:r>
              <a:rPr lang="en-US" smtClean="0"/>
              <a:t>Nhóm dữ liệu một cách logic.</a:t>
            </a:r>
          </a:p>
          <a:p>
            <a:pPr>
              <a:defRPr/>
            </a:pPr>
            <a:endParaRPr lang="en-US"/>
          </a:p>
        </p:txBody>
      </p:sp>
      <p:sp>
        <p:nvSpPr>
          <p:cNvPr id="2662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smtClean="0"/>
              <a:t>Danh sách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1104645619"/>
              </p:ext>
            </p:extLst>
          </p:nvPr>
        </p:nvGraphicFramePr>
        <p:xfrm>
          <a:off x="527875" y="1917281"/>
          <a:ext cx="765818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88388EC-0E54-4599-A8CF-4706277FAD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graphicEl>
                                              <a:dgm id="{B88388EC-0E54-4599-A8CF-4706277FAD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graphicEl>
                                              <a:dgm id="{B88388EC-0E54-4599-A8CF-4706277FAD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graphicEl>
                                              <a:dgm id="{B88388EC-0E54-4599-A8CF-4706277FAD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96ACBFD-AFA3-4ACF-A38A-6CC4CFC399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graphicEl>
                                              <a:dgm id="{796ACBFD-AFA3-4ACF-A38A-6CC4CFC399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graphicEl>
                                              <a:dgm id="{796ACBFD-AFA3-4ACF-A38A-6CC4CFC399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graphicEl>
                                              <a:dgm id="{796ACBFD-AFA3-4ACF-A38A-6CC4CFC399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03749A-CB9F-4DDD-9176-B5167F741E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graphicEl>
                                              <a:dgm id="{7E03749A-CB9F-4DDD-9176-B5167F741E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graphicEl>
                                              <a:dgm id="{7E03749A-CB9F-4DDD-9176-B5167F741E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graphicEl>
                                              <a:dgm id="{7E03749A-CB9F-4DDD-9176-B5167F741E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7892A54-0EC3-41F7-AE19-1713014CBD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graphicEl>
                                              <a:dgm id="{67892A54-0EC3-41F7-AE19-1713014CBD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graphicEl>
                                              <a:dgm id="{67892A54-0EC3-41F7-AE19-1713014CBD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graphicEl>
                                              <a:dgm id="{67892A54-0EC3-41F7-AE19-1713014CBD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6AC6EA3-9B4F-4CB2-976E-6C2D8C0AD6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graphicEl>
                                              <a:dgm id="{06AC6EA3-9B4F-4CB2-976E-6C2D8C0AD6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graphicEl>
                                              <a:dgm id="{06AC6EA3-9B4F-4CB2-976E-6C2D8C0AD6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graphicEl>
                                              <a:dgm id="{06AC6EA3-9B4F-4CB2-976E-6C2D8C0AD6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B82B773-15F4-4FA5-B48E-5C511A1766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graphicEl>
                                              <a:dgm id="{7B82B773-15F4-4FA5-B48E-5C511A1766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graphicEl>
                                              <a:dgm id="{7B82B773-15F4-4FA5-B48E-5C511A1766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graphicEl>
                                              <a:dgm id="{7B82B773-15F4-4FA5-B48E-5C511A1766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811C597-1EB8-4986-9733-7B8841E901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graphicEl>
                                              <a:dgm id="{2811C597-1EB8-4986-9733-7B8841E901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graphicEl>
                                              <a:dgm id="{2811C597-1EB8-4986-9733-7B8841E901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graphicEl>
                                              <a:dgm id="{2811C597-1EB8-4986-9733-7B8841E901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5E5893A-3831-45AE-A497-667374FF72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graphicEl>
                                              <a:dgm id="{75E5893A-3831-45AE-A497-667374FF72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graphicEl>
                                              <a:dgm id="{75E5893A-3831-45AE-A497-667374FF72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graphicEl>
                                              <a:dgm id="{75E5893A-3831-45AE-A497-667374FF72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62774BF-AC4F-467B-939F-D76F21C685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graphicEl>
                                              <a:dgm id="{F62774BF-AC4F-467B-939F-D76F21C685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graphicEl>
                                              <a:dgm id="{F62774BF-AC4F-467B-939F-D76F21C685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graphicEl>
                                              <a:dgm id="{F62774BF-AC4F-467B-939F-D76F21C685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E06193F-0BE2-4BB9-A83C-0BE37B5177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graphicEl>
                                              <a:dgm id="{5E06193F-0BE2-4BB9-A83C-0BE37B5177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graphicEl>
                                              <a:dgm id="{5E06193F-0BE2-4BB9-A83C-0BE37B5177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graphicEl>
                                              <a:dgm id="{5E06193F-0BE2-4BB9-A83C-0BE37B5177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DFBB738-03F4-4D1D-867D-CC14EDF03E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graphicEl>
                                              <a:dgm id="{EDFBB738-03F4-4D1D-867D-CC14EDF03E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graphicEl>
                                              <a:dgm id="{EDFBB738-03F4-4D1D-867D-CC14EDF03E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graphicEl>
                                              <a:dgm id="{EDFBB738-03F4-4D1D-867D-CC14EDF03E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3BA3C91-4EB0-4CEA-8295-BFC236C9C4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graphicEl>
                                              <a:dgm id="{23BA3C91-4EB0-4CEA-8295-BFC236C9C4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graphicEl>
                                              <a:dgm id="{23BA3C91-4EB0-4CEA-8295-BFC236C9C4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graphicEl>
                                              <a:dgm id="{23BA3C91-4EB0-4CEA-8295-BFC236C9C4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B365DB1-986F-4A9B-AFE7-2208EC3646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graphicEl>
                                              <a:dgm id="{2B365DB1-986F-4A9B-AFE7-2208EC3646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graphicEl>
                                              <a:dgm id="{2B365DB1-986F-4A9B-AFE7-2208EC3646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graphicEl>
                                              <a:dgm id="{2B365DB1-986F-4A9B-AFE7-2208EC3646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138A893-A825-4751-9550-25623C2AFB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graphicEl>
                                              <a:dgm id="{B138A893-A825-4751-9550-25623C2AFB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graphicEl>
                                              <a:dgm id="{B138A893-A825-4751-9550-25623C2AFB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graphicEl>
                                              <a:dgm id="{B138A893-A825-4751-9550-25623C2AFB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763EFBB-5BB8-482F-BCB5-43ABAA5E1F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">
                                            <p:graphicEl>
                                              <a:dgm id="{0763EFBB-5BB8-482F-BCB5-43ABAA5E1F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graphicEl>
                                              <a:dgm id="{0763EFBB-5BB8-482F-BCB5-43ABAA5E1F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graphicEl>
                                              <a:dgm id="{0763EFBB-5BB8-482F-BCB5-43ABAA5E1F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0B6F9E3-8958-4736-AA4C-A421ABAA03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">
                                            <p:graphicEl>
                                              <a:dgm id="{60B6F9E3-8958-4736-AA4C-A421ABAA03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graphicEl>
                                              <a:dgm id="{60B6F9E3-8958-4736-AA4C-A421ABAA03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graphicEl>
                                              <a:dgm id="{60B6F9E3-8958-4736-AA4C-A421ABAA03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AB0A8C6-360F-4BE9-8955-76006D7686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">
                                            <p:graphicEl>
                                              <a:dgm id="{CAB0A8C6-360F-4BE9-8955-76006D7686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graphicEl>
                                              <a:dgm id="{CAB0A8C6-360F-4BE9-8955-76006D7686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graphicEl>
                                              <a:dgm id="{CAB0A8C6-360F-4BE9-8955-76006D7686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481952B-63DF-4059-BD87-F5DD050CB7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graphicEl>
                                              <a:dgm id="{C481952B-63DF-4059-BD87-F5DD050CB7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graphicEl>
                                              <a:dgm id="{C481952B-63DF-4059-BD87-F5DD050CB7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graphicEl>
                                              <a:dgm id="{C481952B-63DF-4059-BD87-F5DD050CB7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7C12F6C-A399-4445-87FF-300DC81FE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">
                                            <p:graphicEl>
                                              <a:dgm id="{27C12F6C-A399-4445-87FF-300DC81FE9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graphicEl>
                                              <a:dgm id="{27C12F6C-A399-4445-87FF-300DC81FE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graphicEl>
                                              <a:dgm id="{27C12F6C-A399-4445-87FF-300DC81FE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&lt;OL&gt;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0688" y="1090613"/>
          <a:ext cx="5797550" cy="224790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2900045"/>
                <a:gridCol w="2897505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>
                          <a:latin typeface="Cambria" pitchFamily="18" charset="0"/>
                        </a:rPr>
                        <a:t>Thuộc</a:t>
                      </a:r>
                      <a:r>
                        <a:rPr lang="en-US" dirty="0">
                          <a:latin typeface="Cambria" pitchFamily="18" charset="0"/>
                        </a:rPr>
                        <a:t> </a:t>
                      </a:r>
                      <a:r>
                        <a:rPr lang="en-US" dirty="0" err="1">
                          <a:latin typeface="Cambria" pitchFamily="18" charset="0"/>
                        </a:rPr>
                        <a:t>tính</a:t>
                      </a:r>
                      <a:r>
                        <a:rPr lang="en-US" dirty="0">
                          <a:latin typeface="Cambria" pitchFamily="18" charset="0"/>
                        </a:rPr>
                        <a:t> TYPE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Thẻ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Upper Roman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&lt;LI TYPE = “I”&gt;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Lower Roman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latin typeface="Cambria" pitchFamily="18" charset="0"/>
                        </a:rPr>
                        <a:t>&lt;LI TYPE = </a:t>
                      </a:r>
                      <a:r>
                        <a:rPr lang="en-US" dirty="0" smtClean="0">
                          <a:latin typeface="Cambria" pitchFamily="18" charset="0"/>
                        </a:rPr>
                        <a:t>“</a:t>
                      </a:r>
                      <a:r>
                        <a:rPr lang="en-US" dirty="0" err="1" smtClean="0">
                          <a:latin typeface="Cambria" pitchFamily="18" charset="0"/>
                        </a:rPr>
                        <a:t>i</a:t>
                      </a:r>
                      <a:r>
                        <a:rPr lang="en-US" dirty="0" smtClean="0">
                          <a:latin typeface="Cambria" pitchFamily="18" charset="0"/>
                        </a:rPr>
                        <a:t>”&gt;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Uppercase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&lt;LI TYPE = “A”&gt;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Lowercase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&lt;LI TYPE = “a”&gt;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Bắt đầu với một số khác lớn hơn 1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&lt;OL START = “n”&gt;</a:t>
                      </a:r>
                    </a:p>
                  </a:txBody>
                  <a:tcPr marL="27305" marR="27305" marT="27305" marB="27305"/>
                </a:tc>
              </a:tr>
            </a:tbl>
          </a:graphicData>
        </a:graphic>
      </p:graphicFrame>
      <p:pic>
        <p:nvPicPr>
          <p:cNvPr id="2767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87688" y="3114675"/>
            <a:ext cx="5657850" cy="35956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&lt;UL&gt;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5900" y="1074738"/>
          <a:ext cx="4665664" cy="1316036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2332832"/>
                <a:gridCol w="2332832"/>
              </a:tblGrid>
              <a:tr h="3290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Thuộc tính TYPE</a:t>
                      </a:r>
                    </a:p>
                  </a:txBody>
                  <a:tcPr marL="27306" marR="27306" marT="27312" marB="273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Mô tả</a:t>
                      </a:r>
                    </a:p>
                  </a:txBody>
                  <a:tcPr marL="27306" marR="27306" marT="27312" marB="27312"/>
                </a:tc>
              </a:tr>
              <a:tr h="3290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square</a:t>
                      </a:r>
                    </a:p>
                  </a:txBody>
                  <a:tcPr marL="27306" marR="27306" marT="27312" marB="2731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Hình vuông</a:t>
                      </a:r>
                    </a:p>
                  </a:txBody>
                  <a:tcPr marL="27306" marR="27306" marT="27312" marB="27312"/>
                </a:tc>
              </a:tr>
              <a:tr h="3290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circle</a:t>
                      </a:r>
                    </a:p>
                  </a:txBody>
                  <a:tcPr marL="27306" marR="27306" marT="27312" marB="2731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Hình tròn rỗng ruột</a:t>
                      </a:r>
                    </a:p>
                  </a:txBody>
                  <a:tcPr marL="27306" marR="27306" marT="27312" marB="27312"/>
                </a:tc>
              </a:tr>
              <a:tr h="3290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disc</a:t>
                      </a:r>
                    </a:p>
                  </a:txBody>
                  <a:tcPr marL="27306" marR="27306" marT="27312" marB="2731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Hình tròn đặc ruột</a:t>
                      </a:r>
                    </a:p>
                  </a:txBody>
                  <a:tcPr marL="27306" marR="27306" marT="27312" marB="27312"/>
                </a:tc>
              </a:tr>
            </a:tbl>
          </a:graphicData>
        </a:graphic>
      </p:graphicFrame>
      <p:pic>
        <p:nvPicPr>
          <p:cNvPr id="2869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1513" y="2359025"/>
            <a:ext cx="6751637" cy="4165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3872" y="4135902"/>
            <a:ext cx="8255000" cy="2122251"/>
          </a:xfrm>
        </p:spPr>
        <p:txBody>
          <a:bodyPr>
            <a:normAutofit fontScale="92500" lnSpcReduction="20000"/>
          </a:bodyPr>
          <a:lstStyle/>
          <a:p>
            <a:pPr algn="just">
              <a:defRPr/>
            </a:pPr>
            <a:r>
              <a:rPr lang="en-US" smtClean="0"/>
              <a:t>Mạng là một nhóm các máy tính nối với nhau.</a:t>
            </a:r>
          </a:p>
          <a:p>
            <a:pPr algn="just">
              <a:defRPr/>
            </a:pPr>
            <a:r>
              <a:rPr lang="vi-VN"/>
              <a:t>Internet là mạng máy tính toàn cầu, trong đó các máy tính truyền thông với nhau theo giao thức chung </a:t>
            </a:r>
            <a:r>
              <a:rPr lang="vi-VN" smtClean="0"/>
              <a:t>TCP/IP</a:t>
            </a:r>
            <a:r>
              <a:rPr lang="en-US" smtClean="0"/>
              <a:t>.</a:t>
            </a:r>
          </a:p>
          <a:p>
            <a:pPr algn="just">
              <a:defRPr/>
            </a:pPr>
            <a:r>
              <a:rPr lang="en-US" smtClean="0"/>
              <a:t>Web là cách truy xuất thông tin sử dụng Internet.</a:t>
            </a:r>
          </a:p>
        </p:txBody>
      </p:sp>
      <p:sp>
        <p:nvSpPr>
          <p:cNvPr id="819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smtClean="0"/>
              <a:t>Web và Internet</a:t>
            </a:r>
          </a:p>
        </p:txBody>
      </p:sp>
      <p:pic>
        <p:nvPicPr>
          <p:cNvPr id="8196" name="Picture 2" descr="network_moni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928" y="915888"/>
            <a:ext cx="4200525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smtClean="0"/>
              <a:t> &lt;DL&gt;</a:t>
            </a:r>
            <a:endParaRPr lang="en-US" dirty="0" smtClean="0"/>
          </a:p>
        </p:txBody>
      </p:sp>
      <p:pic>
        <p:nvPicPr>
          <p:cNvPr id="2969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9963" y="1716088"/>
            <a:ext cx="7292975" cy="39306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4598988"/>
          </a:xfrm>
        </p:spPr>
        <p:txBody>
          <a:bodyPr/>
          <a:lstStyle/>
          <a:p>
            <a:pPr>
              <a:defRPr/>
            </a:pPr>
            <a:r>
              <a:rPr lang="en-US" smtClean="0"/>
              <a:t>Có thể lồng danh sách với nhau:</a:t>
            </a:r>
          </a:p>
          <a:p>
            <a:pPr lvl="1">
              <a:defRPr/>
            </a:pPr>
            <a:r>
              <a:rPr lang="en-US" smtClean="0"/>
              <a:t>Cùng kiểu danh sách.</a:t>
            </a:r>
          </a:p>
          <a:p>
            <a:pPr lvl="1">
              <a:defRPr/>
            </a:pPr>
            <a:r>
              <a:rPr lang="en-US" smtClean="0"/>
              <a:t>Khác kiểu danh sách</a:t>
            </a:r>
            <a:endParaRPr lang="en-US"/>
          </a:p>
        </p:txBody>
      </p:sp>
      <p:sp>
        <p:nvSpPr>
          <p:cNvPr id="3072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smtClean="0"/>
              <a:t>Danh sách lồng nhau</a:t>
            </a:r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3" y="3275013"/>
            <a:ext cx="5419725" cy="289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1849438"/>
            <a:ext cx="4333875" cy="2962275"/>
          </a:xfrm>
          <a:prstGeom prst="rect">
            <a:avLst/>
          </a:prstGeom>
          <a:noFill/>
          <a:ln w="9525">
            <a:solidFill>
              <a:srgbClr val="33CC33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4598988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vi-VN">
                <a:solidFill>
                  <a:srgbClr val="FF0000"/>
                </a:solidFill>
              </a:rPr>
              <a:t>&lt;</a:t>
            </a:r>
            <a:r>
              <a:rPr lang="vi-VN" smtClean="0">
                <a:solidFill>
                  <a:srgbClr val="FF0000"/>
                </a:solidFill>
              </a:rPr>
              <a:t>img&gt;</a:t>
            </a:r>
            <a:r>
              <a:rPr lang="vi-VN" smtClean="0"/>
              <a:t>: </a:t>
            </a:r>
            <a:r>
              <a:rPr lang="vi-VN"/>
              <a:t>Không có thẻ </a:t>
            </a:r>
            <a:r>
              <a:rPr lang="en-US" smtClean="0"/>
              <a:t>đóng, chỉ có thuộc tính.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vi-VN" smtClean="0"/>
              <a:t>Các </a:t>
            </a:r>
            <a:r>
              <a:rPr lang="vi-VN"/>
              <a:t>thuộc tính của tag </a:t>
            </a:r>
            <a:r>
              <a:rPr lang="vi-VN">
                <a:solidFill>
                  <a:srgbClr val="FF0000"/>
                </a:solidFill>
              </a:rPr>
              <a:t>&lt;img&gt;</a:t>
            </a:r>
            <a:r>
              <a:rPr lang="vi-VN"/>
              <a:t>:</a:t>
            </a:r>
          </a:p>
          <a:p>
            <a:pPr lvl="1">
              <a:defRPr/>
            </a:pPr>
            <a:r>
              <a:rPr lang="en-US" smtClean="0">
                <a:solidFill>
                  <a:srgbClr val="339933"/>
                </a:solidFill>
              </a:rPr>
              <a:t>SRC</a:t>
            </a:r>
            <a:r>
              <a:rPr lang="vi-VN" smtClean="0"/>
              <a:t>: </a:t>
            </a:r>
            <a:r>
              <a:rPr lang="vi-VN"/>
              <a:t>đường dẫn đến file hình </a:t>
            </a:r>
            <a:r>
              <a:rPr lang="vi-VN" smtClean="0"/>
              <a:t>ảnh</a:t>
            </a:r>
            <a:r>
              <a:rPr lang="en-US" smtClean="0"/>
              <a:t>.</a:t>
            </a:r>
            <a:endParaRPr lang="vi-VN"/>
          </a:p>
          <a:p>
            <a:pPr lvl="1">
              <a:defRPr/>
            </a:pPr>
            <a:r>
              <a:rPr lang="en-US" smtClean="0">
                <a:solidFill>
                  <a:srgbClr val="339933"/>
                </a:solidFill>
              </a:rPr>
              <a:t>ALT</a:t>
            </a:r>
            <a:r>
              <a:rPr lang="vi-VN" smtClean="0"/>
              <a:t>: </a:t>
            </a:r>
            <a:r>
              <a:rPr lang="vi-VN"/>
              <a:t>Chú thích cho hình </a:t>
            </a:r>
            <a:r>
              <a:rPr lang="vi-VN" smtClean="0"/>
              <a:t>ảnh</a:t>
            </a:r>
            <a:r>
              <a:rPr lang="en-US" smtClean="0"/>
              <a:t>.</a:t>
            </a:r>
            <a:endParaRPr lang="vi-VN"/>
          </a:p>
          <a:p>
            <a:pPr lvl="1">
              <a:defRPr/>
            </a:pPr>
            <a:r>
              <a:rPr lang="en-US" smtClean="0">
                <a:solidFill>
                  <a:srgbClr val="339933"/>
                </a:solidFill>
              </a:rPr>
              <a:t>BORDER</a:t>
            </a:r>
            <a:r>
              <a:rPr lang="vi-VN" smtClean="0"/>
              <a:t>: </a:t>
            </a:r>
            <a:r>
              <a:rPr lang="vi-VN"/>
              <a:t>độ dày đường viền quanh ảnh (mặc định=0</a:t>
            </a:r>
            <a:r>
              <a:rPr lang="vi-VN" smtClean="0"/>
              <a:t>)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>
                <a:solidFill>
                  <a:srgbClr val="339933"/>
                </a:solidFill>
              </a:rPr>
              <a:t>WIDTH</a:t>
            </a:r>
            <a:r>
              <a:rPr lang="en-US" smtClean="0"/>
              <a:t>: Chiều rộng ảnh.</a:t>
            </a:r>
          </a:p>
          <a:p>
            <a:pPr lvl="1">
              <a:defRPr/>
            </a:pPr>
            <a:r>
              <a:rPr lang="en-US" smtClean="0">
                <a:solidFill>
                  <a:srgbClr val="339933"/>
                </a:solidFill>
              </a:rPr>
              <a:t>HEIGHT</a:t>
            </a:r>
            <a:r>
              <a:rPr lang="en-US" smtClean="0"/>
              <a:t>: Chiều cao ảnh.</a:t>
            </a:r>
          </a:p>
          <a:p>
            <a:pPr lvl="1">
              <a:defRPr/>
            </a:pPr>
            <a:r>
              <a:rPr lang="en-US" smtClean="0">
                <a:solidFill>
                  <a:srgbClr val="339933"/>
                </a:solidFill>
              </a:rPr>
              <a:t>ALIGN</a:t>
            </a:r>
            <a:r>
              <a:rPr lang="en-US" smtClean="0"/>
              <a:t>: Canh lề so với văn bản xung quanh.</a:t>
            </a:r>
            <a:endParaRPr lang="en-US"/>
          </a:p>
        </p:txBody>
      </p:sp>
      <p:sp>
        <p:nvSpPr>
          <p:cNvPr id="3174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smtClean="0"/>
              <a:t>Chèn hình ảnh</a:t>
            </a:r>
          </a:p>
        </p:txBody>
      </p:sp>
      <p:sp>
        <p:nvSpPr>
          <p:cNvPr id="4" name="Rectangle 3"/>
          <p:cNvSpPr/>
          <p:nvPr/>
        </p:nvSpPr>
        <p:spPr>
          <a:xfrm>
            <a:off x="492125" y="1747838"/>
            <a:ext cx="8313738" cy="58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&lt;IMG SRC="&lt;URL&gt;" WIDTH="&lt;Độ rộng&gt;" HEIGHT="&lt;ĐỘ CAO&gt;" ALIGN="&lt;Canh lề&gt;“ ALT=“&lt;Chú thích ảnh&gt;” BORDER=“&lt;ĐƯỜNG VIỀN&gt;”/&gt;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smtClean="0"/>
              <a:t>Chèn hình ảnh (tt)</a:t>
            </a:r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8" y="2774950"/>
            <a:ext cx="6630987" cy="353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340" y="1332548"/>
            <a:ext cx="7543800" cy="106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smtClean="0"/>
              <a:t>Bảng (Table)</a:t>
            </a:r>
          </a:p>
        </p:txBody>
      </p:sp>
      <p:pic>
        <p:nvPicPr>
          <p:cNvPr id="33795" name="Picture 2" descr="SNAGHTML10343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5" y="1317625"/>
            <a:ext cx="5751513" cy="226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28625" y="3732213"/>
          <a:ext cx="8305800" cy="25660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86000"/>
                <a:gridCol w="6019800"/>
              </a:tblGrid>
              <a:tr h="370964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ambria" pitchFamily="18" charset="0"/>
                        </a:rPr>
                        <a:t>Tên</a:t>
                      </a:r>
                      <a:r>
                        <a:rPr lang="en-US" sz="180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Cambria" pitchFamily="18" charset="0"/>
                        </a:rPr>
                        <a:t>thẻ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Cambria" pitchFamily="18" charset="0"/>
                        </a:rPr>
                        <a:t>Mô tả</a:t>
                      </a:r>
                      <a:endParaRPr lang="en-US" sz="1800">
                        <a:latin typeface="Cambria" pitchFamily="18" charset="0"/>
                      </a:endParaRPr>
                    </a:p>
                  </a:txBody>
                  <a:tcPr marT="45735" marB="45735"/>
                </a:tc>
              </a:tr>
              <a:tr h="381128">
                <a:tc>
                  <a:txBody>
                    <a:bodyPr/>
                    <a:lstStyle/>
                    <a:p>
                      <a:r>
                        <a:rPr lang="en-US" sz="1900" b="1" smtClean="0">
                          <a:latin typeface="Cambria" pitchFamily="18" charset="0"/>
                        </a:rPr>
                        <a:t>&lt;table&gt;…&lt;/table&gt;</a:t>
                      </a:r>
                      <a:endParaRPr lang="en-US" sz="1900" b="1">
                        <a:latin typeface="Cambria" pitchFamily="18" charset="0"/>
                      </a:endParaRP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Cambria" pitchFamily="18" charset="0"/>
                        </a:rPr>
                        <a:t>Khởi tạo bảng</a:t>
                      </a:r>
                      <a:endParaRPr lang="en-US" sz="1800">
                        <a:latin typeface="Cambria" pitchFamily="18" charset="0"/>
                      </a:endParaRPr>
                    </a:p>
                  </a:txBody>
                  <a:tcPr marT="45735" marB="45735"/>
                </a:tc>
              </a:tr>
              <a:tr h="381128">
                <a:tc>
                  <a:txBody>
                    <a:bodyPr/>
                    <a:lstStyle/>
                    <a:p>
                      <a:r>
                        <a:rPr lang="en-US" sz="1900" b="1" smtClean="0">
                          <a:latin typeface="Cambria" pitchFamily="18" charset="0"/>
                        </a:rPr>
                        <a:t>&lt;tr&gt;…&lt;/tr&gt;</a:t>
                      </a:r>
                      <a:endParaRPr lang="en-US" sz="1900" b="1">
                        <a:latin typeface="Cambria" pitchFamily="18" charset="0"/>
                      </a:endParaRP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Cambria" pitchFamily="18" charset="0"/>
                        </a:rPr>
                        <a:t>Tạo một dòng. Tag &lt;tr&gt; phải nằm trong thẻ &lt;table&gt;</a:t>
                      </a:r>
                      <a:endParaRPr lang="en-US" sz="1800">
                        <a:latin typeface="Cambria" pitchFamily="18" charset="0"/>
                      </a:endParaRPr>
                    </a:p>
                  </a:txBody>
                  <a:tcPr marT="45735" marB="45735"/>
                </a:tc>
              </a:tr>
              <a:tr h="381128">
                <a:tc>
                  <a:txBody>
                    <a:bodyPr/>
                    <a:lstStyle/>
                    <a:p>
                      <a:r>
                        <a:rPr lang="en-US" sz="1900" b="1" smtClean="0">
                          <a:latin typeface="Cambria" pitchFamily="18" charset="0"/>
                        </a:rPr>
                        <a:t>&lt;th&gt;…&lt;/th&gt;</a:t>
                      </a:r>
                      <a:endParaRPr lang="en-US" sz="1900" b="1">
                        <a:latin typeface="Cambria" pitchFamily="18" charset="0"/>
                      </a:endParaRP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Cambria" pitchFamily="18" charset="0"/>
                        </a:rPr>
                        <a:t>Tạo một ô tiêu đề. Tag &lt;th&gt; phải nằm trong thẻ &lt;tr&gt;</a:t>
                      </a:r>
                      <a:endParaRPr lang="en-US" sz="1800">
                        <a:latin typeface="Cambria" pitchFamily="18" charset="0"/>
                      </a:endParaRPr>
                    </a:p>
                  </a:txBody>
                  <a:tcPr marT="45735" marB="45735"/>
                </a:tc>
              </a:tr>
              <a:tr h="381128">
                <a:tc>
                  <a:txBody>
                    <a:bodyPr/>
                    <a:lstStyle/>
                    <a:p>
                      <a:r>
                        <a:rPr lang="en-US" sz="1900" b="1" smtClean="0">
                          <a:latin typeface="Cambria" pitchFamily="18" charset="0"/>
                        </a:rPr>
                        <a:t>&lt;td&gt;…&lt;/td&gt;</a:t>
                      </a:r>
                      <a:endParaRPr lang="en-US" sz="1900" b="1">
                        <a:latin typeface="Cambria" pitchFamily="18" charset="0"/>
                      </a:endParaRP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ambria" pitchFamily="18" charset="0"/>
                        </a:rPr>
                        <a:t>Tạo</a:t>
                      </a:r>
                      <a:r>
                        <a:rPr lang="en-US" sz="180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Cambria" pitchFamily="18" charset="0"/>
                        </a:rPr>
                        <a:t>một</a:t>
                      </a:r>
                      <a:r>
                        <a:rPr lang="en-US" sz="1800" dirty="0" smtClean="0">
                          <a:latin typeface="Cambria" pitchFamily="18" charset="0"/>
                        </a:rPr>
                        <a:t> ô (</a:t>
                      </a:r>
                      <a:r>
                        <a:rPr lang="en-US" sz="1800" dirty="0" err="1" smtClean="0">
                          <a:latin typeface="Cambria" pitchFamily="18" charset="0"/>
                        </a:rPr>
                        <a:t>chứa</a:t>
                      </a:r>
                      <a:r>
                        <a:rPr lang="en-US" sz="180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Cambria" pitchFamily="18" charset="0"/>
                        </a:rPr>
                        <a:t>dữ</a:t>
                      </a:r>
                      <a:r>
                        <a:rPr lang="en-US" sz="180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Cambria" pitchFamily="18" charset="0"/>
                        </a:rPr>
                        <a:t>liệu</a:t>
                      </a:r>
                      <a:r>
                        <a:rPr lang="en-US" sz="1800" dirty="0" smtClean="0">
                          <a:latin typeface="Cambria" pitchFamily="18" charset="0"/>
                        </a:rPr>
                        <a:t>). Tag &lt;td&gt; </a:t>
                      </a:r>
                      <a:r>
                        <a:rPr lang="en-US" sz="1800" dirty="0" err="1" smtClean="0">
                          <a:latin typeface="Cambria" pitchFamily="18" charset="0"/>
                        </a:rPr>
                        <a:t>phải</a:t>
                      </a:r>
                      <a:r>
                        <a:rPr lang="en-US" sz="180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Cambria" pitchFamily="18" charset="0"/>
                        </a:rPr>
                        <a:t>nằm</a:t>
                      </a:r>
                      <a:r>
                        <a:rPr lang="en-US" sz="180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Cambria" pitchFamily="18" charset="0"/>
                        </a:rPr>
                        <a:t>trong</a:t>
                      </a:r>
                      <a:r>
                        <a:rPr lang="en-US" sz="180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Cambria" pitchFamily="18" charset="0"/>
                        </a:rPr>
                        <a:t>thẻ</a:t>
                      </a:r>
                      <a:r>
                        <a:rPr lang="en-US" sz="1800" dirty="0" smtClean="0">
                          <a:latin typeface="Cambria" pitchFamily="18" charset="0"/>
                        </a:rPr>
                        <a:t> &lt;</a:t>
                      </a:r>
                      <a:r>
                        <a:rPr lang="en-US" sz="1800" dirty="0" err="1" smtClean="0">
                          <a:latin typeface="Cambria" pitchFamily="18" charset="0"/>
                        </a:rPr>
                        <a:t>tr</a:t>
                      </a:r>
                      <a:r>
                        <a:rPr lang="en-US" sz="1800" dirty="0" smtClean="0">
                          <a:latin typeface="Cambria" pitchFamily="18" charset="0"/>
                        </a:rPr>
                        <a:t>&gt;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T="45735" marB="45735"/>
                </a:tc>
              </a:tr>
              <a:tr h="381128">
                <a:tc>
                  <a:txBody>
                    <a:bodyPr/>
                    <a:lstStyle/>
                    <a:p>
                      <a:r>
                        <a:rPr lang="en-US" sz="1900" b="1" dirty="0" smtClean="0">
                          <a:latin typeface="Cambria" pitchFamily="18" charset="0"/>
                        </a:rPr>
                        <a:t>&lt;caption&gt;… &lt;/caption&gt;</a:t>
                      </a:r>
                      <a:endParaRPr lang="en-US" sz="1900" b="1" dirty="0">
                        <a:latin typeface="Cambria" pitchFamily="18" charset="0"/>
                      </a:endParaRP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ambria" pitchFamily="18" charset="0"/>
                        </a:rPr>
                        <a:t>Tạo</a:t>
                      </a:r>
                      <a:r>
                        <a:rPr lang="en-US" sz="18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Cambria" pitchFamily="18" charset="0"/>
                        </a:rPr>
                        <a:t>tiêu</a:t>
                      </a:r>
                      <a:r>
                        <a:rPr lang="en-US" sz="18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Cambria" pitchFamily="18" charset="0"/>
                        </a:rPr>
                        <a:t>đề</a:t>
                      </a:r>
                      <a:r>
                        <a:rPr lang="en-US" sz="18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Cambria" pitchFamily="18" charset="0"/>
                        </a:rPr>
                        <a:t>cho</a:t>
                      </a:r>
                      <a:r>
                        <a:rPr lang="en-US" sz="18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Cambria" pitchFamily="18" charset="0"/>
                        </a:rPr>
                        <a:t>bảng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T="45735" marB="4573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459898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481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b="0" smtClean="0"/>
              <a:t>Bảng</a:t>
            </a:r>
            <a:r>
              <a:rPr lang="en-US" smtClean="0"/>
              <a:t> – Ví dụ</a:t>
            </a:r>
          </a:p>
        </p:txBody>
      </p:sp>
      <p:pic>
        <p:nvPicPr>
          <p:cNvPr id="3482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566988"/>
            <a:ext cx="336550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695450"/>
            <a:ext cx="2519362" cy="39751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095027456"/>
              </p:ext>
            </p:extLst>
          </p:nvPr>
        </p:nvGraphicFramePr>
        <p:xfrm>
          <a:off x="615950" y="1327148"/>
          <a:ext cx="7937500" cy="47641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78922"/>
                <a:gridCol w="2747833"/>
                <a:gridCol w="3010745"/>
              </a:tblGrid>
              <a:tr h="5392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Tên thuộc tính</a:t>
                      </a:r>
                    </a:p>
                  </a:txBody>
                  <a:tcPr marL="27307" marR="27307" marT="27299" marB="27299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Các giá trị</a:t>
                      </a:r>
                    </a:p>
                  </a:txBody>
                  <a:tcPr marL="27307" marR="27307" marT="27299" marB="27299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Mô tả</a:t>
                      </a:r>
                    </a:p>
                  </a:txBody>
                  <a:tcPr marL="27307" marR="27307" marT="27299" marB="27299" anchor="ctr"/>
                </a:tc>
              </a:tr>
              <a:tr h="5392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339933"/>
                          </a:solidFill>
                          <a:latin typeface="Cambria" pitchFamily="18" charset="0"/>
                        </a:rPr>
                        <a:t>BORDER</a:t>
                      </a:r>
                    </a:p>
                  </a:txBody>
                  <a:tcPr marL="27307" marR="27307" marT="27299" marB="2729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Số nguyên (pixel)</a:t>
                      </a:r>
                    </a:p>
                  </a:txBody>
                  <a:tcPr marL="27307" marR="27307" marT="27299" marB="2729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Độ dầy của đường viền</a:t>
                      </a:r>
                    </a:p>
                  </a:txBody>
                  <a:tcPr marL="27307" marR="27307" marT="27299" marB="27299" anchor="ctr"/>
                </a:tc>
              </a:tr>
              <a:tr h="9890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339933"/>
                          </a:solidFill>
                          <a:latin typeface="Cambria" pitchFamily="18" charset="0"/>
                        </a:rPr>
                        <a:t>CELLPADDING</a:t>
                      </a:r>
                    </a:p>
                  </a:txBody>
                  <a:tcPr marL="27307" marR="27307" marT="27299" marB="2729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Số nguyên (pixel)</a:t>
                      </a:r>
                    </a:p>
                  </a:txBody>
                  <a:tcPr marL="27307" marR="27307" marT="27299" marB="2729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Khoảng cách giữa nội dung và đường viền ô</a:t>
                      </a:r>
                    </a:p>
                  </a:txBody>
                  <a:tcPr marL="27307" marR="27307" marT="27299" marB="27299" anchor="ctr"/>
                </a:tc>
              </a:tr>
              <a:tr h="5392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339933"/>
                          </a:solidFill>
                          <a:latin typeface="Cambria" pitchFamily="18" charset="0"/>
                        </a:rPr>
                        <a:t>CELLSPACING</a:t>
                      </a:r>
                    </a:p>
                  </a:txBody>
                  <a:tcPr marL="27307" marR="27307" marT="27299" marB="2729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Số nguyên (pixel)</a:t>
                      </a:r>
                    </a:p>
                  </a:txBody>
                  <a:tcPr marL="27307" marR="27307" marT="27299" marB="2729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Khoảng cách giữa các ô</a:t>
                      </a:r>
                    </a:p>
                  </a:txBody>
                  <a:tcPr marL="27307" marR="27307" marT="27299" marB="27299" anchor="ctr"/>
                </a:tc>
              </a:tr>
              <a:tr h="5392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339933"/>
                          </a:solidFill>
                          <a:latin typeface="Cambria" pitchFamily="18" charset="0"/>
                        </a:rPr>
                        <a:t>WIDTH</a:t>
                      </a:r>
                    </a:p>
                  </a:txBody>
                  <a:tcPr marL="27307" marR="27307" marT="27299" marB="2729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Số nguyên (pixel hoặc %)</a:t>
                      </a:r>
                    </a:p>
                  </a:txBody>
                  <a:tcPr marL="27307" marR="27307" marT="27299" marB="2729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Chiều rộng của bảng</a:t>
                      </a:r>
                    </a:p>
                  </a:txBody>
                  <a:tcPr marL="27307" marR="27307" marT="27299" marB="27299" anchor="ctr"/>
                </a:tc>
              </a:tr>
              <a:tr h="5392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smtClean="0">
                          <a:solidFill>
                            <a:srgbClr val="339933"/>
                          </a:solidFill>
                          <a:latin typeface="Cambria" pitchFamily="18" charset="0"/>
                        </a:rPr>
                        <a:t>COLSPAN</a:t>
                      </a:r>
                      <a:endParaRPr lang="en-US" sz="1800" b="1">
                        <a:solidFill>
                          <a:srgbClr val="339933"/>
                        </a:solidFill>
                        <a:latin typeface="Cambria" pitchFamily="18" charset="0"/>
                      </a:endParaRPr>
                    </a:p>
                  </a:txBody>
                  <a:tcPr marL="27307" marR="27307" marT="27299" marB="2729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latin typeface="Cambria" pitchFamily="18" charset="0"/>
                        </a:rPr>
                        <a:t>Số</a:t>
                      </a:r>
                      <a:r>
                        <a:rPr lang="en-US" sz="1800" baseline="0" smtClean="0">
                          <a:latin typeface="Cambria" pitchFamily="18" charset="0"/>
                        </a:rPr>
                        <a:t> nguyên</a:t>
                      </a:r>
                      <a:endParaRPr lang="en-US" sz="1800">
                        <a:latin typeface="Cambria" pitchFamily="18" charset="0"/>
                      </a:endParaRPr>
                    </a:p>
                  </a:txBody>
                  <a:tcPr marL="27307" marR="27307" marT="27299" marB="2729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latin typeface="Cambria" pitchFamily="18" charset="0"/>
                        </a:rPr>
                        <a:t>Độ</a:t>
                      </a:r>
                      <a:r>
                        <a:rPr lang="en-US" sz="1800" baseline="0" smtClean="0">
                          <a:latin typeface="Cambria" pitchFamily="18" charset="0"/>
                        </a:rPr>
                        <a:t> mở rộng cột</a:t>
                      </a:r>
                      <a:endParaRPr lang="en-US" sz="1800">
                        <a:latin typeface="Cambria" pitchFamily="18" charset="0"/>
                      </a:endParaRPr>
                    </a:p>
                  </a:txBody>
                  <a:tcPr marL="27307" marR="27307" marT="27299" marB="27299" anchor="ctr"/>
                </a:tc>
              </a:tr>
              <a:tr h="5392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smtClean="0">
                          <a:solidFill>
                            <a:srgbClr val="339933"/>
                          </a:solidFill>
                          <a:latin typeface="Cambria" pitchFamily="18" charset="0"/>
                        </a:rPr>
                        <a:t>ROWSPAN</a:t>
                      </a:r>
                      <a:endParaRPr lang="en-US" sz="1800" b="1">
                        <a:solidFill>
                          <a:srgbClr val="339933"/>
                        </a:solidFill>
                        <a:latin typeface="Cambria" pitchFamily="18" charset="0"/>
                      </a:endParaRPr>
                    </a:p>
                  </a:txBody>
                  <a:tcPr marL="27307" marR="27307" marT="27299" marB="2729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latin typeface="Cambria" pitchFamily="18" charset="0"/>
                        </a:rPr>
                        <a:t>Số</a:t>
                      </a:r>
                      <a:r>
                        <a:rPr lang="en-US" sz="1800" baseline="0" smtClean="0">
                          <a:latin typeface="Cambria" pitchFamily="18" charset="0"/>
                        </a:rPr>
                        <a:t> nguyên</a:t>
                      </a:r>
                      <a:endParaRPr lang="en-US" sz="1800">
                        <a:latin typeface="Cambria" pitchFamily="18" charset="0"/>
                      </a:endParaRPr>
                    </a:p>
                  </a:txBody>
                  <a:tcPr marL="27307" marR="27307" marT="27299" marB="2729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latin typeface="Cambria" pitchFamily="18" charset="0"/>
                        </a:rPr>
                        <a:t>Độ</a:t>
                      </a:r>
                      <a:r>
                        <a:rPr lang="en-US" sz="1800" baseline="0" smtClean="0">
                          <a:latin typeface="Cambria" pitchFamily="18" charset="0"/>
                        </a:rPr>
                        <a:t> mở rộng dòng</a:t>
                      </a:r>
                      <a:endParaRPr lang="en-US" sz="1800">
                        <a:latin typeface="Cambria" pitchFamily="18" charset="0"/>
                      </a:endParaRPr>
                    </a:p>
                  </a:txBody>
                  <a:tcPr marL="27307" marR="27307" marT="27299" marB="27299" anchor="ctr"/>
                </a:tc>
              </a:tr>
              <a:tr h="5392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smtClean="0">
                          <a:solidFill>
                            <a:srgbClr val="339933"/>
                          </a:solidFill>
                          <a:latin typeface="Cambria" pitchFamily="18" charset="0"/>
                        </a:rPr>
                        <a:t>BACKGROUND</a:t>
                      </a:r>
                      <a:endParaRPr lang="en-US" sz="1800" b="1">
                        <a:solidFill>
                          <a:srgbClr val="339933"/>
                        </a:solidFill>
                        <a:latin typeface="Cambria" pitchFamily="18" charset="0"/>
                      </a:endParaRPr>
                    </a:p>
                  </a:txBody>
                  <a:tcPr marL="27307" marR="27307" marT="27299" marB="2729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latin typeface="Cambria" pitchFamily="18" charset="0"/>
                        </a:rPr>
                        <a:t>Màu</a:t>
                      </a:r>
                      <a:endParaRPr lang="en-US" sz="1800">
                        <a:latin typeface="Cambria" pitchFamily="18" charset="0"/>
                      </a:endParaRPr>
                    </a:p>
                  </a:txBody>
                  <a:tcPr marL="27307" marR="27307" marT="27299" marB="2729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latin typeface="Cambria" pitchFamily="18" charset="0"/>
                        </a:rPr>
                        <a:t>Màu</a:t>
                      </a:r>
                      <a:r>
                        <a:rPr lang="en-US" sz="1800" baseline="0" smtClean="0">
                          <a:latin typeface="Cambria" pitchFamily="18" charset="0"/>
                        </a:rPr>
                        <a:t> nền bảng</a:t>
                      </a:r>
                      <a:endParaRPr lang="en-US" sz="1800">
                        <a:latin typeface="Cambria" pitchFamily="18" charset="0"/>
                      </a:endParaRPr>
                    </a:p>
                  </a:txBody>
                  <a:tcPr marL="27307" marR="27307" marT="27299" marB="27299" anchor="ctr"/>
                </a:tc>
              </a:tr>
            </a:tbl>
          </a:graphicData>
        </a:graphic>
      </p:graphicFrame>
      <p:sp>
        <p:nvSpPr>
          <p:cNvPr id="3588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b="0" smtClean="0"/>
              <a:t>Bảng </a:t>
            </a:r>
            <a:r>
              <a:rPr lang="en-US" smtClean="0"/>
              <a:t>– Các thuộc tính của thẻ &lt;TABLE&gt;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b="0" smtClean="0"/>
              <a:t>Bảng</a:t>
            </a:r>
            <a:r>
              <a:rPr lang="en-US" smtClean="0"/>
              <a:t> – Trộn ô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>
          <a:xfrm>
            <a:off x="5345248" y="1174648"/>
            <a:ext cx="3352800" cy="4876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marL="282575" lvl="0" indent="-282575" algn="ctr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b="1" noProof="1" smtClean="0">
                <a:solidFill>
                  <a:srgbClr val="339933"/>
                </a:solidFill>
              </a:rPr>
              <a:t>rowspan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mtClean="0">
              <a:solidFill>
                <a:schemeClr val="tx1"/>
              </a:solidFill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mtClean="0">
                <a:solidFill>
                  <a:schemeClr val="tx1"/>
                </a:solidFill>
              </a:rPr>
              <a:t>Định nghĩa số dòng được mở rộng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>
          <a:xfrm>
            <a:off x="468448" y="1174648"/>
            <a:ext cx="3352800" cy="4876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marL="282575" lvl="0" indent="-282575" algn="ctr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b="1" noProof="1" smtClean="0">
                <a:solidFill>
                  <a:srgbClr val="339933"/>
                </a:solidFill>
              </a:rPr>
              <a:t>colspan</a:t>
            </a:r>
            <a:endParaRPr lang="en-US" b="1" noProof="1">
              <a:solidFill>
                <a:srgbClr val="339933"/>
              </a:solidFill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mtClean="0">
              <a:solidFill>
                <a:schemeClr val="tx1"/>
              </a:solidFill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mtClean="0">
                <a:solidFill>
                  <a:schemeClr val="tx1"/>
                </a:solidFill>
              </a:rPr>
              <a:t>Định nghĩa số cột được mở rộng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7439" y="2857998"/>
            <a:ext cx="1447801" cy="60283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80000" tIns="108000" rIns="180000" bIns="10800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cell[1,1]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65758" y="2857998"/>
            <a:ext cx="1499682" cy="60283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80000" tIns="108000" rIns="180000" bIns="10800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cell[1,2]</a:t>
            </a:r>
            <a:endParaRPr lang="bg-BG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7440" y="3525525"/>
            <a:ext cx="3048000" cy="60283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80000" tIns="108000" rIns="180000" bIns="10800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cell[2,1]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1" name="AutoShape 38"/>
          <p:cNvSpPr>
            <a:spLocks noChangeArrowheads="1"/>
          </p:cNvSpPr>
          <p:nvPr/>
        </p:nvSpPr>
        <p:spPr bwMode="auto">
          <a:xfrm>
            <a:off x="2482715" y="2117235"/>
            <a:ext cx="1871663" cy="527804"/>
          </a:xfrm>
          <a:prstGeom prst="wedgeRoundRectCallout">
            <a:avLst>
              <a:gd name="adj1" fmla="val -46269"/>
              <a:gd name="adj2" fmla="val 155148"/>
              <a:gd name="adj3" fmla="val 16667"/>
            </a:avLst>
          </a:prstGeom>
          <a:ln>
            <a:solidFill>
              <a:srgbClr val="33993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noProof="1">
                <a:solidFill>
                  <a:schemeClr val="tx1"/>
                </a:solidFill>
              </a:rPr>
              <a:t>colspan="1"</a:t>
            </a:r>
          </a:p>
        </p:txBody>
      </p:sp>
      <p:sp>
        <p:nvSpPr>
          <p:cNvPr id="12" name="AutoShape 39"/>
          <p:cNvSpPr>
            <a:spLocks noChangeArrowheads="1"/>
          </p:cNvSpPr>
          <p:nvPr/>
        </p:nvSpPr>
        <p:spPr bwMode="auto">
          <a:xfrm>
            <a:off x="466590" y="2117235"/>
            <a:ext cx="1871663" cy="527804"/>
          </a:xfrm>
          <a:prstGeom prst="wedgeRoundRectCallout">
            <a:avLst>
              <a:gd name="adj1" fmla="val 41519"/>
              <a:gd name="adj2" fmla="val 145954"/>
              <a:gd name="adj3" fmla="val 16667"/>
            </a:avLst>
          </a:prstGeom>
          <a:ln>
            <a:solidFill>
              <a:srgbClr val="33993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noProof="1">
                <a:solidFill>
                  <a:schemeClr val="tx1"/>
                </a:solidFill>
              </a:rPr>
              <a:t>colspan="1"</a:t>
            </a:r>
          </a:p>
        </p:txBody>
      </p:sp>
      <p:sp>
        <p:nvSpPr>
          <p:cNvPr id="13" name="AutoShape 40"/>
          <p:cNvSpPr>
            <a:spLocks noChangeArrowheads="1"/>
          </p:cNvSpPr>
          <p:nvPr/>
        </p:nvSpPr>
        <p:spPr bwMode="auto">
          <a:xfrm>
            <a:off x="2898640" y="4273060"/>
            <a:ext cx="1871662" cy="527804"/>
          </a:xfrm>
          <a:prstGeom prst="wedgeRoundRectCallout">
            <a:avLst>
              <a:gd name="adj1" fmla="val -39747"/>
              <a:gd name="adj2" fmla="val -112553"/>
              <a:gd name="adj3" fmla="val 16667"/>
            </a:avLst>
          </a:prstGeom>
          <a:ln>
            <a:solidFill>
              <a:srgbClr val="33993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noProof="1">
                <a:solidFill>
                  <a:schemeClr val="tx1"/>
                </a:solidFill>
              </a:rPr>
              <a:t>colspan="2"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302386" y="2825260"/>
            <a:ext cx="1503362" cy="1295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180000" tIns="108000" rIns="180000" bIns="1080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cell[1,1]</a:t>
            </a:r>
            <a:endParaRPr lang="bg-BG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928491" y="2817566"/>
            <a:ext cx="1410277" cy="60283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80000" tIns="108000" rIns="180000" bIns="10800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cell[1,2]</a:t>
            </a:r>
            <a:endParaRPr lang="bg-BG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928491" y="3511060"/>
            <a:ext cx="1410277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80000" tIns="108000" rIns="180000" bIns="10800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cell[2,1]</a:t>
            </a:r>
            <a:endParaRPr lang="bg-BG">
              <a:solidFill>
                <a:schemeClr val="tx1"/>
              </a:solidFill>
            </a:endParaRPr>
          </a:p>
        </p:txBody>
      </p:sp>
      <p:sp>
        <p:nvSpPr>
          <p:cNvPr id="17" name="AutoShape 45"/>
          <p:cNvSpPr>
            <a:spLocks noChangeArrowheads="1"/>
          </p:cNvSpPr>
          <p:nvPr/>
        </p:nvSpPr>
        <p:spPr bwMode="auto">
          <a:xfrm>
            <a:off x="4727711" y="2117235"/>
            <a:ext cx="1943100" cy="527804"/>
          </a:xfrm>
          <a:prstGeom prst="wedgeRoundRectCallout">
            <a:avLst>
              <a:gd name="adj1" fmla="val 38074"/>
              <a:gd name="adj2" fmla="val 150000"/>
              <a:gd name="adj3" fmla="val 16667"/>
            </a:avLst>
          </a:prstGeom>
          <a:ln>
            <a:solidFill>
              <a:srgbClr val="33993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noProof="1">
                <a:solidFill>
                  <a:schemeClr val="tx1"/>
                </a:solidFill>
              </a:rPr>
              <a:t>rowspan="2"</a:t>
            </a:r>
          </a:p>
        </p:txBody>
      </p:sp>
      <p:sp>
        <p:nvSpPr>
          <p:cNvPr id="18" name="AutoShape 46"/>
          <p:cNvSpPr>
            <a:spLocks noChangeArrowheads="1"/>
          </p:cNvSpPr>
          <p:nvPr/>
        </p:nvSpPr>
        <p:spPr bwMode="auto">
          <a:xfrm>
            <a:off x="6815273" y="2117235"/>
            <a:ext cx="1944688" cy="527804"/>
          </a:xfrm>
          <a:prstGeom prst="wedgeRoundRectCallout">
            <a:avLst>
              <a:gd name="adj1" fmla="val -39389"/>
              <a:gd name="adj2" fmla="val 150736"/>
              <a:gd name="adj3" fmla="val 16667"/>
            </a:avLst>
          </a:prstGeom>
          <a:ln>
            <a:solidFill>
              <a:srgbClr val="33993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noProof="1">
                <a:solidFill>
                  <a:schemeClr val="tx1"/>
                </a:solidFill>
              </a:rPr>
              <a:t>rowspan="1"</a:t>
            </a:r>
          </a:p>
        </p:txBody>
      </p:sp>
      <p:sp>
        <p:nvSpPr>
          <p:cNvPr id="19" name="AutoShape 46"/>
          <p:cNvSpPr>
            <a:spLocks noChangeArrowheads="1"/>
          </p:cNvSpPr>
          <p:nvPr/>
        </p:nvSpPr>
        <p:spPr bwMode="auto">
          <a:xfrm>
            <a:off x="6793048" y="4196860"/>
            <a:ext cx="1944688" cy="527804"/>
          </a:xfrm>
          <a:prstGeom prst="wedgeRoundRectCallout">
            <a:avLst>
              <a:gd name="adj1" fmla="val -36289"/>
              <a:gd name="adj2" fmla="val -89144"/>
              <a:gd name="adj3" fmla="val 16667"/>
            </a:avLst>
          </a:prstGeom>
          <a:ln>
            <a:solidFill>
              <a:srgbClr val="33993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noProof="1">
                <a:solidFill>
                  <a:schemeClr val="tx1"/>
                </a:solidFill>
              </a:rPr>
              <a:t>rowspan="1"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74" y="1540047"/>
            <a:ext cx="31623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61" y="1562272"/>
            <a:ext cx="3644900" cy="3865562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89771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083320991"/>
              </p:ext>
            </p:extLst>
          </p:nvPr>
        </p:nvGraphicFramePr>
        <p:xfrm>
          <a:off x="673100" y="1327150"/>
          <a:ext cx="7796213" cy="441246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75171"/>
                <a:gridCol w="2491731"/>
                <a:gridCol w="2629311"/>
              </a:tblGrid>
              <a:tr h="4410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Tên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thuộc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tính</a:t>
                      </a:r>
                      <a:endParaRPr lang="en-US" sz="1800" dirty="0"/>
                    </a:p>
                  </a:txBody>
                  <a:tcPr marL="27305" marR="27305" marT="27308" marB="27308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Các giá trị</a:t>
                      </a:r>
                    </a:p>
                  </a:txBody>
                  <a:tcPr marL="27305" marR="27305" marT="27308" marB="27308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Mô tả</a:t>
                      </a:r>
                    </a:p>
                  </a:txBody>
                  <a:tcPr marL="27305" marR="27305" marT="27308" marB="27308" anchor="ctr"/>
                </a:tc>
              </a:tr>
              <a:tr h="15446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339933"/>
                          </a:solidFill>
                        </a:rPr>
                        <a:t>ALIGN</a:t>
                      </a:r>
                    </a:p>
                  </a:txBody>
                  <a:tcPr marL="27305" marR="27305" marT="27308" marB="27308" anchor="ctr"/>
                </a:tc>
                <a:tc>
                  <a:txBody>
                    <a:bodyPr/>
                    <a:lstStyle/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800"/>
                        <a:t>LEFT</a:t>
                      </a: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800"/>
                        <a:t>RIGHT</a:t>
                      </a: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800"/>
                        <a:t>CENTER</a:t>
                      </a: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800"/>
                        <a:t>JUSTIFY</a:t>
                      </a:r>
                    </a:p>
                  </a:txBody>
                  <a:tcPr marL="27305" marR="27305" marT="27308" marB="27308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Canh lề ngang</a:t>
                      </a:r>
                    </a:p>
                  </a:txBody>
                  <a:tcPr marL="27305" marR="27305" marT="27308" marB="27308" anchor="ctr"/>
                </a:tc>
              </a:tr>
              <a:tr h="11767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339933"/>
                          </a:solidFill>
                        </a:rPr>
                        <a:t>VALIGN</a:t>
                      </a:r>
                    </a:p>
                  </a:txBody>
                  <a:tcPr marL="27305" marR="27305" marT="27308" marB="27308" anchor="ctr"/>
                </a:tc>
                <a:tc>
                  <a:txBody>
                    <a:bodyPr/>
                    <a:lstStyle/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800"/>
                        <a:t>TOP</a:t>
                      </a: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800"/>
                        <a:t>MIDDLE</a:t>
                      </a: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800"/>
                        <a:t>BOTTOM</a:t>
                      </a:r>
                    </a:p>
                  </a:txBody>
                  <a:tcPr marL="27305" marR="27305" marT="27308" marB="27308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Canh lề dọc</a:t>
                      </a:r>
                    </a:p>
                  </a:txBody>
                  <a:tcPr marL="27305" marR="27305" marT="27308" marB="27308" anchor="ctr"/>
                </a:tc>
              </a:tr>
              <a:tr h="4410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339933"/>
                          </a:solidFill>
                        </a:rPr>
                        <a:t>HEIGHT</a:t>
                      </a:r>
                    </a:p>
                  </a:txBody>
                  <a:tcPr marL="27305" marR="27305" marT="27308" marB="27308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Số nguyên (pixel)</a:t>
                      </a:r>
                    </a:p>
                  </a:txBody>
                  <a:tcPr marL="27305" marR="27305" marT="27308" marB="27308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Chiều cao tổi thiểu</a:t>
                      </a:r>
                    </a:p>
                  </a:txBody>
                  <a:tcPr marL="27305" marR="27305" marT="27308" marB="27308" anchor="ctr"/>
                </a:tc>
              </a:tr>
              <a:tr h="8089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339933"/>
                          </a:solidFill>
                        </a:rPr>
                        <a:t>WIDTH</a:t>
                      </a:r>
                    </a:p>
                  </a:txBody>
                  <a:tcPr marL="27305" marR="27305" marT="27308" marB="27308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Số nguyên (pixel hoặc %)</a:t>
                      </a:r>
                    </a:p>
                  </a:txBody>
                  <a:tcPr marL="27305" marR="27305" marT="27308" marB="27308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Chiều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rộng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của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smtClean="0"/>
                        <a:t>ô</a:t>
                      </a:r>
                      <a:endParaRPr lang="en-US" sz="1800" dirty="0"/>
                    </a:p>
                  </a:txBody>
                  <a:tcPr marL="27305" marR="27305" marT="27308" marB="27308" anchor="ctr"/>
                </a:tc>
              </a:tr>
            </a:tbl>
          </a:graphicData>
        </a:graphic>
      </p:graphicFrame>
      <p:sp>
        <p:nvSpPr>
          <p:cNvPr id="3791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b="0" smtClean="0"/>
              <a:t>Bảng</a:t>
            </a:r>
            <a:r>
              <a:rPr lang="en-US" smtClean="0"/>
              <a:t> – Định dạng cho 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4598988"/>
          </a:xfrm>
        </p:spPr>
        <p:txBody>
          <a:bodyPr/>
          <a:lstStyle/>
          <a:p>
            <a:pPr>
              <a:defRPr/>
            </a:pPr>
            <a:r>
              <a:rPr lang="vi-VN" dirty="0" smtClean="0"/>
              <a:t>Nơi cung cấp, trao đổi thông tin công khai trên mạng Internet.</a:t>
            </a:r>
            <a:endParaRPr lang="en-US" dirty="0" smtClean="0"/>
          </a:p>
          <a:p>
            <a:pPr>
              <a:defRPr/>
            </a:pPr>
            <a:r>
              <a:rPr lang="vi-VN" dirty="0" smtClean="0"/>
              <a:t>Có thể bao gồm nhiều trang thông ti</a:t>
            </a:r>
            <a:r>
              <a:rPr lang="en-US" dirty="0" smtClean="0"/>
              <a:t>n.</a:t>
            </a:r>
            <a:endParaRPr lang="en-US" dirty="0"/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smtClean="0"/>
              <a:t>Website là gì?</a:t>
            </a:r>
          </a:p>
        </p:txBody>
      </p:sp>
      <p:pic>
        <p:nvPicPr>
          <p:cNvPr id="9220" name="Picture 2" descr="http://www.tcv.vn/upload/tcv/content/websit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3341688"/>
            <a:ext cx="2627313" cy="293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63" y="4006850"/>
            <a:ext cx="52101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778557" y="5778697"/>
            <a:ext cx="67725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lnSpc>
                <a:spcPct val="90000"/>
              </a:lnSpc>
            </a:pPr>
            <a:r>
              <a:rPr lang="en-US" b="1" i="1" dirty="0" smtClean="0">
                <a:cs typeface="Times New Roman" pitchFamily="18" charset="0"/>
              </a:rPr>
              <a:t>http://www.nameofsite.typeofsite.countrycode</a:t>
            </a:r>
            <a:endParaRPr lang="en-US" b="1" i="1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b="0" smtClean="0"/>
              <a:t>Bảng</a:t>
            </a:r>
            <a:r>
              <a:rPr lang="en-US" smtClean="0"/>
              <a:t> – Định dạng cho ô (tt)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8" y="4325938"/>
            <a:ext cx="5486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308100"/>
            <a:ext cx="5643562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459898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93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smtClean="0"/>
              <a:t>Sử dụng bảng tạo bố cục Website</a:t>
            </a: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1636713"/>
            <a:ext cx="8328025" cy="365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046157"/>
            <a:ext cx="8428038" cy="4598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 tin </a:t>
            </a:r>
            <a:r>
              <a:rPr lang="en-US" sz="2800" dirty="0" err="1"/>
              <a:t>âm</a:t>
            </a:r>
            <a:r>
              <a:rPr lang="en-US" sz="2800" dirty="0"/>
              <a:t> </a:t>
            </a:r>
            <a:r>
              <a:rPr lang="en-US" sz="2800" dirty="0" err="1"/>
              <a:t>thanh</a:t>
            </a:r>
            <a:r>
              <a:rPr lang="en-US" sz="2800" dirty="0"/>
              <a:t> (.wav hay .midi, .mp3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4096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b="0" dirty="0" err="1" smtClean="0"/>
              <a:t>Chèn</a:t>
            </a:r>
            <a:r>
              <a:rPr lang="en-US" b="0" dirty="0" smtClean="0"/>
              <a:t> Multimedia </a:t>
            </a:r>
            <a:r>
              <a:rPr lang="en-US" dirty="0" smtClean="0"/>
              <a:t>–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19140" y="1670050"/>
            <a:ext cx="7891463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fr-FR" b="1" dirty="0" smtClean="0"/>
              <a:t>&lt;AUDIO SRC="&lt;</a:t>
            </a:r>
            <a:r>
              <a:rPr lang="fr-FR" b="1" dirty="0" err="1" smtClean="0"/>
              <a:t>đường</a:t>
            </a:r>
            <a:r>
              <a:rPr lang="fr-FR" b="1" dirty="0" smtClean="0"/>
              <a:t> </a:t>
            </a:r>
            <a:r>
              <a:rPr lang="fr-FR" b="1" dirty="0" err="1" smtClean="0"/>
              <a:t>dẫn</a:t>
            </a:r>
            <a:r>
              <a:rPr lang="fr-FR" b="1" dirty="0" smtClean="0"/>
              <a:t> </a:t>
            </a:r>
            <a:r>
              <a:rPr lang="fr-FR" b="1" dirty="0" err="1" smtClean="0"/>
              <a:t>tập</a:t>
            </a:r>
            <a:r>
              <a:rPr lang="fr-FR" b="1" dirty="0" smtClean="0"/>
              <a:t> tin </a:t>
            </a:r>
            <a:r>
              <a:rPr lang="fr-FR" b="1" dirty="0" err="1" smtClean="0"/>
              <a:t>âm</a:t>
            </a:r>
            <a:r>
              <a:rPr lang="fr-FR" b="1" dirty="0" smtClean="0"/>
              <a:t> </a:t>
            </a:r>
            <a:r>
              <a:rPr lang="fr-FR" b="1" dirty="0" err="1" smtClean="0"/>
              <a:t>thanh</a:t>
            </a:r>
            <a:r>
              <a:rPr lang="fr-FR" b="1" dirty="0" smtClean="0"/>
              <a:t>&gt;" LOOP="&lt;</a:t>
            </a:r>
            <a:r>
              <a:rPr lang="fr-FR" b="1" dirty="0" err="1" smtClean="0"/>
              <a:t>giá</a:t>
            </a:r>
            <a:r>
              <a:rPr lang="fr-FR" b="1" dirty="0" smtClean="0"/>
              <a:t> </a:t>
            </a:r>
            <a:r>
              <a:rPr lang="fr-FR" b="1" dirty="0" err="1" smtClean="0"/>
              <a:t>trị</a:t>
            </a:r>
            <a:r>
              <a:rPr lang="fr-FR" b="1" dirty="0" smtClean="0"/>
              <a:t> </a:t>
            </a:r>
            <a:r>
              <a:rPr lang="fr-FR" b="1" dirty="0" err="1" smtClean="0"/>
              <a:t>lặp</a:t>
            </a:r>
            <a:r>
              <a:rPr lang="fr-FR" b="1" dirty="0" smtClean="0"/>
              <a:t>&gt;" AUTOPLAY CONTROLS&gt;&lt;/AUDIO&gt;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88999" y="2681287"/>
          <a:ext cx="7654925" cy="301638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97316"/>
                <a:gridCol w="5357609"/>
              </a:tblGrid>
              <a:tr h="3290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latin typeface="Cambria" pitchFamily="18" charset="0"/>
                        </a:rPr>
                        <a:t>Thuộc</a:t>
                      </a:r>
                      <a:r>
                        <a:rPr lang="en-US" sz="18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Cambria" pitchFamily="18" charset="0"/>
                        </a:rPr>
                        <a:t>tính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L="27305" marR="27305" marT="27312" marB="273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latin typeface="Cambria" pitchFamily="18" charset="0"/>
                        </a:rPr>
                        <a:t>Mô</a:t>
                      </a:r>
                      <a:r>
                        <a:rPr lang="en-US" sz="18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Cambria" pitchFamily="18" charset="0"/>
                        </a:rPr>
                        <a:t>tả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L="27305" marR="27305" marT="27312" marB="27312"/>
                </a:tc>
              </a:tr>
              <a:tr h="3290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autoplay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12" marB="27312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Thuộc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tính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này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chỉ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ra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có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nên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bắt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đầu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âm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thanh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hay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không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một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khi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đối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tượng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được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nạp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12" marB="27312"/>
                </a:tc>
              </a:tr>
              <a:tr h="3290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controls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12" marB="27312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Thuộc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tính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này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chỉ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ra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các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điều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khiển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phát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lại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âm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thanh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sẽ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được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hiển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thị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như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các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nút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tiếp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tục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lại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tạm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dừng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phát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và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âm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lượng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12" marB="27312"/>
                </a:tc>
              </a:tr>
              <a:tr h="3290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loop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12" marB="27312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Thuộc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tính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này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chỉ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ra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liệu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có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phát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lại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âm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thanh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một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khi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nó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đã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dừng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lại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12" marB="27312"/>
                </a:tc>
              </a:tr>
              <a:tr h="3290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src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12" marB="27312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Thuộc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tính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này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chỉ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ra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vị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trí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hoặc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URL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của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tập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tin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âm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thanh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mà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phải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được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nhúng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12" marB="27312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57263" y="5810271"/>
            <a:ext cx="7629525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b="1" dirty="0" smtClean="0"/>
              <a:t>&lt;AUDIO </a:t>
            </a:r>
            <a:r>
              <a:rPr lang="fr-FR" b="1" dirty="0" err="1" smtClean="0"/>
              <a:t>src</a:t>
            </a:r>
            <a:r>
              <a:rPr lang="fr-FR" b="1" dirty="0" smtClean="0"/>
              <a:t>="music.mp3" </a:t>
            </a:r>
            <a:r>
              <a:rPr lang="fr-FR" b="1" dirty="0" err="1" smtClean="0"/>
              <a:t>loop</a:t>
            </a:r>
            <a:r>
              <a:rPr lang="fr-FR" b="1" dirty="0" smtClean="0"/>
              <a:t>="</a:t>
            </a:r>
            <a:r>
              <a:rPr lang="fr-FR" b="1" dirty="0" err="1" smtClean="0"/>
              <a:t>infinite</a:t>
            </a:r>
            <a:r>
              <a:rPr lang="fr-FR" b="1" dirty="0" smtClean="0"/>
              <a:t>" </a:t>
            </a:r>
            <a:r>
              <a:rPr lang="fr-FR" b="1" dirty="0" err="1" smtClean="0"/>
              <a:t>autoplay</a:t>
            </a:r>
            <a:r>
              <a:rPr lang="fr-FR" b="1" dirty="0" smtClean="0"/>
              <a:t> </a:t>
            </a:r>
            <a:r>
              <a:rPr lang="fr-FR" b="1" dirty="0" err="1" smtClean="0"/>
              <a:t>controls</a:t>
            </a:r>
            <a:r>
              <a:rPr lang="fr-FR" b="1" dirty="0" smtClean="0"/>
              <a:t>&gt; &lt;/</a:t>
            </a:r>
            <a:r>
              <a:rPr lang="fr-FR" b="1" dirty="0" smtClean="0"/>
              <a:t>AUDIO&gt;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4598988"/>
          </a:xfrm>
        </p:spPr>
        <p:txBody>
          <a:bodyPr/>
          <a:lstStyle/>
          <a:p>
            <a:pPr>
              <a:defRPr/>
            </a:pPr>
            <a:r>
              <a:rPr lang="en-US"/>
              <a:t>Một tập tin video có thể có phần mở rộng là: .avi, .asf, .</a:t>
            </a:r>
            <a:r>
              <a:rPr lang="en-US" smtClean="0"/>
              <a:t>ram </a:t>
            </a:r>
            <a:r>
              <a:rPr lang="en-US"/>
              <a:t>hay là .</a:t>
            </a:r>
            <a:r>
              <a:rPr lang="en-US" smtClean="0"/>
              <a:t>ra.</a:t>
            </a:r>
            <a:endParaRPr lang="en-US"/>
          </a:p>
        </p:txBody>
      </p:sp>
      <p:sp>
        <p:nvSpPr>
          <p:cNvPr id="4198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b="0" smtClean="0"/>
              <a:t>Chèn Multimedia </a:t>
            </a:r>
            <a:r>
              <a:rPr lang="en-US" smtClean="0"/>
              <a:t>- Video</a:t>
            </a:r>
          </a:p>
        </p:txBody>
      </p:sp>
      <p:sp>
        <p:nvSpPr>
          <p:cNvPr id="4" name="Rectangle 3"/>
          <p:cNvSpPr/>
          <p:nvPr/>
        </p:nvSpPr>
        <p:spPr>
          <a:xfrm>
            <a:off x="520700" y="2282825"/>
            <a:ext cx="8004175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algn="just">
              <a:defRPr/>
            </a:pPr>
            <a:r>
              <a:rPr lang="fr-FR" b="1" dirty="0" smtClean="0"/>
              <a:t>&lt;VIDEO SRC="&lt;</a:t>
            </a:r>
            <a:r>
              <a:rPr lang="fr-FR" b="1" dirty="0" err="1" smtClean="0"/>
              <a:t>Đường</a:t>
            </a:r>
            <a:r>
              <a:rPr lang="fr-FR" b="1" dirty="0" smtClean="0"/>
              <a:t> </a:t>
            </a:r>
            <a:r>
              <a:rPr lang="fr-FR" b="1" dirty="0" err="1" smtClean="0"/>
              <a:t>dẫn</a:t>
            </a:r>
            <a:r>
              <a:rPr lang="fr-FR" b="1" dirty="0" smtClean="0"/>
              <a:t> </a:t>
            </a:r>
            <a:r>
              <a:rPr lang="fr-FR" b="1" dirty="0" err="1" smtClean="0"/>
              <a:t>tập</a:t>
            </a:r>
            <a:r>
              <a:rPr lang="fr-FR" b="1" dirty="0" smtClean="0"/>
              <a:t> tin </a:t>
            </a:r>
            <a:r>
              <a:rPr lang="fr-FR" b="1" dirty="0" err="1" smtClean="0"/>
              <a:t>video</a:t>
            </a:r>
            <a:r>
              <a:rPr lang="fr-FR" b="1" dirty="0" smtClean="0"/>
              <a:t>&gt;" WIDTH="&lt;</a:t>
            </a:r>
            <a:r>
              <a:rPr lang="fr-FR" b="1" dirty="0" err="1" smtClean="0"/>
              <a:t>Độ</a:t>
            </a:r>
            <a:r>
              <a:rPr lang="fr-FR" b="1" dirty="0" smtClean="0"/>
              <a:t> </a:t>
            </a:r>
            <a:r>
              <a:rPr lang="fr-FR" b="1" dirty="0" err="1" smtClean="0"/>
              <a:t>rộng</a:t>
            </a:r>
            <a:r>
              <a:rPr lang="fr-FR" b="1" dirty="0" smtClean="0"/>
              <a:t> là pixel </a:t>
            </a:r>
            <a:r>
              <a:rPr lang="fr-FR" b="1" dirty="0" err="1" smtClean="0"/>
              <a:t>hay</a:t>
            </a:r>
            <a:r>
              <a:rPr lang="fr-FR" b="1" dirty="0" smtClean="0"/>
              <a:t> </a:t>
            </a:r>
            <a:r>
              <a:rPr lang="fr-FR" b="1" dirty="0" err="1" smtClean="0"/>
              <a:t>phần</a:t>
            </a:r>
            <a:r>
              <a:rPr lang="fr-FR" b="1" dirty="0" smtClean="0"/>
              <a:t> </a:t>
            </a:r>
            <a:r>
              <a:rPr lang="fr-FR" b="1" dirty="0" err="1" smtClean="0"/>
              <a:t>trăm</a:t>
            </a:r>
            <a:r>
              <a:rPr lang="fr-FR" b="1" dirty="0" smtClean="0"/>
              <a:t>&gt;" HEIGHT="&lt;</a:t>
            </a:r>
            <a:r>
              <a:rPr lang="fr-FR" b="1" dirty="0" err="1" smtClean="0"/>
              <a:t>Chiều</a:t>
            </a:r>
            <a:r>
              <a:rPr lang="fr-FR" b="1" dirty="0" smtClean="0"/>
              <a:t> </a:t>
            </a:r>
            <a:r>
              <a:rPr lang="fr-FR" b="1" dirty="0" err="1" smtClean="0"/>
              <a:t>cao</a:t>
            </a:r>
            <a:r>
              <a:rPr lang="fr-FR" b="1" dirty="0" smtClean="0"/>
              <a:t> là pixel </a:t>
            </a:r>
            <a:r>
              <a:rPr lang="fr-FR" b="1" dirty="0" err="1" smtClean="0"/>
              <a:t>hay</a:t>
            </a:r>
            <a:r>
              <a:rPr lang="fr-FR" b="1" dirty="0" smtClean="0"/>
              <a:t> </a:t>
            </a:r>
            <a:r>
              <a:rPr lang="fr-FR" b="1" dirty="0" err="1" smtClean="0"/>
              <a:t>phần</a:t>
            </a:r>
            <a:r>
              <a:rPr lang="fr-FR" b="1" dirty="0" smtClean="0"/>
              <a:t> </a:t>
            </a:r>
            <a:r>
              <a:rPr lang="fr-FR" b="1" dirty="0" err="1" smtClean="0"/>
              <a:t>trăm</a:t>
            </a:r>
            <a:r>
              <a:rPr lang="fr-FR" b="1" dirty="0" smtClean="0"/>
              <a:t>&gt;" CONTROLS MUTED PRELOAD AUTOPLAY&gt;&lt;/VIDEO&gt; 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 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0712" y="3667126"/>
            <a:ext cx="4765676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dirty="0" smtClean="0"/>
              <a:t>&lt;VIDEO SRC="salomon.avi" HEIGHT="200" WIDTH="100"&gt;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Video&lt;/VIDEO&gt;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19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0" y="3454400"/>
            <a:ext cx="2697163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459898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301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b="0" smtClean="0"/>
              <a:t>Chèn Multimedia </a:t>
            </a:r>
            <a:r>
              <a:rPr lang="en-US" smtClean="0"/>
              <a:t>- Flash</a:t>
            </a: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222375"/>
            <a:ext cx="8307388" cy="214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7" descr="http://www.jimmyarbid.co.uk/blog/wp-content/uploads/2010/09/flash-html5-22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3" y="388143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3025775"/>
          </a:xfrm>
        </p:spPr>
        <p:txBody>
          <a:bodyPr/>
          <a:lstStyle/>
          <a:p>
            <a:r>
              <a:rPr lang="fr-FR" b="1" dirty="0" smtClean="0"/>
              <a:t>Thẻ &lt;fieldset&gt; và &lt;legend&gt;</a:t>
            </a:r>
            <a:endParaRPr lang="en-US" b="1" dirty="0"/>
          </a:p>
        </p:txBody>
      </p:sp>
      <p:sp>
        <p:nvSpPr>
          <p:cNvPr id="4505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fr-FR" dirty="0" smtClean="0"/>
              <a:t>Một số thẻ tiện ích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71487" y="1536174"/>
            <a:ext cx="75152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&lt;form&gt;</a:t>
            </a:r>
          </a:p>
          <a:p>
            <a:r>
              <a:rPr lang="en-US" dirty="0" smtClean="0"/>
              <a:t>	&lt;</a:t>
            </a:r>
            <a:r>
              <a:rPr lang="en-US" dirty="0" err="1" smtClean="0">
                <a:solidFill>
                  <a:srgbClr val="C00000"/>
                </a:solidFill>
              </a:rPr>
              <a:t>fieldset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&lt;</a:t>
            </a:r>
            <a:r>
              <a:rPr lang="en-US" dirty="0" smtClean="0">
                <a:solidFill>
                  <a:srgbClr val="C00000"/>
                </a:solidFill>
              </a:rPr>
              <a:t>legend</a:t>
            </a:r>
            <a:r>
              <a:rPr lang="en-US" dirty="0" smtClean="0"/>
              <a:t>&gt;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:&lt;/</a:t>
            </a:r>
            <a:r>
              <a:rPr lang="en-US" dirty="0" smtClean="0">
                <a:solidFill>
                  <a:srgbClr val="C00000"/>
                </a:solidFill>
              </a:rPr>
              <a:t>legend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: &lt;input type="text" size="30" /&gt;&lt;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r>
              <a:rPr lang="en-US" dirty="0" smtClean="0"/>
              <a:t>		Email: &lt;input type="text" size="30" /&gt;&lt;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: &lt;input type="text" size="10" /&gt;</a:t>
            </a:r>
          </a:p>
          <a:p>
            <a:r>
              <a:rPr lang="en-US" dirty="0" smtClean="0"/>
              <a:t>	&lt;/</a:t>
            </a:r>
            <a:r>
              <a:rPr lang="en-US" dirty="0" err="1" smtClean="0">
                <a:solidFill>
                  <a:srgbClr val="C00000"/>
                </a:solidFill>
              </a:rPr>
              <a:t>fieldset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&lt;/form&gt;</a:t>
            </a:r>
            <a:endParaRPr lang="en-US" dirty="0"/>
          </a:p>
        </p:txBody>
      </p:sp>
      <p:pic>
        <p:nvPicPr>
          <p:cNvPr id="22530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824" y="4586286"/>
            <a:ext cx="7993123" cy="148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874701"/>
            <a:ext cx="8255000" cy="3025775"/>
          </a:xfrm>
        </p:spPr>
        <p:txBody>
          <a:bodyPr/>
          <a:lstStyle/>
          <a:p>
            <a:r>
              <a:rPr lang="fr-FR" b="1" dirty="0" smtClean="0"/>
              <a:t>Thẻ &lt;marquee&gt;</a:t>
            </a:r>
            <a:endParaRPr lang="en-US" b="1" dirty="0"/>
          </a:p>
        </p:txBody>
      </p:sp>
      <p:sp>
        <p:nvSpPr>
          <p:cNvPr id="4505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fr-FR" dirty="0" smtClean="0"/>
              <a:t>Một số thẻ tiện ích</a:t>
            </a:r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5788" y="1431417"/>
          <a:ext cx="8272461" cy="5021813"/>
        </p:xfrm>
        <a:graphic>
          <a:graphicData uri="http://schemas.openxmlformats.org/drawingml/2006/table">
            <a:tbl>
              <a:tblPr/>
              <a:tblGrid>
                <a:gridCol w="2757487"/>
                <a:gridCol w="2757487"/>
                <a:gridCol w="2757487"/>
              </a:tblGrid>
              <a:tr h="2306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Thuộc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tính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Giá trị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Mô tả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2306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width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pixels hoặc %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Chiều rộng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2306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height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pixels hoặc %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Chiều cao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2306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bgcolor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=" "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Mã màu hoặc tên màu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Màu tên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409839"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behavior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scroll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Đối tượng chạy dạng scroll (Mặc định)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2306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slide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Đối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tượng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chạy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dạng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slide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2306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alternate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Đối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tượng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chạy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qua,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chạy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lại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409839">
                <a:tc row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direction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left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Di chuyển từ phải sang trái (Mặc định)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2306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right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Di chuyển từ trái sang phải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2306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up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Di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chuyển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từ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trên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xuống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dưới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2306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down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Di chuyển từ dưới lên trên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2306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loop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number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Số lần chạy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589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scrolldelay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milliseconds</a:t>
                      </a:r>
                      <a:br>
                        <a:rPr lang="en-US" sz="1400" dirty="0">
                          <a:latin typeface="Times New Roman"/>
                          <a:ea typeface="Times New Roman"/>
                        </a:rPr>
                      </a:b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(1/1000 of a second)</a:t>
                      </a:r>
                      <a:br>
                        <a:rPr lang="en-US" sz="1400" dirty="0">
                          <a:latin typeface="Times New Roman"/>
                          <a:ea typeface="Times New Roman"/>
                        </a:rPr>
                      </a:b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500 = half a second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Khoảng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thời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gian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dừng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lại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trước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khi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chạy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lần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tiếp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theo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(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Mặc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định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là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85)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7681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scrollamount=" "</a:t>
                      </a:r>
                      <a:br>
                        <a:rPr lang="en-US" sz="1400">
                          <a:latin typeface="Times New Roman"/>
                          <a:ea typeface="Times New Roman"/>
                        </a:rPr>
                      </a:br>
                      <a:r>
                        <a:rPr lang="en-US" sz="1400">
                          <a:latin typeface="Times New Roman"/>
                          <a:ea typeface="Times New Roman"/>
                        </a:rPr>
                        <a:t>(default is 6)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pixels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Tốc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độ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chạy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(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Cảng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lớn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/>
                          <a:ea typeface="Times New Roman"/>
                        </a:rPr>
                        <a:t>càng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nhanh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)</a:t>
                      </a:r>
                      <a:br>
                        <a:rPr lang="en-US" sz="1400" dirty="0">
                          <a:latin typeface="Times New Roman"/>
                          <a:ea typeface="Times New Roman"/>
                        </a:rPr>
                      </a:b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high value = fast | low value = slow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</a:tbl>
          </a:graphicData>
        </a:graphic>
      </p:graphicFrame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Các thuộc tính thẻ:</a:t>
            </a:r>
            <a:endParaRPr kumimoji="0" 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117598"/>
            <a:ext cx="8255000" cy="739778"/>
          </a:xfrm>
        </p:spPr>
        <p:txBody>
          <a:bodyPr>
            <a:normAutofit/>
          </a:bodyPr>
          <a:lstStyle/>
          <a:p>
            <a:r>
              <a:rPr lang="fr-FR" b="1" dirty="0" smtClean="0"/>
              <a:t>Thẻ &lt;marquee&gt;</a:t>
            </a:r>
          </a:p>
        </p:txBody>
      </p:sp>
      <p:sp>
        <p:nvSpPr>
          <p:cNvPr id="4505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fr-FR" dirty="0" smtClean="0"/>
              <a:t>Một số thẻ tiện ích</a:t>
            </a:r>
            <a:endParaRPr lang="en-US" dirty="0" smtClean="0"/>
          </a:p>
        </p:txBody>
      </p:sp>
      <p:sp>
        <p:nvSpPr>
          <p:cNvPr id="70657" name="Rectangle 1"/>
          <p:cNvSpPr>
            <a:spLocks noChangeArrowheads="1"/>
          </p:cNvSpPr>
          <p:nvPr/>
        </p:nvSpPr>
        <p:spPr bwMode="auto">
          <a:xfrm>
            <a:off x="514369" y="1786000"/>
            <a:ext cx="797240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marquee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behavior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="scroll"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direction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="left"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scrollamount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="1"&gt;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Slow scroll speed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marquee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marquee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behavior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="scroll"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direction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="left"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scrollamount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="10"&gt;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Medium scroll speed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marquee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marquee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behavior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="scroll"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direction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="left"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scrollamount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="20"&gt;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Fast scroll speed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marquee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84250" y="1208088"/>
          <a:ext cx="7175500" cy="23023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86964"/>
                <a:gridCol w="3588536"/>
              </a:tblGrid>
              <a:tr h="3288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Ký tự đặc biệt</a:t>
                      </a:r>
                    </a:p>
                  </a:txBody>
                  <a:tcPr marL="27306" marR="27306" marT="27297" marB="27297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Mã định dạng</a:t>
                      </a:r>
                    </a:p>
                  </a:txBody>
                  <a:tcPr marL="27306" marR="27306" marT="27297" marB="27297"/>
                </a:tc>
              </a:tr>
              <a:tr h="3288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&gt; </a:t>
                      </a:r>
                    </a:p>
                  </a:txBody>
                  <a:tcPr marL="27306" marR="27306" marT="27297" marB="27297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&amp;gt;</a:t>
                      </a:r>
                    </a:p>
                  </a:txBody>
                  <a:tcPr marL="27306" marR="27306" marT="27297" marB="27297"/>
                </a:tc>
              </a:tr>
              <a:tr h="3288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&lt; </a:t>
                      </a:r>
                    </a:p>
                  </a:txBody>
                  <a:tcPr marL="27306" marR="27306" marT="27297" marB="27297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&amp;lt;		</a:t>
                      </a:r>
                    </a:p>
                  </a:txBody>
                  <a:tcPr marL="27306" marR="27306" marT="27297" marB="27297"/>
                </a:tc>
              </a:tr>
              <a:tr h="3288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“</a:t>
                      </a:r>
                    </a:p>
                  </a:txBody>
                  <a:tcPr marL="27306" marR="27306" marT="27297" marB="27297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&amp;quot;	</a:t>
                      </a:r>
                    </a:p>
                  </a:txBody>
                  <a:tcPr marL="27306" marR="27306" marT="27297" marB="27297"/>
                </a:tc>
              </a:tr>
              <a:tr h="3288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&amp;</a:t>
                      </a:r>
                    </a:p>
                  </a:txBody>
                  <a:tcPr marL="27306" marR="27306" marT="27297" marB="27297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&amp;amp;	</a:t>
                      </a:r>
                    </a:p>
                  </a:txBody>
                  <a:tcPr marL="27306" marR="27306" marT="27297" marB="27297"/>
                </a:tc>
              </a:tr>
              <a:tr h="3288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©</a:t>
                      </a:r>
                    </a:p>
                  </a:txBody>
                  <a:tcPr marL="27306" marR="27306" marT="27297" marB="27297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&amp;copy;</a:t>
                      </a:r>
                    </a:p>
                  </a:txBody>
                  <a:tcPr marL="27306" marR="27306" marT="27297" marB="27297"/>
                </a:tc>
              </a:tr>
              <a:tr h="3288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®</a:t>
                      </a:r>
                    </a:p>
                  </a:txBody>
                  <a:tcPr marL="27306" marR="27306" marT="27297" marB="27297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&amp;reg;</a:t>
                      </a:r>
                    </a:p>
                  </a:txBody>
                  <a:tcPr marL="27306" marR="27306" marT="27297" marB="27297"/>
                </a:tc>
              </a:tr>
            </a:tbl>
          </a:graphicData>
        </a:graphic>
      </p:graphicFrame>
      <p:sp>
        <p:nvSpPr>
          <p:cNvPr id="4406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smtClean="0"/>
              <a:t>Chèn ký tự đặc biệt</a:t>
            </a:r>
          </a:p>
        </p:txBody>
      </p:sp>
      <p:pic>
        <p:nvPicPr>
          <p:cNvPr id="4406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25" y="4960938"/>
            <a:ext cx="5888038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62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8" y="3794125"/>
            <a:ext cx="7485062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4598988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S</a:t>
            </a:r>
            <a:r>
              <a:rPr lang="en-US" dirty="0" err="1" smtClean="0"/>
              <a:t>ử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smtClean="0"/>
              <a:t>liệu </a:t>
            </a:r>
            <a:r>
              <a:rPr lang="en-US" dirty="0"/>
              <a:t>HTML,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:</a:t>
            </a:r>
          </a:p>
        </p:txBody>
      </p:sp>
      <p:sp>
        <p:nvSpPr>
          <p:cNvPr id="4505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smtClean="0"/>
              <a:t>Ghi chú trong HTML</a:t>
            </a:r>
          </a:p>
        </p:txBody>
      </p:sp>
      <p:pic>
        <p:nvPicPr>
          <p:cNvPr id="4506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544763"/>
            <a:ext cx="604361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 descr="http://oirsworld.com/wp-content/uploads/2012/04/html-comment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556" y="3052763"/>
            <a:ext cx="5429250" cy="290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smtClean="0"/>
              <a:t>Mô hình Client/Server</a:t>
            </a:r>
          </a:p>
        </p:txBody>
      </p:sp>
      <p:grpSp>
        <p:nvGrpSpPr>
          <p:cNvPr id="1028" name="Group 5"/>
          <p:cNvGrpSpPr>
            <a:grpSpLocks/>
          </p:cNvGrpSpPr>
          <p:nvPr/>
        </p:nvGrpSpPr>
        <p:grpSpPr bwMode="auto">
          <a:xfrm>
            <a:off x="901700" y="1597025"/>
            <a:ext cx="7772400" cy="4191000"/>
            <a:chOff x="584" y="1400"/>
            <a:chExt cx="4896" cy="2640"/>
          </a:xfrm>
        </p:grpSpPr>
        <p:grpSp>
          <p:nvGrpSpPr>
            <p:cNvPr id="1029" name="Group 6"/>
            <p:cNvGrpSpPr>
              <a:grpSpLocks/>
            </p:cNvGrpSpPr>
            <p:nvPr/>
          </p:nvGrpSpPr>
          <p:grpSpPr bwMode="auto">
            <a:xfrm>
              <a:off x="824" y="2681"/>
              <a:ext cx="1260" cy="1359"/>
              <a:chOff x="708" y="2769"/>
              <a:chExt cx="1260" cy="1359"/>
            </a:xfrm>
          </p:grpSpPr>
          <p:pic>
            <p:nvPicPr>
              <p:cNvPr id="1043" name="Picture 7" descr="user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8" y="2769"/>
                <a:ext cx="1260" cy="1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44" name="Text Box 8"/>
              <p:cNvSpPr txBox="1">
                <a:spLocks noChangeArrowheads="1"/>
              </p:cNvSpPr>
              <p:nvPr/>
            </p:nvSpPr>
            <p:spPr bwMode="auto">
              <a:xfrm>
                <a:off x="1056" y="3897"/>
                <a:ext cx="9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>
                    <a:solidFill>
                      <a:srgbClr val="003399"/>
                    </a:solidFill>
                    <a:latin typeface="Tahoma" pitchFamily="34" charset="0"/>
                  </a:rPr>
                  <a:t>User</a:t>
                </a:r>
              </a:p>
            </p:txBody>
          </p:sp>
        </p:grpSp>
        <p:grpSp>
          <p:nvGrpSpPr>
            <p:cNvPr id="1030" name="Group 9"/>
            <p:cNvGrpSpPr>
              <a:grpSpLocks/>
            </p:cNvGrpSpPr>
            <p:nvPr/>
          </p:nvGrpSpPr>
          <p:grpSpPr bwMode="auto">
            <a:xfrm>
              <a:off x="4568" y="1409"/>
              <a:ext cx="912" cy="1239"/>
              <a:chOff x="4224" y="1257"/>
              <a:chExt cx="912" cy="1239"/>
            </a:xfrm>
          </p:grpSpPr>
          <p:graphicFrame>
            <p:nvGraphicFramePr>
              <p:cNvPr id="1026" name="Object 10"/>
              <p:cNvGraphicFramePr>
                <a:graphicFrameLocks noChangeAspect="1"/>
              </p:cNvGraphicFramePr>
              <p:nvPr/>
            </p:nvGraphicFramePr>
            <p:xfrm>
              <a:off x="4272" y="1257"/>
              <a:ext cx="549" cy="912"/>
            </p:xfrm>
            <a:graphic>
              <a:graphicData uri="http://schemas.openxmlformats.org/presentationml/2006/ole">
                <p:oleObj spid="_x0000_s1090" name="Clip" r:id="rId5" imgW="2735263" imgH="3825875" progId="">
                  <p:embed/>
                </p:oleObj>
              </a:graphicData>
            </a:graphic>
          </p:graphicFrame>
          <p:sp>
            <p:nvSpPr>
              <p:cNvPr id="1042" name="Text Box 11"/>
              <p:cNvSpPr txBox="1">
                <a:spLocks noChangeArrowheads="1"/>
              </p:cNvSpPr>
              <p:nvPr/>
            </p:nvSpPr>
            <p:spPr bwMode="auto">
              <a:xfrm>
                <a:off x="4224" y="2265"/>
                <a:ext cx="9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>
                    <a:solidFill>
                      <a:srgbClr val="003399"/>
                    </a:solidFill>
                    <a:latin typeface="Tahoma" pitchFamily="34" charset="0"/>
                  </a:rPr>
                  <a:t>Web Server</a:t>
                </a:r>
              </a:p>
            </p:txBody>
          </p:sp>
        </p:grpSp>
        <p:sp>
          <p:nvSpPr>
            <p:cNvPr id="1031" name="Line 12"/>
            <p:cNvSpPr>
              <a:spLocks noChangeShapeType="1"/>
            </p:cNvSpPr>
            <p:nvPr/>
          </p:nvSpPr>
          <p:spPr bwMode="auto">
            <a:xfrm flipV="1">
              <a:off x="2168" y="2264"/>
              <a:ext cx="2448" cy="10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2" name="Text Box 13"/>
            <p:cNvSpPr txBox="1">
              <a:spLocks noChangeArrowheads="1"/>
            </p:cNvSpPr>
            <p:nvPr/>
          </p:nvSpPr>
          <p:spPr bwMode="auto">
            <a:xfrm rot="-1279559">
              <a:off x="3512" y="2312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>
                  <a:latin typeface="Tahoma" pitchFamily="34" charset="0"/>
                </a:rPr>
                <a:t>Yêu cầu</a:t>
              </a:r>
            </a:p>
          </p:txBody>
        </p:sp>
        <p:sp>
          <p:nvSpPr>
            <p:cNvPr id="1033" name="Line 14"/>
            <p:cNvSpPr>
              <a:spLocks noChangeShapeType="1"/>
            </p:cNvSpPr>
            <p:nvPr/>
          </p:nvSpPr>
          <p:spPr bwMode="auto">
            <a:xfrm flipH="1">
              <a:off x="2552" y="1736"/>
              <a:ext cx="1968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stealth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4" name="Text Box 15"/>
            <p:cNvSpPr txBox="1">
              <a:spLocks noChangeArrowheads="1"/>
            </p:cNvSpPr>
            <p:nvPr/>
          </p:nvSpPr>
          <p:spPr bwMode="auto">
            <a:xfrm rot="-1189477">
              <a:off x="3272" y="1793"/>
              <a:ext cx="7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>
                  <a:latin typeface="Tahoma" pitchFamily="34" charset="0"/>
                </a:rPr>
                <a:t>Phục vụ</a:t>
              </a:r>
            </a:p>
          </p:txBody>
        </p:sp>
        <p:sp>
          <p:nvSpPr>
            <p:cNvPr id="1035" name="Text Box 16"/>
            <p:cNvSpPr txBox="1">
              <a:spLocks noChangeArrowheads="1"/>
            </p:cNvSpPr>
            <p:nvPr/>
          </p:nvSpPr>
          <p:spPr bwMode="auto">
            <a:xfrm>
              <a:off x="1880" y="2168"/>
              <a:ext cx="768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kumimoji="1" lang="en-US" sz="8800">
                  <a:latin typeface="Times New Roman" pitchFamily="18" charset="0"/>
                  <a:cs typeface="Times New Roman" pitchFamily="18" charset="0"/>
                  <a:sym typeface="Webdings" pitchFamily="18" charset="2"/>
                </a:rPr>
                <a:t></a:t>
              </a:r>
              <a:endParaRPr kumimoji="1" lang="en-US" sz="8800">
                <a:latin typeface="Tahoma" pitchFamily="34" charset="0"/>
              </a:endParaRPr>
            </a:p>
          </p:txBody>
        </p:sp>
        <p:pic>
          <p:nvPicPr>
            <p:cNvPr id="1036" name="Picture 1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" y="1900"/>
              <a:ext cx="1104" cy="79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7" name="Text Box 18"/>
            <p:cNvSpPr txBox="1">
              <a:spLocks noChangeArrowheads="1"/>
            </p:cNvSpPr>
            <p:nvPr/>
          </p:nvSpPr>
          <p:spPr bwMode="auto">
            <a:xfrm>
              <a:off x="1880" y="2772"/>
              <a:ext cx="8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sz="1600">
                  <a:latin typeface="Tahoma" pitchFamily="34" charset="0"/>
                </a:rPr>
                <a:t>file1.htm</a:t>
              </a:r>
            </a:p>
          </p:txBody>
        </p:sp>
        <p:sp>
          <p:nvSpPr>
            <p:cNvPr id="1038" name="Arc 19"/>
            <p:cNvSpPr>
              <a:spLocks/>
            </p:cNvSpPr>
            <p:nvPr/>
          </p:nvSpPr>
          <p:spPr bwMode="auto">
            <a:xfrm flipV="1">
              <a:off x="1475" y="1400"/>
              <a:ext cx="933" cy="768"/>
            </a:xfrm>
            <a:custGeom>
              <a:avLst/>
              <a:gdLst>
                <a:gd name="T0" fmla="*/ 0 w 42052"/>
                <a:gd name="T1" fmla="*/ 0 h 24572"/>
                <a:gd name="T2" fmla="*/ 0 w 42052"/>
                <a:gd name="T3" fmla="*/ 0 h 24572"/>
                <a:gd name="T4" fmla="*/ 0 w 42052"/>
                <a:gd name="T5" fmla="*/ 0 h 24572"/>
                <a:gd name="T6" fmla="*/ 0 60000 65536"/>
                <a:gd name="T7" fmla="*/ 0 60000 65536"/>
                <a:gd name="T8" fmla="*/ 0 60000 65536"/>
                <a:gd name="T9" fmla="*/ 0 w 42052"/>
                <a:gd name="T10" fmla="*/ 0 h 24572"/>
                <a:gd name="T11" fmla="*/ 42052 w 42052"/>
                <a:gd name="T12" fmla="*/ 24572 h 245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052" h="24572" fill="none" extrusionOk="0">
                  <a:moveTo>
                    <a:pt x="41846" y="0"/>
                  </a:moveTo>
                  <a:cubicBezTo>
                    <a:pt x="41983" y="984"/>
                    <a:pt x="42052" y="1977"/>
                    <a:pt x="42052" y="2972"/>
                  </a:cubicBezTo>
                  <a:cubicBezTo>
                    <a:pt x="42052" y="14901"/>
                    <a:pt x="32381" y="24572"/>
                    <a:pt x="20452" y="24572"/>
                  </a:cubicBezTo>
                  <a:cubicBezTo>
                    <a:pt x="11200" y="24572"/>
                    <a:pt x="2975" y="18679"/>
                    <a:pt x="-1" y="9920"/>
                  </a:cubicBezTo>
                </a:path>
                <a:path w="42052" h="24572" stroke="0" extrusionOk="0">
                  <a:moveTo>
                    <a:pt x="41846" y="0"/>
                  </a:moveTo>
                  <a:cubicBezTo>
                    <a:pt x="41983" y="984"/>
                    <a:pt x="42052" y="1977"/>
                    <a:pt x="42052" y="2972"/>
                  </a:cubicBezTo>
                  <a:cubicBezTo>
                    <a:pt x="42052" y="14901"/>
                    <a:pt x="32381" y="24572"/>
                    <a:pt x="20452" y="24572"/>
                  </a:cubicBezTo>
                  <a:cubicBezTo>
                    <a:pt x="11200" y="24572"/>
                    <a:pt x="2975" y="18679"/>
                    <a:pt x="-1" y="9920"/>
                  </a:cubicBezTo>
                  <a:lnTo>
                    <a:pt x="20452" y="2972"/>
                  </a:lnTo>
                  <a:lnTo>
                    <a:pt x="41846" y="0"/>
                  </a:lnTo>
                  <a:close/>
                </a:path>
              </a:pathLst>
            </a:custGeom>
            <a:noFill/>
            <a:ln w="22225">
              <a:solidFill>
                <a:srgbClr val="FF0000"/>
              </a:solidFill>
              <a:miter lim="800000"/>
              <a:headEnd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9" name="Text Box 20"/>
            <p:cNvSpPr txBox="1">
              <a:spLocks noChangeArrowheads="1"/>
            </p:cNvSpPr>
            <p:nvPr/>
          </p:nvSpPr>
          <p:spPr bwMode="auto">
            <a:xfrm>
              <a:off x="2288" y="1532"/>
              <a:ext cx="8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>
                  <a:latin typeface="Tahoma" pitchFamily="34" charset="0"/>
                </a:rPr>
                <a:t>Trình duyệt (Browser)</a:t>
              </a:r>
            </a:p>
          </p:txBody>
        </p:sp>
        <p:sp>
          <p:nvSpPr>
            <p:cNvPr id="1040" name="Text Box 21"/>
            <p:cNvSpPr txBox="1">
              <a:spLocks noChangeArrowheads="1"/>
            </p:cNvSpPr>
            <p:nvPr/>
          </p:nvSpPr>
          <p:spPr bwMode="auto">
            <a:xfrm rot="-1388622">
              <a:off x="1928" y="3080"/>
              <a:ext cx="28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>
                  <a:latin typeface="Tahoma" pitchFamily="34" charset="0"/>
                </a:rPr>
                <a:t>http://www.diachiweb.com/file1.htm</a:t>
              </a:r>
            </a:p>
          </p:txBody>
        </p:sp>
        <p:sp>
          <p:nvSpPr>
            <p:cNvPr id="1041" name="Text Box 22"/>
            <p:cNvSpPr txBox="1">
              <a:spLocks noChangeArrowheads="1"/>
            </p:cNvSpPr>
            <p:nvPr/>
          </p:nvSpPr>
          <p:spPr bwMode="auto">
            <a:xfrm>
              <a:off x="584" y="1476"/>
              <a:ext cx="5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>
                  <a:latin typeface="Tahoma" pitchFamily="34" charset="0"/>
                </a:rPr>
                <a:t>Trang Web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477" y="2551837"/>
            <a:ext cx="8828058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KẾT THÚC </a:t>
            </a:r>
            <a:r>
              <a:rPr lang="en-US" sz="54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CHƯƠNG </a:t>
            </a:r>
            <a:r>
              <a:rPr lang="en-US" sz="5400" b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2</a:t>
            </a:r>
          </a:p>
          <a:p>
            <a:pPr algn="ctr">
              <a:defRPr/>
            </a:pPr>
            <a:r>
              <a:rPr lang="en-US" sz="5400" b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Cám ơn các bạn đã theo dõi</a:t>
            </a:r>
            <a:endParaRPr lang="en-U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Cambria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smtClean="0"/>
              <a:t>Web tĩnh và web động</a:t>
            </a:r>
          </a:p>
        </p:txBody>
      </p:sp>
      <p:pic>
        <p:nvPicPr>
          <p:cNvPr id="10243" name="Picture 4" descr="http://www.marvelinfomatics.com/images/dynamic-websit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851" y="1395857"/>
            <a:ext cx="4512578" cy="4512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="" xmlns:p14="http://schemas.microsoft.com/office/powerpoint/2010/main" val="3874197972"/>
              </p:ext>
            </p:extLst>
          </p:nvPr>
        </p:nvGraphicFramePr>
        <p:xfrm>
          <a:off x="4301779" y="1534085"/>
          <a:ext cx="467340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87795D2-1599-48AB-ACA1-E5CCA1C332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graphicEl>
                                              <a:dgm id="{287795D2-1599-48AB-ACA1-E5CCA1C332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287795D2-1599-48AB-ACA1-E5CCA1C332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E91ABEF-9968-4A75-9E76-34059B0F1D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graphicEl>
                                              <a:dgm id="{DE91ABEF-9968-4A75-9E76-34059B0F1D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graphicEl>
                                              <a:dgm id="{DE91ABEF-9968-4A75-9E76-34059B0F1D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2076883-9807-4B91-83F2-BD94E579F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graphicEl>
                                              <a:dgm id="{B2076883-9807-4B91-83F2-BD94E579F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graphicEl>
                                              <a:dgm id="{B2076883-9807-4B91-83F2-BD94E579F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57172DA-4B69-4032-9ABC-18C1F90EF7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graphicEl>
                                              <a:dgm id="{357172DA-4B69-4032-9ABC-18C1F90EF7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graphicEl>
                                              <a:dgm id="{357172DA-4B69-4032-9ABC-18C1F90EF7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smtClean="0"/>
              <a:t>HTML là gì?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3327626974"/>
              </p:ext>
            </p:extLst>
          </p:nvPr>
        </p:nvGraphicFramePr>
        <p:xfrm>
          <a:off x="933158" y="1636166"/>
          <a:ext cx="7268308" cy="2963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665D1B6-C1FE-48EE-BDF5-518BCD4E1B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graphicEl>
                                              <a:dgm id="{7665D1B6-C1FE-48EE-BDF5-518BCD4E1B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graphicEl>
                                              <a:dgm id="{7665D1B6-C1FE-48EE-BDF5-518BCD4E1B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graphicEl>
                                              <a:dgm id="{7665D1B6-C1FE-48EE-BDF5-518BCD4E1B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graphicEl>
                                              <a:dgm id="{7665D1B6-C1FE-48EE-BDF5-518BCD4E1B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91DA670-1725-4CF3-8C2E-AC384D74D5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graphicEl>
                                              <a:dgm id="{C91DA670-1725-4CF3-8C2E-AC384D74D5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graphicEl>
                                              <a:dgm id="{C91DA670-1725-4CF3-8C2E-AC384D74D5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graphicEl>
                                              <a:dgm id="{C91DA670-1725-4CF3-8C2E-AC384D74D5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graphicEl>
                                              <a:dgm id="{C91DA670-1725-4CF3-8C2E-AC384D74D5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E17E092-33E5-4FAB-AB73-629240CE76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graphicEl>
                                              <a:dgm id="{CE17E092-33E5-4FAB-AB73-629240CE76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graphicEl>
                                              <a:dgm id="{CE17E092-33E5-4FAB-AB73-629240CE76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graphicEl>
                                              <a:dgm id="{CE17E092-33E5-4FAB-AB73-629240CE76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graphicEl>
                                              <a:dgm id="{CE17E092-33E5-4FAB-AB73-629240CE76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666AD38-C0C0-4F32-A16E-39DDA638E0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graphicEl>
                                              <a:dgm id="{4666AD38-C0C0-4F32-A16E-39DDA638E0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graphicEl>
                                              <a:dgm id="{4666AD38-C0C0-4F32-A16E-39DDA638E0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graphicEl>
                                              <a:dgm id="{4666AD38-C0C0-4F32-A16E-39DDA638E0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graphicEl>
                                              <a:dgm id="{4666AD38-C0C0-4F32-A16E-39DDA638E0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HTML5</a:t>
            </a:r>
            <a:endParaRPr lang="en-US" dirty="0" smtClean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44500" y="989004"/>
            <a:ext cx="8255000" cy="5440363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fr-FR" sz="2400" dirty="0" err="1" smtClean="0">
                <a:solidFill>
                  <a:schemeClr val="tx1"/>
                </a:solidFill>
              </a:rPr>
              <a:t>Được</a:t>
            </a:r>
            <a:r>
              <a:rPr lang="fr-FR" sz="2400" dirty="0" smtClean="0">
                <a:solidFill>
                  <a:schemeClr val="tx1"/>
                </a:solidFill>
              </a:rPr>
              <a:t> ra </a:t>
            </a:r>
            <a:r>
              <a:rPr lang="fr-FR" sz="2400" dirty="0" err="1" smtClean="0">
                <a:solidFill>
                  <a:schemeClr val="tx1"/>
                </a:solidFill>
              </a:rPr>
              <a:t>đời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năm</a:t>
            </a:r>
            <a:r>
              <a:rPr lang="fr-FR" sz="2400" dirty="0" smtClean="0">
                <a:solidFill>
                  <a:schemeClr val="tx1"/>
                </a:solidFill>
              </a:rPr>
              <a:t> 2006 </a:t>
            </a:r>
            <a:r>
              <a:rPr lang="fr-FR" sz="2400" dirty="0" err="1" smtClean="0">
                <a:solidFill>
                  <a:schemeClr val="tx1"/>
                </a:solidFill>
              </a:rPr>
              <a:t>nhằm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tăng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thêm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tính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tương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tác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cho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tài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liệu</a:t>
            </a:r>
            <a:r>
              <a:rPr lang="fr-FR" sz="2400" dirty="0" smtClean="0">
                <a:solidFill>
                  <a:schemeClr val="tx1"/>
                </a:solidFill>
              </a:rPr>
              <a:t> HTML</a:t>
            </a:r>
            <a:r>
              <a:rPr lang="vi-VN" sz="2400" dirty="0" smtClean="0">
                <a:solidFill>
                  <a:schemeClr val="tx1"/>
                </a:solidFill>
              </a:rPr>
              <a:t>.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r>
              <a:rPr lang="fr-FR" sz="2400" dirty="0" err="1" smtClean="0">
                <a:solidFill>
                  <a:schemeClr val="tx1"/>
                </a:solidFill>
              </a:rPr>
              <a:t>Một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số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quy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tắc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cơ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bản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về</a:t>
            </a:r>
            <a:r>
              <a:rPr lang="fr-FR" sz="2400" dirty="0" smtClean="0">
                <a:solidFill>
                  <a:schemeClr val="tx1"/>
                </a:solidFill>
              </a:rPr>
              <a:t> HTML5 </a:t>
            </a:r>
            <a:r>
              <a:rPr lang="fr-FR" sz="2400" dirty="0" err="1" smtClean="0">
                <a:solidFill>
                  <a:schemeClr val="tx1"/>
                </a:solidFill>
              </a:rPr>
              <a:t>đã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được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thiết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lập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như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sau</a:t>
            </a:r>
            <a:r>
              <a:rPr lang="fr-FR" sz="2400" dirty="0" smtClean="0">
                <a:solidFill>
                  <a:schemeClr val="tx1"/>
                </a:solidFill>
              </a:rPr>
              <a:t>: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just">
              <a:buFont typeface="Wingdings" pitchFamily="2" charset="2"/>
              <a:buChar char="q"/>
            </a:pPr>
            <a:r>
              <a:rPr lang="fr-FR" sz="2400" dirty="0" err="1" smtClean="0">
                <a:solidFill>
                  <a:schemeClr val="tx1"/>
                </a:solidFill>
              </a:rPr>
              <a:t>Giới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thiệu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các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tính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năng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mới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dựa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trên</a:t>
            </a:r>
            <a:r>
              <a:rPr lang="fr-FR" sz="2400" dirty="0" smtClean="0">
                <a:solidFill>
                  <a:schemeClr val="tx1"/>
                </a:solidFill>
              </a:rPr>
              <a:t> HTML, CSS, DOM </a:t>
            </a:r>
            <a:r>
              <a:rPr lang="fr-FR" sz="2400" dirty="0" err="1" smtClean="0">
                <a:solidFill>
                  <a:schemeClr val="tx1"/>
                </a:solidFill>
              </a:rPr>
              <a:t>và</a:t>
            </a:r>
            <a:r>
              <a:rPr lang="fr-FR" sz="2400" dirty="0" smtClean="0">
                <a:solidFill>
                  <a:schemeClr val="tx1"/>
                </a:solidFill>
              </a:rPr>
              <a:t> JavaScript.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just">
              <a:buFont typeface="Wingdings" pitchFamily="2" charset="2"/>
              <a:buChar char="q"/>
            </a:pPr>
            <a:r>
              <a:rPr lang="fr-FR" sz="2400" dirty="0" err="1" smtClean="0">
                <a:solidFill>
                  <a:schemeClr val="tx1"/>
                </a:solidFill>
              </a:rPr>
              <a:t>S</a:t>
            </a:r>
            <a:r>
              <a:rPr lang="fr-FR" sz="2400" dirty="0" err="1" smtClean="0">
                <a:solidFill>
                  <a:schemeClr val="tx1"/>
                </a:solidFill>
              </a:rPr>
              <a:t>ử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dụng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đánh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dấu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nhiều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hơn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để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thay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thế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ngôn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ngữ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scripting</a:t>
            </a:r>
            <a:r>
              <a:rPr lang="fr-FR" sz="2400" dirty="0" smtClean="0">
                <a:solidFill>
                  <a:schemeClr val="tx1"/>
                </a:solidFill>
              </a:rPr>
              <a:t>.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just">
              <a:buFont typeface="Wingdings" pitchFamily="2" charset="2"/>
              <a:buChar char="q"/>
            </a:pPr>
            <a:r>
              <a:rPr lang="fr-FR" sz="2400" dirty="0" smtClean="0">
                <a:solidFill>
                  <a:schemeClr val="tx1"/>
                </a:solidFill>
              </a:rPr>
              <a:t>HTML5 </a:t>
            </a:r>
            <a:r>
              <a:rPr lang="fr-FR" sz="2400" dirty="0" err="1" smtClean="0">
                <a:solidFill>
                  <a:schemeClr val="tx1"/>
                </a:solidFill>
              </a:rPr>
              <a:t>không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phải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phụ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thuộc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vào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thiết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bị</a:t>
            </a:r>
            <a:r>
              <a:rPr lang="fr-FR" sz="2400" dirty="0" smtClean="0">
                <a:solidFill>
                  <a:schemeClr val="tx1"/>
                </a:solidFill>
              </a:rPr>
              <a:t>.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just">
              <a:buFont typeface="Wingdings" pitchFamily="2" charset="2"/>
              <a:buChar char="q"/>
            </a:pPr>
            <a:r>
              <a:rPr lang="fr-FR" sz="2400" dirty="0" err="1" smtClean="0">
                <a:solidFill>
                  <a:schemeClr val="tx1"/>
                </a:solidFill>
              </a:rPr>
              <a:t>Nhu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cầu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về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các</a:t>
            </a:r>
            <a:r>
              <a:rPr lang="fr-FR" sz="2400" dirty="0" smtClean="0">
                <a:solidFill>
                  <a:schemeClr val="tx1"/>
                </a:solidFill>
              </a:rPr>
              <a:t> plug-in </a:t>
            </a:r>
            <a:r>
              <a:rPr lang="fr-FR" sz="2400" dirty="0" err="1" smtClean="0">
                <a:solidFill>
                  <a:schemeClr val="tx1"/>
                </a:solidFill>
              </a:rPr>
              <a:t>bên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ngoài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như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smtClean="0">
                <a:solidFill>
                  <a:schemeClr val="tx1"/>
                </a:solidFill>
              </a:rPr>
              <a:t>Flash </a:t>
            </a:r>
            <a:r>
              <a:rPr lang="fr-FR" sz="2400" dirty="0" err="1" smtClean="0">
                <a:solidFill>
                  <a:schemeClr val="tx1"/>
                </a:solidFill>
              </a:rPr>
              <a:t>được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cắt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giảm</a:t>
            </a:r>
            <a:r>
              <a:rPr lang="fr-FR" sz="2400" dirty="0" smtClean="0">
                <a:solidFill>
                  <a:schemeClr val="tx1"/>
                </a:solidFill>
              </a:rPr>
              <a:t>.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just">
              <a:buFont typeface="Wingdings" pitchFamily="2" charset="2"/>
              <a:buChar char="q"/>
            </a:pPr>
            <a:r>
              <a:rPr lang="fr-FR" sz="2400" dirty="0" err="1" smtClean="0">
                <a:solidFill>
                  <a:schemeClr val="tx1"/>
                </a:solidFill>
              </a:rPr>
              <a:t>Khả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năng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xử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lý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lỗi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tốt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hơn</a:t>
            </a:r>
            <a:r>
              <a:rPr lang="fr-FR" sz="2400" dirty="0" smtClean="0"/>
              <a:t>.</a:t>
            </a:r>
            <a:endParaRPr lang="en-US" sz="2400" dirty="0" smtClean="0"/>
          </a:p>
          <a:p>
            <a:pPr algn="just"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http://sophosnews.files.wordpress.com/2009/09/java-icon.jpg?w=64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464" y="5380035"/>
            <a:ext cx="915869" cy="12067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iconeasy.com/icon/png/Folder/Vista%20Folders%203/multimed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023" y="3066755"/>
            <a:ext cx="1019956" cy="10199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743365015"/>
              </p:ext>
            </p:extLst>
          </p:nvPr>
        </p:nvGraphicFramePr>
        <p:xfrm>
          <a:off x="50596" y="1203325"/>
          <a:ext cx="8255000" cy="4598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Thành phần HTML</a:t>
            </a:r>
            <a:endParaRPr lang="en-US"/>
          </a:p>
        </p:txBody>
      </p:sp>
      <p:pic>
        <p:nvPicPr>
          <p:cNvPr id="2050" name="Picture 2" descr="http://aux4.iconpedia.net/uploads/985501528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418" y="182181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twilightgalaxygames.net/resources/HTML_Icon_Final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840" y="761356"/>
            <a:ext cx="1470398" cy="14703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89189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ABA268-044D-4DC7-A97B-8A41DB2895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F9ABA268-044D-4DC7-A97B-8A41DB2895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F9ABA268-044D-4DC7-A97B-8A41DB2895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F9ABA268-044D-4DC7-A97B-8A41DB2895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50F772-E283-4598-9194-8C907EA466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graphicEl>
                                              <a:dgm id="{E750F772-E283-4598-9194-8C907EA466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E750F772-E283-4598-9194-8C907EA466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E750F772-E283-4598-9194-8C907EA466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C3BFD6-7D6A-4540-9429-64ADB3ED21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graphicEl>
                                              <a:dgm id="{12C3BFD6-7D6A-4540-9429-64ADB3ED21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graphicEl>
                                              <a:dgm id="{12C3BFD6-7D6A-4540-9429-64ADB3ED21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graphicEl>
                                              <a:dgm id="{12C3BFD6-7D6A-4540-9429-64ADB3ED21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C9BDC48-88EF-432A-B558-B68C4E8D54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graphicEl>
                                              <a:dgm id="{FC9BDC48-88EF-432A-B558-B68C4E8D54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FC9BDC48-88EF-432A-B558-B68C4E8D54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FC9BDC48-88EF-432A-B558-B68C4E8D54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6045AD-3055-447D-93E4-2FF5E309D9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graphicEl>
                                              <a:dgm id="{CD6045AD-3055-447D-93E4-2FF5E309D9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graphicEl>
                                              <a:dgm id="{CD6045AD-3055-447D-93E4-2FF5E309D9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dgm id="{CD6045AD-3055-447D-93E4-2FF5E309D9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CCB09A7-7EE9-4C37-9D1C-91F0F7583C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>
                                            <p:graphicEl>
                                              <a:dgm id="{BCCB09A7-7EE9-4C37-9D1C-91F0F7583C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graphicEl>
                                              <a:dgm id="{BCCB09A7-7EE9-4C37-9D1C-91F0F7583C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graphicEl>
                                              <a:dgm id="{BCCB09A7-7EE9-4C37-9D1C-91F0F7583C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F503EEC-115A-4F6F-AEA0-5DAC324C6F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">
                                            <p:graphicEl>
                                              <a:dgm id="{AF503EEC-115A-4F6F-AEA0-5DAC324C6F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graphicEl>
                                              <a:dgm id="{AF503EEC-115A-4F6F-AEA0-5DAC324C6F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graphicEl>
                                              <a:dgm id="{AF503EEC-115A-4F6F-AEA0-5DAC324C6F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4f69822fbe3d855ff2066825fcbf6f94a75c3"/>
</p:tagLst>
</file>

<file path=ppt/theme/theme1.xml><?xml version="1.0" encoding="utf-8"?>
<a:theme xmlns:a="http://schemas.openxmlformats.org/drawingml/2006/main" name="Standarddesign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1878</TotalTime>
  <Words>2355</Words>
  <Application>Microsoft Office PowerPoint</Application>
  <PresentationFormat>On-screen Show (4:3)</PresentationFormat>
  <Paragraphs>438</Paragraphs>
  <Slides>50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Standarddesign</vt:lpstr>
      <vt:lpstr>Clip</vt:lpstr>
      <vt:lpstr>Slide 1</vt:lpstr>
      <vt:lpstr>NỘI DUNG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DUY PROFESSIONAL</dc:creator>
  <dc:description>PresentationLoad.com</dc:description>
  <cp:lastModifiedBy>HUNGDUNG</cp:lastModifiedBy>
  <cp:revision>418</cp:revision>
  <dcterms:created xsi:type="dcterms:W3CDTF">2007-11-27T23:54:21Z</dcterms:created>
  <dcterms:modified xsi:type="dcterms:W3CDTF">2017-02-23T03:00:11Z</dcterms:modified>
</cp:coreProperties>
</file>