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8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16122-88C1-487E-8602-5126728129C9}" v="3470" dt="2022-02-07T08:14:34.433"/>
    <p1510:client id="{33043088-924E-4B51-B386-ED87439C4EEF}" v="26" dt="2022-05-21T02:21:33.604"/>
    <p1510:client id="{6DA097FB-681C-448C-9CD4-6070C89536B7}" v="6" dt="2022-02-07T15:20:54.655"/>
    <p1510:client id="{9CF14E89-F289-4D7C-8C6D-908AC21062CD}" v="65" dt="2022-02-07T08:34:24.485"/>
    <p1510:client id="{AC8ACF25-9C7F-4793-823F-ACC4EB733E1B}" v="68" dt="2022-02-07T08:54:03.700"/>
    <p1510:client id="{FEF10B0D-61B6-4F56-9530-06328A25DDA3}" v="44" dt="2022-02-08T17:13:4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裴典富" userId="S::buidiengiau@saturn.yzu.edu.tw::19b09b9c-65ef-489c-a86b-233376d56a7c" providerId="AD" clId="Web-{0F816122-88C1-487E-8602-5126728129C9}"/>
    <pc:docChg chg="addSld delSld modSld addMainMaster delMainMaster">
      <pc:chgData name="裴典富" userId="S::buidiengiau@saturn.yzu.edu.tw::19b09b9c-65ef-489c-a86b-233376d56a7c" providerId="AD" clId="Web-{0F816122-88C1-487E-8602-5126728129C9}" dt="2022-02-07T08:14:34.089" v="3355" actId="20577"/>
      <pc:docMkLst>
        <pc:docMk/>
      </pc:docMkLst>
      <pc:sldChg chg="addSp delSp modSp mod setBg modClrScheme chgLayout">
        <pc:chgData name="裴典富" userId="S::buidiengiau@saturn.yzu.edu.tw::19b09b9c-65ef-489c-a86b-233376d56a7c" providerId="AD" clId="Web-{0F816122-88C1-487E-8602-5126728129C9}" dt="2022-02-07T08:03:48.185" v="2985" actId="20577"/>
        <pc:sldMkLst>
          <pc:docMk/>
          <pc:sldMk cId="109857222" sldId="256"/>
        </pc:sldMkLst>
        <pc:spChg chg="mod">
          <ac:chgData name="裴典富" userId="S::buidiengiau@saturn.yzu.edu.tw::19b09b9c-65ef-489c-a86b-233376d56a7c" providerId="AD" clId="Web-{0F816122-88C1-487E-8602-5126728129C9}" dt="2022-02-07T08:03:48.185" v="298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裴典富" userId="S::buidiengiau@saturn.yzu.edu.tw::19b09b9c-65ef-489c-a86b-233376d56a7c" providerId="AD" clId="Web-{0F816122-88C1-487E-8602-5126728129C9}" dt="2022-02-07T07:20:50.725" v="2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0:24.943" v="2"/>
          <ac:spMkLst>
            <pc:docMk/>
            <pc:sldMk cId="109857222" sldId="256"/>
            <ac:spMk id="8" creationId="{6EB4BFD6-A85D-4A13-A54A-9A5C9E31C69E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0:24.912" v="1"/>
          <ac:spMkLst>
            <pc:docMk/>
            <pc:sldMk cId="109857222" sldId="256"/>
            <ac:spMk id="9" creationId="{5C8041AD-0A28-47FA-8BFF-56BAAA24647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0:24.943" v="2"/>
          <ac:spMkLst>
            <pc:docMk/>
            <pc:sldMk cId="109857222" sldId="256"/>
            <ac:spMk id="10" creationId="{B5DD78E9-DE0D-47AF-A0DB-F475221E3DC7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0:24.912" v="1"/>
          <ac:spMkLst>
            <pc:docMk/>
            <pc:sldMk cId="109857222" sldId="256"/>
            <ac:spMk id="11" creationId="{72EF3F9A-9717-4ACB-A30D-96694842C4F7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0:24.943" v="2"/>
          <ac:spMkLst>
            <pc:docMk/>
            <pc:sldMk cId="109857222" sldId="256"/>
            <ac:spMk id="12" creationId="{A118D329-2010-4A15-B57C-429FFAE35B11}"/>
          </ac:spMkLst>
        </pc:spChg>
        <pc:picChg chg="add del">
          <ac:chgData name="裴典富" userId="S::buidiengiau@saturn.yzu.edu.tw::19b09b9c-65ef-489c-a86b-233376d56a7c" providerId="AD" clId="Web-{0F816122-88C1-487E-8602-5126728129C9}" dt="2022-02-07T07:20:24.912" v="1"/>
          <ac:picMkLst>
            <pc:docMk/>
            <pc:sldMk cId="109857222" sldId="256"/>
            <ac:picMk id="4" creationId="{1E6EC3C3-9B8B-43DF-AD26-597D8E4600AC}"/>
          </ac:picMkLst>
        </pc:picChg>
        <pc:cxnChg chg="add">
          <ac:chgData name="裴典富" userId="S::buidiengiau@saturn.yzu.edu.tw::19b09b9c-65ef-489c-a86b-233376d56a7c" providerId="AD" clId="Web-{0F816122-88C1-487E-8602-5126728129C9}" dt="2022-02-07T07:20:24.943" v="2"/>
          <ac:cxnSpMkLst>
            <pc:docMk/>
            <pc:sldMk cId="109857222" sldId="256"/>
            <ac:cxnSpMk id="14" creationId="{994262BC-EE98-4BD6-82DB-4955E8DCC290}"/>
          </ac:cxnSpMkLst>
        </pc:cxnChg>
      </pc:sldChg>
      <pc:sldChg chg="addSp delSp modSp new mod setBg">
        <pc:chgData name="裴典富" userId="S::buidiengiau@saturn.yzu.edu.tw::19b09b9c-65ef-489c-a86b-233376d56a7c" providerId="AD" clId="Web-{0F816122-88C1-487E-8602-5126728129C9}" dt="2022-02-07T08:04:31.592" v="2997" actId="20577"/>
        <pc:sldMkLst>
          <pc:docMk/>
          <pc:sldMk cId="749226822" sldId="257"/>
        </pc:sldMkLst>
        <pc:spChg chg="mod">
          <ac:chgData name="裴典富" userId="S::buidiengiau@saturn.yzu.edu.tw::19b09b9c-65ef-489c-a86b-233376d56a7c" providerId="AD" clId="Web-{0F816122-88C1-487E-8602-5126728129C9}" dt="2022-02-07T07:23:12.931" v="97"/>
          <ac:spMkLst>
            <pc:docMk/>
            <pc:sldMk cId="749226822" sldId="257"/>
            <ac:spMk id="2" creationId="{1B1A0686-8FEA-4E38-B56E-1763C8A9B39C}"/>
          </ac:spMkLst>
        </pc:spChg>
        <pc:spChg chg="add del mod">
          <ac:chgData name="裴典富" userId="S::buidiengiau@saturn.yzu.edu.tw::19b09b9c-65ef-489c-a86b-233376d56a7c" providerId="AD" clId="Web-{0F816122-88C1-487E-8602-5126728129C9}" dt="2022-02-07T07:23:12.931" v="97"/>
          <ac:spMkLst>
            <pc:docMk/>
            <pc:sldMk cId="749226822" sldId="257"/>
            <ac:spMk id="3" creationId="{AB82FCAA-44ED-4AD4-92DF-750BD6E2C19A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7:00.857" v="186"/>
          <ac:spMkLst>
            <pc:docMk/>
            <pc:sldMk cId="749226822" sldId="257"/>
            <ac:spMk id="9" creationId="{A2AD6B69-E0A0-476D-9EE1-6B69F04C59F8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7:00.857" v="186"/>
          <ac:spMkLst>
            <pc:docMk/>
            <pc:sldMk cId="749226822" sldId="257"/>
            <ac:spMk id="11" creationId="{16BE10A1-AD5F-4AB3-8A94-41D62B494ADB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7:00.857" v="186"/>
          <ac:spMkLst>
            <pc:docMk/>
            <pc:sldMk cId="749226822" sldId="257"/>
            <ac:spMk id="13" creationId="{5684BFFE-6A90-4311-ACD5-B34177D46462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7:00.857" v="186"/>
          <ac:spMkLst>
            <pc:docMk/>
            <pc:sldMk cId="749226822" sldId="257"/>
            <ac:spMk id="18" creationId="{A2AD6B69-E0A0-476D-9EE1-6B69F04C59F8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7:00.857" v="186"/>
          <ac:spMkLst>
            <pc:docMk/>
            <pc:sldMk cId="749226822" sldId="257"/>
            <ac:spMk id="20" creationId="{16BE10A1-AD5F-4AB3-8A94-41D62B494ADB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7:00.857" v="186"/>
          <ac:spMkLst>
            <pc:docMk/>
            <pc:sldMk cId="749226822" sldId="257"/>
            <ac:spMk id="22" creationId="{5684BFFE-6A90-4311-ACD5-B34177D46462}"/>
          </ac:spMkLst>
        </pc:spChg>
        <pc:graphicFrameChg chg="add del mod ord modGraphic">
          <ac:chgData name="裴典富" userId="S::buidiengiau@saturn.yzu.edu.tw::19b09b9c-65ef-489c-a86b-233376d56a7c" providerId="AD" clId="Web-{0F816122-88C1-487E-8602-5126728129C9}" dt="2022-02-07T07:21:23.444" v="35"/>
          <ac:graphicFrameMkLst>
            <pc:docMk/>
            <pc:sldMk cId="749226822" sldId="257"/>
            <ac:graphicFrameMk id="5" creationId="{6340A815-4188-4B51-BBF4-2B7E8C24B2A9}"/>
          </ac:graphicFrameMkLst>
        </pc:graphicFrameChg>
        <pc:graphicFrameChg chg="add mod modGraphic">
          <ac:chgData name="裴典富" userId="S::buidiengiau@saturn.yzu.edu.tw::19b09b9c-65ef-489c-a86b-233376d56a7c" providerId="AD" clId="Web-{0F816122-88C1-487E-8602-5126728129C9}" dt="2022-02-07T08:04:31.592" v="2997" actId="20577"/>
          <ac:graphicFrameMkLst>
            <pc:docMk/>
            <pc:sldMk cId="749226822" sldId="257"/>
            <ac:graphicFrameMk id="6" creationId="{DB9567E2-7755-4E25-8F1A-F7020FA35C7E}"/>
          </ac:graphicFrameMkLst>
        </pc:graphicFrameChg>
      </pc:sldChg>
      <pc:sldChg chg="addSp modSp new mod setBg">
        <pc:chgData name="裴典富" userId="S::buidiengiau@saturn.yzu.edu.tw::19b09b9c-65ef-489c-a86b-233376d56a7c" providerId="AD" clId="Web-{0F816122-88C1-487E-8602-5126728129C9}" dt="2022-02-07T08:03:30.372" v="2981" actId="20577"/>
        <pc:sldMkLst>
          <pc:docMk/>
          <pc:sldMk cId="4129536471" sldId="258"/>
        </pc:sldMkLst>
        <pc:spChg chg="mod">
          <ac:chgData name="裴典富" userId="S::buidiengiau@saturn.yzu.edu.tw::19b09b9c-65ef-489c-a86b-233376d56a7c" providerId="AD" clId="Web-{0F816122-88C1-487E-8602-5126728129C9}" dt="2022-02-07T07:25:05.886" v="115"/>
          <ac:spMkLst>
            <pc:docMk/>
            <pc:sldMk cId="4129536471" sldId="258"/>
            <ac:spMk id="2" creationId="{50D50860-8F9B-47F2-80BB-008EE3E2E49E}"/>
          </ac:spMkLst>
        </pc:spChg>
        <pc:spChg chg="mod">
          <ac:chgData name="裴典富" userId="S::buidiengiau@saturn.yzu.edu.tw::19b09b9c-65ef-489c-a86b-233376d56a7c" providerId="AD" clId="Web-{0F816122-88C1-487E-8602-5126728129C9}" dt="2022-02-07T08:03:30.372" v="2981" actId="20577"/>
          <ac:spMkLst>
            <pc:docMk/>
            <pc:sldMk cId="4129536471" sldId="258"/>
            <ac:spMk id="3" creationId="{77B4D2B0-41A8-44C8-A4C8-1AB56FC13A7E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5:05.886" v="115"/>
          <ac:spMkLst>
            <pc:docMk/>
            <pc:sldMk cId="4129536471" sldId="258"/>
            <ac:spMk id="8" creationId="{3E25BDA2-3F4D-4B38-90E7-989465ECDDC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5:05.886" v="115"/>
          <ac:spMkLst>
            <pc:docMk/>
            <pc:sldMk cId="4129536471" sldId="258"/>
            <ac:spMk id="10" creationId="{BC96869A-A70D-42F7-876F-605CB1718F2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5:05.886" v="115"/>
          <ac:spMkLst>
            <pc:docMk/>
            <pc:sldMk cId="4129536471" sldId="258"/>
            <ac:spMk id="12" creationId="{6CD407CC-EF5C-486F-9A14-7F681F986D17}"/>
          </ac:spMkLst>
        </pc:spChg>
        <pc:cxnChg chg="add">
          <ac:chgData name="裴典富" userId="S::buidiengiau@saturn.yzu.edu.tw::19b09b9c-65ef-489c-a86b-233376d56a7c" providerId="AD" clId="Web-{0F816122-88C1-487E-8602-5126728129C9}" dt="2022-02-07T07:25:05.886" v="115"/>
          <ac:cxnSpMkLst>
            <pc:docMk/>
            <pc:sldMk cId="4129536471" sldId="258"/>
            <ac:cxnSpMk id="14" creationId="{0DD76B5F-5BAA-48C6-9065-9AEF15D30B4E}"/>
          </ac:cxnSpMkLst>
        </pc:cxnChg>
      </pc:sldChg>
      <pc:sldChg chg="addSp delSp modSp new mod setBg">
        <pc:chgData name="裴典富" userId="S::buidiengiau@saturn.yzu.edu.tw::19b09b9c-65ef-489c-a86b-233376d56a7c" providerId="AD" clId="Web-{0F816122-88C1-487E-8602-5126728129C9}" dt="2022-02-07T07:52:34.233" v="2015" actId="20577"/>
        <pc:sldMkLst>
          <pc:docMk/>
          <pc:sldMk cId="4194817362" sldId="259"/>
        </pc:sldMkLst>
        <pc:spChg chg="mod">
          <ac:chgData name="裴典富" userId="S::buidiengiau@saturn.yzu.edu.tw::19b09b9c-65ef-489c-a86b-233376d56a7c" providerId="AD" clId="Web-{0F816122-88C1-487E-8602-5126728129C9}" dt="2022-02-07T07:29:43.017" v="263"/>
          <ac:spMkLst>
            <pc:docMk/>
            <pc:sldMk cId="4194817362" sldId="259"/>
            <ac:spMk id="2" creationId="{125582E7-62B6-451C-990F-5333335CCBE0}"/>
          </ac:spMkLst>
        </pc:spChg>
        <pc:spChg chg="add del mod">
          <ac:chgData name="裴典富" userId="S::buidiengiau@saturn.yzu.edu.tw::19b09b9c-65ef-489c-a86b-233376d56a7c" providerId="AD" clId="Web-{0F816122-88C1-487E-8602-5126728129C9}" dt="2022-02-07T07:29:43.017" v="263"/>
          <ac:spMkLst>
            <pc:docMk/>
            <pc:sldMk cId="4194817362" sldId="259"/>
            <ac:spMk id="3" creationId="{817E60E8-BF42-48B8-8501-CAF1612CB84B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9:43.017" v="263"/>
          <ac:spMkLst>
            <pc:docMk/>
            <pc:sldMk cId="4194817362" sldId="259"/>
            <ac:spMk id="8" creationId="{70120F84-A866-4D9F-8B1C-9120A013D654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9:43.017" v="262"/>
          <ac:spMkLst>
            <pc:docMk/>
            <pc:sldMk cId="4194817362" sldId="259"/>
            <ac:spMk id="9" creationId="{0EB72A9B-FD82-4F09-BF1E-D39311D3A0E3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29:43.017" v="263"/>
          <ac:spMkLst>
            <pc:docMk/>
            <pc:sldMk cId="4194817362" sldId="259"/>
            <ac:spMk id="10" creationId="{252FEFEF-6AC0-46B6-AC09-11FC56196FA4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9:43.017" v="262"/>
          <ac:spMkLst>
            <pc:docMk/>
            <pc:sldMk cId="4194817362" sldId="259"/>
            <ac:spMk id="11" creationId="{DD39B371-6E4E-4070-AB4E-4D788405A5A6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29:43.017" v="262"/>
          <ac:spMkLst>
            <pc:docMk/>
            <pc:sldMk cId="4194817362" sldId="259"/>
            <ac:spMk id="13" creationId="{B937DAED-8BFE-4563-BB45-B5E554D70A84}"/>
          </ac:spMkLst>
        </pc:spChg>
        <pc:spChg chg="add mod">
          <ac:chgData name="裴典富" userId="S::buidiengiau@saturn.yzu.edu.tw::19b09b9c-65ef-489c-a86b-233376d56a7c" providerId="AD" clId="Web-{0F816122-88C1-487E-8602-5126728129C9}" dt="2022-02-07T07:52:34.233" v="2015" actId="20577"/>
          <ac:spMkLst>
            <pc:docMk/>
            <pc:sldMk cId="4194817362" sldId="259"/>
            <ac:spMk id="15" creationId="{817E60E8-BF42-48B8-8501-CAF1612CB84B}"/>
          </ac:spMkLst>
        </pc:spChg>
        <pc:graphicFrameChg chg="add del">
          <ac:chgData name="裴典富" userId="S::buidiengiau@saturn.yzu.edu.tw::19b09b9c-65ef-489c-a86b-233376d56a7c" providerId="AD" clId="Web-{0F816122-88C1-487E-8602-5126728129C9}" dt="2022-02-07T07:29:43.017" v="262"/>
          <ac:graphicFrameMkLst>
            <pc:docMk/>
            <pc:sldMk cId="4194817362" sldId="259"/>
            <ac:graphicFrameMk id="5" creationId="{C8F1A54F-F7C1-4D7A-835B-0E2ECB78555E}"/>
          </ac:graphicFrameMkLst>
        </pc:graphicFrameChg>
      </pc:sldChg>
      <pc:sldChg chg="modSp add replId">
        <pc:chgData name="裴典富" userId="S::buidiengiau@saturn.yzu.edu.tw::19b09b9c-65ef-489c-a86b-233376d56a7c" providerId="AD" clId="Web-{0F816122-88C1-487E-8602-5126728129C9}" dt="2022-02-07T08:14:34.089" v="3355" actId="20577"/>
        <pc:sldMkLst>
          <pc:docMk/>
          <pc:sldMk cId="3996338624" sldId="260"/>
        </pc:sldMkLst>
        <pc:spChg chg="mod">
          <ac:chgData name="裴典富" userId="S::buidiengiau@saturn.yzu.edu.tw::19b09b9c-65ef-489c-a86b-233376d56a7c" providerId="AD" clId="Web-{0F816122-88C1-487E-8602-5126728129C9}" dt="2022-02-07T07:26:33.638" v="171" actId="20577"/>
          <ac:spMkLst>
            <pc:docMk/>
            <pc:sldMk cId="3996338624" sldId="260"/>
            <ac:spMk id="2" creationId="{50D50860-8F9B-47F2-80BB-008EE3E2E49E}"/>
          </ac:spMkLst>
        </pc:spChg>
        <pc:spChg chg="mod">
          <ac:chgData name="裴典富" userId="S::buidiengiau@saturn.yzu.edu.tw::19b09b9c-65ef-489c-a86b-233376d56a7c" providerId="AD" clId="Web-{0F816122-88C1-487E-8602-5126728129C9}" dt="2022-02-07T08:14:34.089" v="3355" actId="20577"/>
          <ac:spMkLst>
            <pc:docMk/>
            <pc:sldMk cId="3996338624" sldId="260"/>
            <ac:spMk id="3" creationId="{77B4D2B0-41A8-44C8-A4C8-1AB56FC13A7E}"/>
          </ac:spMkLst>
        </pc:spChg>
      </pc:sldChg>
      <pc:sldChg chg="addSp delSp modSp new mod setBg">
        <pc:chgData name="裴典富" userId="S::buidiengiau@saturn.yzu.edu.tw::19b09b9c-65ef-489c-a86b-233376d56a7c" providerId="AD" clId="Web-{0F816122-88C1-487E-8602-5126728129C9}" dt="2022-02-07T07:31:54.364" v="352"/>
        <pc:sldMkLst>
          <pc:docMk/>
          <pc:sldMk cId="2676757306" sldId="261"/>
        </pc:sldMkLst>
        <pc:spChg chg="mod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2" creationId="{C8185EEA-7E72-403D-A822-EB08C86DD728}"/>
          </ac:spMkLst>
        </pc:spChg>
        <pc:spChg chg="mod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3" creationId="{B2E81400-CCD5-4963-A0DE-E67D648A7411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8" creationId="{3E25BDA2-3F4D-4B38-90E7-989465ECDDCF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10" creationId="{BC96869A-A70D-42F7-876F-605CB1718F20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12" creationId="{6CD407CC-EF5C-486F-9A14-7F681F986D17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1"/>
          <ac:spMkLst>
            <pc:docMk/>
            <pc:sldMk cId="2676757306" sldId="261"/>
            <ac:spMk id="19" creationId="{065FAA58-0EDC-412F-A5F8-01968BE6052E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1"/>
          <ac:spMkLst>
            <pc:docMk/>
            <pc:sldMk cId="2676757306" sldId="261"/>
            <ac:spMk id="21" creationId="{C8089CB0-2F03-4E3C-ADBB-570A3BE78F86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1"/>
          <ac:spMkLst>
            <pc:docMk/>
            <pc:sldMk cId="2676757306" sldId="261"/>
            <ac:spMk id="23" creationId="{0DBA80B1-3B69-49C0-8AC9-716ABA57F577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1"/>
          <ac:spMkLst>
            <pc:docMk/>
            <pc:sldMk cId="2676757306" sldId="261"/>
            <ac:spMk id="25" creationId="{047E1103-B264-49BE-BC2A-F4E40BD33B41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1"/>
          <ac:spMkLst>
            <pc:docMk/>
            <pc:sldMk cId="2676757306" sldId="261"/>
            <ac:spMk id="27" creationId="{52DA11B6-B538-4624-9628-98B823D761D5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31:54.364" v="351"/>
          <ac:spMkLst>
            <pc:docMk/>
            <pc:sldMk cId="2676757306" sldId="261"/>
            <ac:spMk id="29" creationId="{CFB1CB5B-67A5-45DB-B8E1-7A09A642E3E4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31" creationId="{ED15573D-0E45-4691-B525-471152EC18CD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32" creationId="{9E448559-19A4-4252-8C27-54C1DA906F8A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1:54.364" v="352"/>
          <ac:spMkLst>
            <pc:docMk/>
            <pc:sldMk cId="2676757306" sldId="261"/>
            <ac:spMk id="33" creationId="{1B19C35E-4E30-4F1D-9FC2-F2FA6191E453}"/>
          </ac:spMkLst>
        </pc:spChg>
        <pc:cxnChg chg="add del">
          <ac:chgData name="裴典富" userId="S::buidiengiau@saturn.yzu.edu.tw::19b09b9c-65ef-489c-a86b-233376d56a7c" providerId="AD" clId="Web-{0F816122-88C1-487E-8602-5126728129C9}" dt="2022-02-07T07:31:54.364" v="352"/>
          <ac:cxnSpMkLst>
            <pc:docMk/>
            <pc:sldMk cId="2676757306" sldId="261"/>
            <ac:cxnSpMk id="14" creationId="{0DD76B5F-5BAA-48C6-9065-9AEF15D30B4E}"/>
          </ac:cxnSpMkLst>
        </pc:cxnChg>
      </pc:sldChg>
      <pc:sldChg chg="addSp modSp new mod setBg">
        <pc:chgData name="裴典富" userId="S::buidiengiau@saturn.yzu.edu.tw::19b09b9c-65ef-489c-a86b-233376d56a7c" providerId="AD" clId="Web-{0F816122-88C1-487E-8602-5126728129C9}" dt="2022-02-07T07:34:27.976" v="569" actId="20577"/>
        <pc:sldMkLst>
          <pc:docMk/>
          <pc:sldMk cId="2053668785" sldId="262"/>
        </pc:sldMkLst>
        <pc:spChg chg="mod">
          <ac:chgData name="裴典富" userId="S::buidiengiau@saturn.yzu.edu.tw::19b09b9c-65ef-489c-a86b-233376d56a7c" providerId="AD" clId="Web-{0F816122-88C1-487E-8602-5126728129C9}" dt="2022-02-07T07:32:28.974" v="402"/>
          <ac:spMkLst>
            <pc:docMk/>
            <pc:sldMk cId="2053668785" sldId="262"/>
            <ac:spMk id="2" creationId="{82BA4912-62ED-4740-A405-55741101B673}"/>
          </ac:spMkLst>
        </pc:spChg>
        <pc:spChg chg="mod">
          <ac:chgData name="裴典富" userId="S::buidiengiau@saturn.yzu.edu.tw::19b09b9c-65ef-489c-a86b-233376d56a7c" providerId="AD" clId="Web-{0F816122-88C1-487E-8602-5126728129C9}" dt="2022-02-07T07:34:27.976" v="569" actId="20577"/>
          <ac:spMkLst>
            <pc:docMk/>
            <pc:sldMk cId="2053668785" sldId="262"/>
            <ac:spMk id="3" creationId="{D3175DE7-9618-4EA9-929F-4B15C71AACEB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2:28.974" v="402"/>
          <ac:spMkLst>
            <pc:docMk/>
            <pc:sldMk cId="2053668785" sldId="262"/>
            <ac:spMk id="8" creationId="{70120F84-A866-4D9F-8B1C-9120A013D654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2:28.974" v="402"/>
          <ac:spMkLst>
            <pc:docMk/>
            <pc:sldMk cId="2053668785" sldId="262"/>
            <ac:spMk id="10" creationId="{252FEFEF-6AC0-46B6-AC09-11FC56196FA4}"/>
          </ac:spMkLst>
        </pc:spChg>
      </pc:sldChg>
      <pc:sldChg chg="addSp modSp new mod setBg">
        <pc:chgData name="裴典富" userId="S::buidiengiau@saturn.yzu.edu.tw::19b09b9c-65ef-489c-a86b-233376d56a7c" providerId="AD" clId="Web-{0F816122-88C1-487E-8602-5126728129C9}" dt="2022-02-07T07:39:11.685" v="817" actId="20577"/>
        <pc:sldMkLst>
          <pc:docMk/>
          <pc:sldMk cId="3015667120" sldId="263"/>
        </pc:sldMkLst>
        <pc:spChg chg="mod">
          <ac:chgData name="裴典富" userId="S::buidiengiau@saturn.yzu.edu.tw::19b09b9c-65ef-489c-a86b-233376d56a7c" providerId="AD" clId="Web-{0F816122-88C1-487E-8602-5126728129C9}" dt="2022-02-07T07:37:31.136" v="735"/>
          <ac:spMkLst>
            <pc:docMk/>
            <pc:sldMk cId="3015667120" sldId="263"/>
            <ac:spMk id="2" creationId="{DEF042AA-8A19-4670-844A-74D7FB1F3345}"/>
          </ac:spMkLst>
        </pc:spChg>
        <pc:spChg chg="mod">
          <ac:chgData name="裴典富" userId="S::buidiengiau@saturn.yzu.edu.tw::19b09b9c-65ef-489c-a86b-233376d56a7c" providerId="AD" clId="Web-{0F816122-88C1-487E-8602-5126728129C9}" dt="2022-02-07T07:39:11.685" v="817" actId="20577"/>
          <ac:spMkLst>
            <pc:docMk/>
            <pc:sldMk cId="3015667120" sldId="263"/>
            <ac:spMk id="3" creationId="{1764AD31-10B2-4481-BE7B-0EE7E4AB2053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7:31.136" v="735"/>
          <ac:spMkLst>
            <pc:docMk/>
            <pc:sldMk cId="3015667120" sldId="263"/>
            <ac:spMk id="8" creationId="{3E25BDA2-3F4D-4B38-90E7-989465ECDDC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7:31.136" v="735"/>
          <ac:spMkLst>
            <pc:docMk/>
            <pc:sldMk cId="3015667120" sldId="263"/>
            <ac:spMk id="10" creationId="{BC96869A-A70D-42F7-876F-605CB1718F2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7:31.136" v="735"/>
          <ac:spMkLst>
            <pc:docMk/>
            <pc:sldMk cId="3015667120" sldId="263"/>
            <ac:spMk id="12" creationId="{6CD407CC-EF5C-486F-9A14-7F681F986D17}"/>
          </ac:spMkLst>
        </pc:spChg>
        <pc:cxnChg chg="add">
          <ac:chgData name="裴典富" userId="S::buidiengiau@saturn.yzu.edu.tw::19b09b9c-65ef-489c-a86b-233376d56a7c" providerId="AD" clId="Web-{0F816122-88C1-487E-8602-5126728129C9}" dt="2022-02-07T07:37:31.136" v="735"/>
          <ac:cxnSpMkLst>
            <pc:docMk/>
            <pc:sldMk cId="3015667120" sldId="263"/>
            <ac:cxnSpMk id="14" creationId="{0DD76B5F-5BAA-48C6-9065-9AEF15D30B4E}"/>
          </ac:cxnSpMkLst>
        </pc:cxnChg>
      </pc:sldChg>
      <pc:sldChg chg="addSp modSp new mod setBg">
        <pc:chgData name="裴典富" userId="S::buidiengiau@saturn.yzu.edu.tw::19b09b9c-65ef-489c-a86b-233376d56a7c" providerId="AD" clId="Web-{0F816122-88C1-487E-8602-5126728129C9}" dt="2022-02-07T08:11:07.804" v="3306" actId="20577"/>
        <pc:sldMkLst>
          <pc:docMk/>
          <pc:sldMk cId="1053900321" sldId="264"/>
        </pc:sldMkLst>
        <pc:spChg chg="mod">
          <ac:chgData name="裴典富" userId="S::buidiengiau@saturn.yzu.edu.tw::19b09b9c-65ef-489c-a86b-233376d56a7c" providerId="AD" clId="Web-{0F816122-88C1-487E-8602-5126728129C9}" dt="2022-02-07T07:37:56.605" v="746" actId="20577"/>
          <ac:spMkLst>
            <pc:docMk/>
            <pc:sldMk cId="1053900321" sldId="264"/>
            <ac:spMk id="2" creationId="{6A977DE6-B2F9-46E4-9F3D-C04B2ABB7BF8}"/>
          </ac:spMkLst>
        </pc:spChg>
        <pc:spChg chg="mod">
          <ac:chgData name="裴典富" userId="S::buidiengiau@saturn.yzu.edu.tw::19b09b9c-65ef-489c-a86b-233376d56a7c" providerId="AD" clId="Web-{0F816122-88C1-487E-8602-5126728129C9}" dt="2022-02-07T08:11:07.804" v="3306" actId="20577"/>
          <ac:spMkLst>
            <pc:docMk/>
            <pc:sldMk cId="1053900321" sldId="264"/>
            <ac:spMk id="3" creationId="{576FF01A-DFAB-44DA-B813-9C60720321F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7:48.902" v="737"/>
          <ac:spMkLst>
            <pc:docMk/>
            <pc:sldMk cId="1053900321" sldId="264"/>
            <ac:spMk id="8" creationId="{70120F84-A866-4D9F-8B1C-9120A013D654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37:48.902" v="737"/>
          <ac:spMkLst>
            <pc:docMk/>
            <pc:sldMk cId="1053900321" sldId="264"/>
            <ac:spMk id="10" creationId="{252FEFEF-6AC0-46B6-AC09-11FC56196FA4}"/>
          </ac:spMkLst>
        </pc:spChg>
      </pc:sldChg>
      <pc:sldChg chg="addSp delSp modSp new mod setBg setClrOvrMap">
        <pc:chgData name="裴典富" userId="S::buidiengiau@saturn.yzu.edu.tw::19b09b9c-65ef-489c-a86b-233376d56a7c" providerId="AD" clId="Web-{0F816122-88C1-487E-8602-5126728129C9}" dt="2022-02-07T08:05:07.609" v="3005"/>
        <pc:sldMkLst>
          <pc:docMk/>
          <pc:sldMk cId="3579091209" sldId="265"/>
        </pc:sldMkLst>
        <pc:spChg chg="mod">
          <ac:chgData name="裴典富" userId="S::buidiengiau@saturn.yzu.edu.tw::19b09b9c-65ef-489c-a86b-233376d56a7c" providerId="AD" clId="Web-{0F816122-88C1-487E-8602-5126728129C9}" dt="2022-02-07T07:48:10.572" v="1555"/>
          <ac:spMkLst>
            <pc:docMk/>
            <pc:sldMk cId="3579091209" sldId="265"/>
            <ac:spMk id="2" creationId="{B7306E74-2FAC-4840-8479-5A56E4573B6F}"/>
          </ac:spMkLst>
        </pc:spChg>
        <pc:spChg chg="mod">
          <ac:chgData name="裴典富" userId="S::buidiengiau@saturn.yzu.edu.tw::19b09b9c-65ef-489c-a86b-233376d56a7c" providerId="AD" clId="Web-{0F816122-88C1-487E-8602-5126728129C9}" dt="2022-02-07T07:48:10.572" v="1555"/>
          <ac:spMkLst>
            <pc:docMk/>
            <pc:sldMk cId="3579091209" sldId="265"/>
            <ac:spMk id="3" creationId="{24E46309-CE1C-414C-936F-623139A4B54F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48:10.556" v="1554"/>
          <ac:spMkLst>
            <pc:docMk/>
            <pc:sldMk cId="3579091209" sldId="265"/>
            <ac:spMk id="9" creationId="{282E2A95-1A08-4118-83C6-B1CA5648E075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48:10.556" v="1554"/>
          <ac:spMkLst>
            <pc:docMk/>
            <pc:sldMk cId="3579091209" sldId="265"/>
            <ac:spMk id="11" creationId="{2FFEFC7E-85EE-4AC9-A351-FBEB13A1D622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48:10.556" v="1554"/>
          <ac:spMkLst>
            <pc:docMk/>
            <pc:sldMk cId="3579091209" sldId="265"/>
            <ac:spMk id="13" creationId="{CB2511BB-FC4C-45F3-94EB-661D6806C942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7:48:10.556" v="1554"/>
          <ac:spMkLst>
            <pc:docMk/>
            <pc:sldMk cId="3579091209" sldId="265"/>
            <ac:spMk id="15" creationId="{68DC0EC7-60EA-4BD3-BC04-D547DE1B289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48:10.572" v="1555"/>
          <ac:spMkLst>
            <pc:docMk/>
            <pc:sldMk cId="3579091209" sldId="265"/>
            <ac:spMk id="17" creationId="{282E2A95-1A08-4118-83C6-B1CA5648E075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48:10.572" v="1555"/>
          <ac:spMkLst>
            <pc:docMk/>
            <pc:sldMk cId="3579091209" sldId="265"/>
            <ac:spMk id="18" creationId="{68DC0EC7-60EA-4BD3-BC04-D547DE1B289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48:10.572" v="1555"/>
          <ac:spMkLst>
            <pc:docMk/>
            <pc:sldMk cId="3579091209" sldId="265"/>
            <ac:spMk id="19" creationId="{2FFEFC7E-85EE-4AC9-A351-FBEB13A1D622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48:10.572" v="1555"/>
          <ac:spMkLst>
            <pc:docMk/>
            <pc:sldMk cId="3579091209" sldId="265"/>
            <ac:spMk id="20" creationId="{CB2511BB-FC4C-45F3-94EB-661D6806C942}"/>
          </ac:spMkLst>
        </pc:spChg>
        <pc:graphicFrameChg chg="add mod modGraphic">
          <ac:chgData name="裴典富" userId="S::buidiengiau@saturn.yzu.edu.tw::19b09b9c-65ef-489c-a86b-233376d56a7c" providerId="AD" clId="Web-{0F816122-88C1-487E-8602-5126728129C9}" dt="2022-02-07T08:05:07.609" v="3005"/>
          <ac:graphicFrameMkLst>
            <pc:docMk/>
            <pc:sldMk cId="3579091209" sldId="265"/>
            <ac:graphicFrameMk id="4" creationId="{558B512F-14E7-4CF7-B294-5BAE1265DD1D}"/>
          </ac:graphicFrameMkLst>
        </pc:graphicFrameChg>
      </pc:sldChg>
      <pc:sldChg chg="addSp delSp modSp new mod setBg">
        <pc:chgData name="裴典富" userId="S::buidiengiau@saturn.yzu.edu.tw::19b09b9c-65ef-489c-a86b-233376d56a7c" providerId="AD" clId="Web-{0F816122-88C1-487E-8602-5126728129C9}" dt="2022-02-07T08:00:57.838" v="2727"/>
        <pc:sldMkLst>
          <pc:docMk/>
          <pc:sldMk cId="3295931420" sldId="266"/>
        </pc:sldMkLst>
        <pc:spChg chg="mod">
          <ac:chgData name="裴典富" userId="S::buidiengiau@saturn.yzu.edu.tw::19b09b9c-65ef-489c-a86b-233376d56a7c" providerId="AD" clId="Web-{0F816122-88C1-487E-8602-5126728129C9}" dt="2022-02-07T07:53:24.984" v="2076"/>
          <ac:spMkLst>
            <pc:docMk/>
            <pc:sldMk cId="3295931420" sldId="266"/>
            <ac:spMk id="2" creationId="{8C7DA7F8-B0CB-4B9D-BD19-902B7DC529AE}"/>
          </ac:spMkLst>
        </pc:spChg>
        <pc:spChg chg="del">
          <ac:chgData name="裴典富" userId="S::buidiengiau@saturn.yzu.edu.tw::19b09b9c-65ef-489c-a86b-233376d56a7c" providerId="AD" clId="Web-{0F816122-88C1-487E-8602-5126728129C9}" dt="2022-02-07T07:50:02.168" v="1645"/>
          <ac:spMkLst>
            <pc:docMk/>
            <pc:sldMk cId="3295931420" sldId="266"/>
            <ac:spMk id="3" creationId="{E4CCBEF3-7A1D-40B3-9E91-BCAA681539B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24.984" v="2076"/>
          <ac:spMkLst>
            <pc:docMk/>
            <pc:sldMk cId="3295931420" sldId="266"/>
            <ac:spMk id="9" creationId="{359901F1-1CFA-4CB7-A550-D2185C9646C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24.984" v="2076"/>
          <ac:spMkLst>
            <pc:docMk/>
            <pc:sldMk cId="3295931420" sldId="266"/>
            <ac:spMk id="12" creationId="{282E2A95-1A08-4118-83C6-B1CA5648E075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24.984" v="2076"/>
          <ac:spMkLst>
            <pc:docMk/>
            <pc:sldMk cId="3295931420" sldId="266"/>
            <ac:spMk id="14" creationId="{68DC0EC7-60EA-4BD3-BC04-D547DE1B289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24.984" v="2076"/>
          <ac:spMkLst>
            <pc:docMk/>
            <pc:sldMk cId="3295931420" sldId="266"/>
            <ac:spMk id="16" creationId="{2FFEFC7E-85EE-4AC9-A351-FBEB13A1D622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24.984" v="2076"/>
          <ac:spMkLst>
            <pc:docMk/>
            <pc:sldMk cId="3295931420" sldId="266"/>
            <ac:spMk id="18" creationId="{CB2511BB-FC4C-45F3-94EB-661D6806C942}"/>
          </ac:spMkLst>
        </pc:spChg>
        <pc:graphicFrameChg chg="add del mod ord modGraphic">
          <ac:chgData name="裴典富" userId="S::buidiengiau@saturn.yzu.edu.tw::19b09b9c-65ef-489c-a86b-233376d56a7c" providerId="AD" clId="Web-{0F816122-88C1-487E-8602-5126728129C9}" dt="2022-02-07T07:53:24.984" v="2076"/>
          <ac:graphicFrameMkLst>
            <pc:docMk/>
            <pc:sldMk cId="3295931420" sldId="266"/>
            <ac:graphicFrameMk id="4" creationId="{71AD5346-7DE9-4F68-836A-1442C139A093}"/>
          </ac:graphicFrameMkLst>
        </pc:graphicFrameChg>
        <pc:graphicFrameChg chg="add mod modGraphic">
          <ac:chgData name="裴典富" userId="S::buidiengiau@saturn.yzu.edu.tw::19b09b9c-65ef-489c-a86b-233376d56a7c" providerId="AD" clId="Web-{0F816122-88C1-487E-8602-5126728129C9}" dt="2022-02-07T08:00:57.838" v="2727"/>
          <ac:graphicFrameMkLst>
            <pc:docMk/>
            <pc:sldMk cId="3295931420" sldId="266"/>
            <ac:graphicFrameMk id="7" creationId="{71AD5346-7DE9-4F68-836A-1442C139A093}"/>
          </ac:graphicFrameMkLst>
        </pc:graphicFrameChg>
      </pc:sldChg>
      <pc:sldChg chg="addSp delSp modSp add del mod replId setBg">
        <pc:chgData name="裴典富" userId="S::buidiengiau@saturn.yzu.edu.tw::19b09b9c-65ef-489c-a86b-233376d56a7c" providerId="AD" clId="Web-{0F816122-88C1-487E-8602-5126728129C9}" dt="2022-02-07T08:00:25.025" v="2721"/>
        <pc:sldMkLst>
          <pc:docMk/>
          <pc:sldMk cId="4245227090" sldId="267"/>
        </pc:sldMkLst>
        <pc:spChg chg="mod">
          <ac:chgData name="裴典富" userId="S::buidiengiau@saturn.yzu.edu.tw::19b09b9c-65ef-489c-a86b-233376d56a7c" providerId="AD" clId="Web-{0F816122-88C1-487E-8602-5126728129C9}" dt="2022-02-07T07:53:16.344" v="2075"/>
          <ac:spMkLst>
            <pc:docMk/>
            <pc:sldMk cId="4245227090" sldId="267"/>
            <ac:spMk id="2" creationId="{8C7DA7F8-B0CB-4B9D-BD19-902B7DC529AE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16.344" v="2075"/>
          <ac:spMkLst>
            <pc:docMk/>
            <pc:sldMk cId="4245227090" sldId="267"/>
            <ac:spMk id="9" creationId="{E437C3BA-F69F-4D0A-9650-A849112BE854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16.344" v="2075"/>
          <ac:spMkLst>
            <pc:docMk/>
            <pc:sldMk cId="4245227090" sldId="267"/>
            <ac:spMk id="12" creationId="{282E2A95-1A08-4118-83C6-B1CA5648E075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16.344" v="2075"/>
          <ac:spMkLst>
            <pc:docMk/>
            <pc:sldMk cId="4245227090" sldId="267"/>
            <ac:spMk id="14" creationId="{68DC0EC7-60EA-4BD3-BC04-D547DE1B289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16.344" v="2075"/>
          <ac:spMkLst>
            <pc:docMk/>
            <pc:sldMk cId="4245227090" sldId="267"/>
            <ac:spMk id="16" creationId="{2FFEFC7E-85EE-4AC9-A351-FBEB13A1D622}"/>
          </ac:spMkLst>
        </pc:spChg>
        <pc:spChg chg="add">
          <ac:chgData name="裴典富" userId="S::buidiengiau@saturn.yzu.edu.tw::19b09b9c-65ef-489c-a86b-233376d56a7c" providerId="AD" clId="Web-{0F816122-88C1-487E-8602-5126728129C9}" dt="2022-02-07T07:53:16.344" v="2075"/>
          <ac:spMkLst>
            <pc:docMk/>
            <pc:sldMk cId="4245227090" sldId="267"/>
            <ac:spMk id="18" creationId="{CB2511BB-FC4C-45F3-94EB-661D6806C942}"/>
          </ac:spMkLst>
        </pc:spChg>
        <pc:graphicFrameChg chg="del mod modGraphic">
          <ac:chgData name="裴典富" userId="S::buidiengiau@saturn.yzu.edu.tw::19b09b9c-65ef-489c-a86b-233376d56a7c" providerId="AD" clId="Web-{0F816122-88C1-487E-8602-5126728129C9}" dt="2022-02-07T07:53:16.344" v="2075"/>
          <ac:graphicFrameMkLst>
            <pc:docMk/>
            <pc:sldMk cId="4245227090" sldId="267"/>
            <ac:graphicFrameMk id="4" creationId="{71AD5346-7DE9-4F68-836A-1442C139A093}"/>
          </ac:graphicFrameMkLst>
        </pc:graphicFrameChg>
        <pc:graphicFrameChg chg="add modGraphic">
          <ac:chgData name="裴典富" userId="S::buidiengiau@saturn.yzu.edu.tw::19b09b9c-65ef-489c-a86b-233376d56a7c" providerId="AD" clId="Web-{0F816122-88C1-487E-8602-5126728129C9}" dt="2022-02-07T07:53:49.235" v="2078"/>
          <ac:graphicFrameMkLst>
            <pc:docMk/>
            <pc:sldMk cId="4245227090" sldId="267"/>
            <ac:graphicFrameMk id="7" creationId="{71AD5346-7DE9-4F68-836A-1442C139A093}"/>
          </ac:graphicFrameMkLst>
        </pc:graphicFrameChg>
      </pc:sldChg>
      <pc:sldChg chg="add del replId">
        <pc:chgData name="裴典富" userId="S::buidiengiau@saturn.yzu.edu.tw::19b09b9c-65ef-489c-a86b-233376d56a7c" providerId="AD" clId="Web-{0F816122-88C1-487E-8602-5126728129C9}" dt="2022-02-07T07:53:52.297" v="2079"/>
        <pc:sldMkLst>
          <pc:docMk/>
          <pc:sldMk cId="1008247808" sldId="268"/>
        </pc:sldMkLst>
      </pc:sldChg>
      <pc:sldChg chg="modSp add replId">
        <pc:chgData name="裴典富" userId="S::buidiengiau@saturn.yzu.edu.tw::19b09b9c-65ef-489c-a86b-233376d56a7c" providerId="AD" clId="Web-{0F816122-88C1-487E-8602-5126728129C9}" dt="2022-02-07T08:07:10.252" v="3105"/>
        <pc:sldMkLst>
          <pc:docMk/>
          <pc:sldMk cId="3609658689" sldId="268"/>
        </pc:sldMkLst>
        <pc:graphicFrameChg chg="mod modGraphic">
          <ac:chgData name="裴典富" userId="S::buidiengiau@saturn.yzu.edu.tw::19b09b9c-65ef-489c-a86b-233376d56a7c" providerId="AD" clId="Web-{0F816122-88C1-487E-8602-5126728129C9}" dt="2022-02-07T08:07:10.252" v="3105"/>
          <ac:graphicFrameMkLst>
            <pc:docMk/>
            <pc:sldMk cId="3609658689" sldId="268"/>
            <ac:graphicFrameMk id="7" creationId="{71AD5346-7DE9-4F68-836A-1442C139A093}"/>
          </ac:graphicFrameMkLst>
        </pc:graphicFrameChg>
      </pc:sldChg>
      <pc:sldChg chg="addSp delSp modSp new mod setBg addAnim setClrOvrMap">
        <pc:chgData name="裴典富" userId="S::buidiengiau@saturn.yzu.edu.tw::19b09b9c-65ef-489c-a86b-233376d56a7c" providerId="AD" clId="Web-{0F816122-88C1-487E-8602-5126728129C9}" dt="2022-02-07T08:09:59.584" v="3253"/>
        <pc:sldMkLst>
          <pc:docMk/>
          <pc:sldMk cId="293063772" sldId="269"/>
        </pc:sldMkLst>
        <pc:spChg chg="mo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2" creationId="{1908C682-C0A5-490B-8357-8EFA19DD4DE5}"/>
          </ac:spMkLst>
        </pc:spChg>
        <pc:spChg chg="del">
          <ac:chgData name="裴典富" userId="S::buidiengiau@saturn.yzu.edu.tw::19b09b9c-65ef-489c-a86b-233376d56a7c" providerId="AD" clId="Web-{0F816122-88C1-487E-8602-5126728129C9}" dt="2022-02-07T08:03:08.044" v="2964"/>
          <ac:spMkLst>
            <pc:docMk/>
            <pc:sldMk cId="293063772" sldId="269"/>
            <ac:spMk id="3" creationId="{3A8E8724-D265-41DF-8B33-50456CD7EB56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8" creationId="{904DB13E-F722-4ED6-BB00-556651E95281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10" creationId="{7B58A187-A4B1-42EB-A4C7-8635BA507BCE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12" creationId="{37F14E7F-3054-458C-ACF9-A8DA1757C65C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14" creationId="{93747C1C-97FC-4D70-A6C8-A01FBCF5A9DC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21" creationId="{B66F8A2C-B8CF-4B20-9A73-2ADCF6302755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23" creationId="{B5DD78E9-DE0D-47AF-A0DB-F475221E3DC7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25" creationId="{A118D329-2010-4A15-B57C-429FFAE35B1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34" creationId="{904DB13E-F722-4ED6-BB00-556651E9528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36" creationId="{1E8D93C5-28EB-42D0-86CE-D804955653CC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38" creationId="{AB1B1E7D-F76D-4744-AF85-239E6998A4C5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40" creationId="{3BB65211-00DB-45B6-A223-033B2D19CBE8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47" creationId="{EA4E4267-CAF0-4C38-8DC6-CD3B1A9F046E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49" creationId="{0EE3ACC5-126D-4BA4-8B45-7F0B5B839C51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51" creationId="{AB2868F7-FE10-4289-A5BD-90763C7A2F5A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53" creationId="{BD94142C-10EE-487C-A327-404FDF358F22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9:59.584" v="3252"/>
          <ac:spMkLst>
            <pc:docMk/>
            <pc:sldMk cId="293063772" sldId="269"/>
            <ac:spMk id="55" creationId="{5F7FAC2D-7A74-4939-A917-A1A5AF935685}"/>
          </ac:spMkLst>
        </pc:spChg>
        <pc:grpChg chg="add del">
          <ac:chgData name="裴典富" userId="S::buidiengiau@saturn.yzu.edu.tw::19b09b9c-65ef-489c-a86b-233376d56a7c" providerId="AD" clId="Web-{0F816122-88C1-487E-8602-5126728129C9}" dt="2022-02-07T08:09:59.584" v="3252"/>
          <ac:grpSpMkLst>
            <pc:docMk/>
            <pc:sldMk cId="293063772" sldId="269"/>
            <ac:grpSpMk id="16" creationId="{E26428D7-C6F3-473D-A360-A3F5C3E8728C}"/>
          </ac:grpSpMkLst>
        </pc:grpChg>
        <pc:grpChg chg="add">
          <ac:chgData name="裴典富" userId="S::buidiengiau@saturn.yzu.edu.tw::19b09b9c-65ef-489c-a86b-233376d56a7c" providerId="AD" clId="Web-{0F816122-88C1-487E-8602-5126728129C9}" dt="2022-02-07T08:09:59.584" v="3252"/>
          <ac:grpSpMkLst>
            <pc:docMk/>
            <pc:sldMk cId="293063772" sldId="269"/>
            <ac:grpSpMk id="42" creationId="{E26428D7-C6F3-473D-A360-A3F5C3E8728C}"/>
          </ac:grpSpMkLst>
        </pc:grpChg>
        <pc:picChg chg="add">
          <ac:chgData name="裴典富" userId="S::buidiengiau@saturn.yzu.edu.tw::19b09b9c-65ef-489c-a86b-233376d56a7c" providerId="AD" clId="Web-{0F816122-88C1-487E-8602-5126728129C9}" dt="2022-02-07T08:09:59.584" v="3252"/>
          <ac:picMkLst>
            <pc:docMk/>
            <pc:sldMk cId="293063772" sldId="269"/>
            <ac:picMk id="31" creationId="{46171416-1EBF-425E-A613-4BD3FA58AD04}"/>
          </ac:picMkLst>
        </pc:picChg>
        <pc:cxnChg chg="add del">
          <ac:chgData name="裴典富" userId="S::buidiengiau@saturn.yzu.edu.tw::19b09b9c-65ef-489c-a86b-233376d56a7c" providerId="AD" clId="Web-{0F816122-88C1-487E-8602-5126728129C9}" dt="2022-02-07T08:09:59.584" v="3252"/>
          <ac:cxnSpMkLst>
            <pc:docMk/>
            <pc:sldMk cId="293063772" sldId="269"/>
            <ac:cxnSpMk id="27" creationId="{994262BC-EE98-4BD6-82DB-4955E8DCC290}"/>
          </ac:cxnSpMkLst>
        </pc:cxnChg>
      </pc:sldChg>
      <pc:sldChg chg="addSp delSp modSp new mod setBg">
        <pc:chgData name="裴典富" userId="S::buidiengiau@saturn.yzu.edu.tw::19b09b9c-65ef-489c-a86b-233376d56a7c" providerId="AD" clId="Web-{0F816122-88C1-487E-8602-5126728129C9}" dt="2022-02-07T08:06:38.892" v="3091" actId="20577"/>
        <pc:sldMkLst>
          <pc:docMk/>
          <pc:sldMk cId="3243867157" sldId="270"/>
        </pc:sldMkLst>
        <pc:spChg chg="mod">
          <ac:chgData name="裴典富" userId="S::buidiengiau@saturn.yzu.edu.tw::19b09b9c-65ef-489c-a86b-233376d56a7c" providerId="AD" clId="Web-{0F816122-88C1-487E-8602-5126728129C9}" dt="2022-02-07T08:05:33.734" v="3023"/>
          <ac:spMkLst>
            <pc:docMk/>
            <pc:sldMk cId="3243867157" sldId="270"/>
            <ac:spMk id="2" creationId="{EA727879-E0AB-4F93-9F80-C7C7359CA31E}"/>
          </ac:spMkLst>
        </pc:spChg>
        <pc:spChg chg="mod">
          <ac:chgData name="裴典富" userId="S::buidiengiau@saturn.yzu.edu.tw::19b09b9c-65ef-489c-a86b-233376d56a7c" providerId="AD" clId="Web-{0F816122-88C1-487E-8602-5126728129C9}" dt="2022-02-07T08:06:38.892" v="3091" actId="20577"/>
          <ac:spMkLst>
            <pc:docMk/>
            <pc:sldMk cId="3243867157" sldId="270"/>
            <ac:spMk id="3" creationId="{43EA7CFB-8C91-4F7F-8F5D-121B41CEA33F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5:33.734" v="3022"/>
          <ac:spMkLst>
            <pc:docMk/>
            <pc:sldMk cId="3243867157" sldId="270"/>
            <ac:spMk id="8" creationId="{70120F84-A866-4D9F-8B1C-9120A013D654}"/>
          </ac:spMkLst>
        </pc:spChg>
        <pc:spChg chg="add del">
          <ac:chgData name="裴典富" userId="S::buidiengiau@saturn.yzu.edu.tw::19b09b9c-65ef-489c-a86b-233376d56a7c" providerId="AD" clId="Web-{0F816122-88C1-487E-8602-5126728129C9}" dt="2022-02-07T08:05:33.734" v="3022"/>
          <ac:spMkLst>
            <pc:docMk/>
            <pc:sldMk cId="3243867157" sldId="270"/>
            <ac:spMk id="10" creationId="{252FEFEF-6AC0-46B6-AC09-11FC56196FA4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5:33.734" v="3023"/>
          <ac:spMkLst>
            <pc:docMk/>
            <pc:sldMk cId="3243867157" sldId="270"/>
            <ac:spMk id="12" creationId="{70120F84-A866-4D9F-8B1C-9120A013D654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5:33.734" v="3023"/>
          <ac:spMkLst>
            <pc:docMk/>
            <pc:sldMk cId="3243867157" sldId="270"/>
            <ac:spMk id="13" creationId="{252FEFEF-6AC0-46B6-AC09-11FC56196FA4}"/>
          </ac:spMkLst>
        </pc:spChg>
      </pc:sldChg>
      <pc:sldChg chg="addSp modSp new mod setBg">
        <pc:chgData name="裴典富" userId="S::buidiengiau@saturn.yzu.edu.tw::19b09b9c-65ef-489c-a86b-233376d56a7c" providerId="AD" clId="Web-{0F816122-88C1-487E-8602-5126728129C9}" dt="2022-02-07T08:09:45.849" v="3251" actId="20577"/>
        <pc:sldMkLst>
          <pc:docMk/>
          <pc:sldMk cId="696540651" sldId="271"/>
        </pc:sldMkLst>
        <pc:spChg chg="mod">
          <ac:chgData name="裴典富" userId="S::buidiengiau@saturn.yzu.edu.tw::19b09b9c-65ef-489c-a86b-233376d56a7c" providerId="AD" clId="Web-{0F816122-88C1-487E-8602-5126728129C9}" dt="2022-02-07T08:08:43.926" v="3201"/>
          <ac:spMkLst>
            <pc:docMk/>
            <pc:sldMk cId="696540651" sldId="271"/>
            <ac:spMk id="2" creationId="{FAB38EE3-C432-4704-BDC5-F008F08B728B}"/>
          </ac:spMkLst>
        </pc:spChg>
        <pc:spChg chg="mod">
          <ac:chgData name="裴典富" userId="S::buidiengiau@saturn.yzu.edu.tw::19b09b9c-65ef-489c-a86b-233376d56a7c" providerId="AD" clId="Web-{0F816122-88C1-487E-8602-5126728129C9}" dt="2022-02-07T08:09:45.849" v="3251" actId="20577"/>
          <ac:spMkLst>
            <pc:docMk/>
            <pc:sldMk cId="696540651" sldId="271"/>
            <ac:spMk id="3" creationId="{092C3606-E500-4BAD-86E3-FE356377A62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8:43.926" v="3201"/>
          <ac:spMkLst>
            <pc:docMk/>
            <pc:sldMk cId="696540651" sldId="271"/>
            <ac:spMk id="8" creationId="{3E25BDA2-3F4D-4B38-90E7-989465ECDDC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8:43.926" v="3201"/>
          <ac:spMkLst>
            <pc:docMk/>
            <pc:sldMk cId="696540651" sldId="271"/>
            <ac:spMk id="10" creationId="{BC96869A-A70D-42F7-876F-605CB1718F2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08:43.926" v="3201"/>
          <ac:spMkLst>
            <pc:docMk/>
            <pc:sldMk cId="696540651" sldId="271"/>
            <ac:spMk id="12" creationId="{6CD407CC-EF5C-486F-9A14-7F681F986D17}"/>
          </ac:spMkLst>
        </pc:spChg>
        <pc:cxnChg chg="add">
          <ac:chgData name="裴典富" userId="S::buidiengiau@saturn.yzu.edu.tw::19b09b9c-65ef-489c-a86b-233376d56a7c" providerId="AD" clId="Web-{0F816122-88C1-487E-8602-5126728129C9}" dt="2022-02-07T08:08:43.926" v="3201"/>
          <ac:cxnSpMkLst>
            <pc:docMk/>
            <pc:sldMk cId="696540651" sldId="271"/>
            <ac:cxnSpMk id="14" creationId="{0DD76B5F-5BAA-48C6-9065-9AEF15D30B4E}"/>
          </ac:cxnSpMkLst>
        </pc:cxnChg>
      </pc:sldChg>
      <pc:sldChg chg="addSp modSp new mod setBg">
        <pc:chgData name="裴典富" userId="S::buidiengiau@saturn.yzu.edu.tw::19b09b9c-65ef-489c-a86b-233376d56a7c" providerId="AD" clId="Web-{0F816122-88C1-487E-8602-5126728129C9}" dt="2022-02-07T08:12:16.383" v="3331" actId="20577"/>
        <pc:sldMkLst>
          <pc:docMk/>
          <pc:sldMk cId="2297745983" sldId="272"/>
        </pc:sldMkLst>
        <pc:spChg chg="mod">
          <ac:chgData name="裴典富" userId="S::buidiengiau@saturn.yzu.edu.tw::19b09b9c-65ef-489c-a86b-233376d56a7c" providerId="AD" clId="Web-{0F816122-88C1-487E-8602-5126728129C9}" dt="2022-02-07T08:11:51.211" v="3307"/>
          <ac:spMkLst>
            <pc:docMk/>
            <pc:sldMk cId="2297745983" sldId="272"/>
            <ac:spMk id="2" creationId="{8043CDF5-5147-4E05-95D6-6E3A65D41D26}"/>
          </ac:spMkLst>
        </pc:spChg>
        <pc:spChg chg="mod">
          <ac:chgData name="裴典富" userId="S::buidiengiau@saturn.yzu.edu.tw::19b09b9c-65ef-489c-a86b-233376d56a7c" providerId="AD" clId="Web-{0F816122-88C1-487E-8602-5126728129C9}" dt="2022-02-07T08:12:16.383" v="3331" actId="20577"/>
          <ac:spMkLst>
            <pc:docMk/>
            <pc:sldMk cId="2297745983" sldId="272"/>
            <ac:spMk id="3" creationId="{9F698674-0409-4525-B016-461AB78D2E03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11:51.211" v="3307"/>
          <ac:spMkLst>
            <pc:docMk/>
            <pc:sldMk cId="2297745983" sldId="272"/>
            <ac:spMk id="8" creationId="{3E25BDA2-3F4D-4B38-90E7-989465ECDDCF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11:51.211" v="3307"/>
          <ac:spMkLst>
            <pc:docMk/>
            <pc:sldMk cId="2297745983" sldId="272"/>
            <ac:spMk id="10" creationId="{BC96869A-A70D-42F7-876F-605CB1718F20}"/>
          </ac:spMkLst>
        </pc:spChg>
        <pc:spChg chg="add">
          <ac:chgData name="裴典富" userId="S::buidiengiau@saturn.yzu.edu.tw::19b09b9c-65ef-489c-a86b-233376d56a7c" providerId="AD" clId="Web-{0F816122-88C1-487E-8602-5126728129C9}" dt="2022-02-07T08:11:51.211" v="3307"/>
          <ac:spMkLst>
            <pc:docMk/>
            <pc:sldMk cId="2297745983" sldId="272"/>
            <ac:spMk id="12" creationId="{6CD407CC-EF5C-486F-9A14-7F681F986D17}"/>
          </ac:spMkLst>
        </pc:spChg>
        <pc:cxnChg chg="add">
          <ac:chgData name="裴典富" userId="S::buidiengiau@saturn.yzu.edu.tw::19b09b9c-65ef-489c-a86b-233376d56a7c" providerId="AD" clId="Web-{0F816122-88C1-487E-8602-5126728129C9}" dt="2022-02-07T08:11:51.211" v="3307"/>
          <ac:cxnSpMkLst>
            <pc:docMk/>
            <pc:sldMk cId="2297745983" sldId="272"/>
            <ac:cxnSpMk id="14" creationId="{0DD76B5F-5BAA-48C6-9065-9AEF15D30B4E}"/>
          </ac:cxnSpMkLst>
        </pc:cxnChg>
      </pc:sldChg>
      <pc:sldMasterChg chg="add del addSldLayout delSldLayout">
        <pc:chgData name="裴典富" userId="S::buidiengiau@saturn.yzu.edu.tw::19b09b9c-65ef-489c-a86b-233376d56a7c" providerId="AD" clId="Web-{0F816122-88C1-487E-8602-5126728129C9}" dt="2022-02-07T07:20:24.943" v="2"/>
        <pc:sldMasterMkLst>
          <pc:docMk/>
          <pc:sldMasterMk cId="2460954070" sldId="2147483660"/>
        </pc:sldMasterMkLst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裴典富" userId="S::buidiengiau@saturn.yzu.edu.tw::19b09b9c-65ef-489c-a86b-233376d56a7c" providerId="AD" clId="Web-{0F816122-88C1-487E-8602-5126728129C9}" dt="2022-02-07T07:20:24.943" v="2"/>
        <pc:sldMasterMkLst>
          <pc:docMk/>
          <pc:sldMasterMk cId="4034629877" sldId="2147483711"/>
        </pc:sldMasterMkLst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2368643086" sldId="2147483700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4135249754" sldId="2147483701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3161237730" sldId="2147483702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506583060" sldId="2147483703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398671134" sldId="2147483704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2781090096" sldId="2147483705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3329741093" sldId="2147483706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2253285703" sldId="2147483707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587438252" sldId="2147483708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3701616024" sldId="2147483709"/>
          </pc:sldLayoutMkLst>
        </pc:sldLayoutChg>
        <pc:sldLayoutChg chg="add">
          <pc:chgData name="裴典富" userId="S::buidiengiau@saturn.yzu.edu.tw::19b09b9c-65ef-489c-a86b-233376d56a7c" providerId="AD" clId="Web-{0F816122-88C1-487E-8602-5126728129C9}" dt="2022-02-07T07:20:24.943" v="2"/>
          <pc:sldLayoutMkLst>
            <pc:docMk/>
            <pc:sldMasterMk cId="4034629877" sldId="2147483711"/>
            <pc:sldLayoutMk cId="2552410286" sldId="2147483710"/>
          </pc:sldLayoutMkLst>
        </pc:sldLayoutChg>
      </pc:sldMasterChg>
      <pc:sldMasterChg chg="add del addSldLayout delSldLayout">
        <pc:chgData name="裴典富" userId="S::buidiengiau@saturn.yzu.edu.tw::19b09b9c-65ef-489c-a86b-233376d56a7c" providerId="AD" clId="Web-{0F816122-88C1-487E-8602-5126728129C9}" dt="2022-02-07T07:20:24.912" v="1"/>
        <pc:sldMasterMkLst>
          <pc:docMk/>
          <pc:sldMasterMk cId="1357109253" sldId="2147483763"/>
        </pc:sldMasterMkLst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2464245395" sldId="2147483752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1010381133" sldId="2147483753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2273773095" sldId="2147483754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439032711" sldId="2147483755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2691860402" sldId="2147483756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3942655928" sldId="2147483757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2723797601" sldId="2147483758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3063965422" sldId="2147483759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3380666033" sldId="2147483760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166204857" sldId="2147483761"/>
          </pc:sldLayoutMkLst>
        </pc:sldLayoutChg>
        <pc:sldLayoutChg chg="add del">
          <pc:chgData name="裴典富" userId="S::buidiengiau@saturn.yzu.edu.tw::19b09b9c-65ef-489c-a86b-233376d56a7c" providerId="AD" clId="Web-{0F816122-88C1-487E-8602-5126728129C9}" dt="2022-02-07T07:20:24.912" v="1"/>
          <pc:sldLayoutMkLst>
            <pc:docMk/>
            <pc:sldMasterMk cId="1357109253" sldId="2147483763"/>
            <pc:sldLayoutMk cId="4082040624" sldId="2147483762"/>
          </pc:sldLayoutMkLst>
        </pc:sldLayoutChg>
      </pc:sldMasterChg>
    </pc:docChg>
  </pc:docChgLst>
  <pc:docChgLst>
    <pc:chgData name="裴典富" userId="S::buidiengiau@saturn.yzu.edu.tw::19b09b9c-65ef-489c-a86b-233376d56a7c" providerId="AD" clId="Web-{9CF14E89-F289-4D7C-8C6D-908AC21062CD}"/>
    <pc:docChg chg="modSld">
      <pc:chgData name="裴典富" userId="S::buidiengiau@saturn.yzu.edu.tw::19b09b9c-65ef-489c-a86b-233376d56a7c" providerId="AD" clId="Web-{9CF14E89-F289-4D7C-8C6D-908AC21062CD}" dt="2022-02-07T08:34:24.485" v="62" actId="20577"/>
      <pc:docMkLst>
        <pc:docMk/>
      </pc:docMkLst>
      <pc:sldChg chg="modSp">
        <pc:chgData name="裴典富" userId="S::buidiengiau@saturn.yzu.edu.tw::19b09b9c-65ef-489c-a86b-233376d56a7c" providerId="AD" clId="Web-{9CF14E89-F289-4D7C-8C6D-908AC21062CD}" dt="2022-02-07T08:34:24.485" v="62" actId="20577"/>
        <pc:sldMkLst>
          <pc:docMk/>
          <pc:sldMk cId="3243867157" sldId="270"/>
        </pc:sldMkLst>
        <pc:spChg chg="mod">
          <ac:chgData name="裴典富" userId="S::buidiengiau@saturn.yzu.edu.tw::19b09b9c-65ef-489c-a86b-233376d56a7c" providerId="AD" clId="Web-{9CF14E89-F289-4D7C-8C6D-908AC21062CD}" dt="2022-02-07T08:34:24.485" v="62" actId="20577"/>
          <ac:spMkLst>
            <pc:docMk/>
            <pc:sldMk cId="3243867157" sldId="270"/>
            <ac:spMk id="3" creationId="{43EA7CFB-8C91-4F7F-8F5D-121B41CEA33F}"/>
          </ac:spMkLst>
        </pc:spChg>
      </pc:sldChg>
      <pc:sldChg chg="modSp">
        <pc:chgData name="裴典富" userId="S::buidiengiau@saturn.yzu.edu.tw::19b09b9c-65ef-489c-a86b-233376d56a7c" providerId="AD" clId="Web-{9CF14E89-F289-4D7C-8C6D-908AC21062CD}" dt="2022-02-07T08:25:09.663" v="51" actId="20577"/>
        <pc:sldMkLst>
          <pc:docMk/>
          <pc:sldMk cId="696540651" sldId="271"/>
        </pc:sldMkLst>
        <pc:spChg chg="mod">
          <ac:chgData name="裴典富" userId="S::buidiengiau@saturn.yzu.edu.tw::19b09b9c-65ef-489c-a86b-233376d56a7c" providerId="AD" clId="Web-{9CF14E89-F289-4D7C-8C6D-908AC21062CD}" dt="2022-02-07T08:25:09.663" v="51" actId="20577"/>
          <ac:spMkLst>
            <pc:docMk/>
            <pc:sldMk cId="696540651" sldId="271"/>
            <ac:spMk id="3" creationId="{092C3606-E500-4BAD-86E3-FE356377A62F}"/>
          </ac:spMkLst>
        </pc:spChg>
      </pc:sldChg>
      <pc:sldChg chg="modSp">
        <pc:chgData name="裴典富" userId="S::buidiengiau@saturn.yzu.edu.tw::19b09b9c-65ef-489c-a86b-233376d56a7c" providerId="AD" clId="Web-{9CF14E89-F289-4D7C-8C6D-908AC21062CD}" dt="2022-02-07T08:23:20.520" v="21" actId="20577"/>
        <pc:sldMkLst>
          <pc:docMk/>
          <pc:sldMk cId="2297745983" sldId="272"/>
        </pc:sldMkLst>
        <pc:spChg chg="mod">
          <ac:chgData name="裴典富" userId="S::buidiengiau@saturn.yzu.edu.tw::19b09b9c-65ef-489c-a86b-233376d56a7c" providerId="AD" clId="Web-{9CF14E89-F289-4D7C-8C6D-908AC21062CD}" dt="2022-02-07T08:23:20.520" v="21" actId="20577"/>
          <ac:spMkLst>
            <pc:docMk/>
            <pc:sldMk cId="2297745983" sldId="272"/>
            <ac:spMk id="3" creationId="{9F698674-0409-4525-B016-461AB78D2E03}"/>
          </ac:spMkLst>
        </pc:spChg>
      </pc:sldChg>
    </pc:docChg>
  </pc:docChgLst>
  <pc:docChgLst>
    <pc:chgData name="裴典富" userId="S::buidiengiau@saturn.yzu.edu.tw::19b09b9c-65ef-489c-a86b-233376d56a7c" providerId="AD" clId="Web-{AC8ACF25-9C7F-4793-823F-ACC4EB733E1B}"/>
    <pc:docChg chg="modSld">
      <pc:chgData name="裴典富" userId="S::buidiengiau@saturn.yzu.edu.tw::19b09b9c-65ef-489c-a86b-233376d56a7c" providerId="AD" clId="Web-{AC8ACF25-9C7F-4793-823F-ACC4EB733E1B}" dt="2022-02-07T08:54:03.700" v="69" actId="20577"/>
      <pc:docMkLst>
        <pc:docMk/>
      </pc:docMkLst>
      <pc:sldChg chg="modSp">
        <pc:chgData name="裴典富" userId="S::buidiengiau@saturn.yzu.edu.tw::19b09b9c-65ef-489c-a86b-233376d56a7c" providerId="AD" clId="Web-{AC8ACF25-9C7F-4793-823F-ACC4EB733E1B}" dt="2022-02-07T08:48:15.701" v="1" actId="1076"/>
        <pc:sldMkLst>
          <pc:docMk/>
          <pc:sldMk cId="749226822" sldId="257"/>
        </pc:sldMkLst>
        <pc:graphicFrameChg chg="mod">
          <ac:chgData name="裴典富" userId="S::buidiengiau@saturn.yzu.edu.tw::19b09b9c-65ef-489c-a86b-233376d56a7c" providerId="AD" clId="Web-{AC8ACF25-9C7F-4793-823F-ACC4EB733E1B}" dt="2022-02-07T08:48:15.701" v="1" actId="1076"/>
          <ac:graphicFrameMkLst>
            <pc:docMk/>
            <pc:sldMk cId="749226822" sldId="257"/>
            <ac:graphicFrameMk id="6" creationId="{DB9567E2-7755-4E25-8F1A-F7020FA35C7E}"/>
          </ac:graphicFrameMkLst>
        </pc:graphicFrameChg>
      </pc:sldChg>
      <pc:sldChg chg="modSp">
        <pc:chgData name="裴典富" userId="S::buidiengiau@saturn.yzu.edu.tw::19b09b9c-65ef-489c-a86b-233376d56a7c" providerId="AD" clId="Web-{AC8ACF25-9C7F-4793-823F-ACC4EB733E1B}" dt="2022-02-07T08:54:03.700" v="69" actId="20577"/>
        <pc:sldMkLst>
          <pc:docMk/>
          <pc:sldMk cId="4194817362" sldId="259"/>
        </pc:sldMkLst>
        <pc:spChg chg="mod">
          <ac:chgData name="裴典富" userId="S::buidiengiau@saturn.yzu.edu.tw::19b09b9c-65ef-489c-a86b-233376d56a7c" providerId="AD" clId="Web-{AC8ACF25-9C7F-4793-823F-ACC4EB733E1B}" dt="2022-02-07T08:54:03.700" v="69" actId="20577"/>
          <ac:spMkLst>
            <pc:docMk/>
            <pc:sldMk cId="4194817362" sldId="259"/>
            <ac:spMk id="15" creationId="{817E60E8-BF42-48B8-8501-CAF1612CB84B}"/>
          </ac:spMkLst>
        </pc:spChg>
      </pc:sldChg>
    </pc:docChg>
  </pc:docChgLst>
  <pc:docChgLst>
    <pc:chgData name="裴典富" userId="S::buidiengiau@saturn.yzu.edu.tw::19b09b9c-65ef-489c-a86b-233376d56a7c" providerId="AD" clId="Web-{FEF10B0D-61B6-4F56-9530-06328A25DDA3}"/>
    <pc:docChg chg="modSld">
      <pc:chgData name="裴典富" userId="S::buidiengiau@saturn.yzu.edu.tw::19b09b9c-65ef-489c-a86b-233376d56a7c" providerId="AD" clId="Web-{FEF10B0D-61B6-4F56-9530-06328A25DDA3}" dt="2022-02-08T17:13:40.845" v="40" actId="20577"/>
      <pc:docMkLst>
        <pc:docMk/>
      </pc:docMkLst>
      <pc:sldChg chg="modSp">
        <pc:chgData name="裴典富" userId="S::buidiengiau@saturn.yzu.edu.tw::19b09b9c-65ef-489c-a86b-233376d56a7c" providerId="AD" clId="Web-{FEF10B0D-61B6-4F56-9530-06328A25DDA3}" dt="2022-02-08T17:12:04.721" v="8" actId="20577"/>
        <pc:sldMkLst>
          <pc:docMk/>
          <pc:sldMk cId="4129536471" sldId="258"/>
        </pc:sldMkLst>
        <pc:spChg chg="mod">
          <ac:chgData name="裴典富" userId="S::buidiengiau@saturn.yzu.edu.tw::19b09b9c-65ef-489c-a86b-233376d56a7c" providerId="AD" clId="Web-{FEF10B0D-61B6-4F56-9530-06328A25DDA3}" dt="2022-02-08T17:12:04.721" v="8" actId="20577"/>
          <ac:spMkLst>
            <pc:docMk/>
            <pc:sldMk cId="4129536471" sldId="258"/>
            <ac:spMk id="3" creationId="{77B4D2B0-41A8-44C8-A4C8-1AB56FC13A7E}"/>
          </ac:spMkLst>
        </pc:spChg>
      </pc:sldChg>
      <pc:sldChg chg="modSp">
        <pc:chgData name="裴典富" userId="S::buidiengiau@saturn.yzu.edu.tw::19b09b9c-65ef-489c-a86b-233376d56a7c" providerId="AD" clId="Web-{FEF10B0D-61B6-4F56-9530-06328A25DDA3}" dt="2022-02-08T17:13:40.845" v="40" actId="20577"/>
        <pc:sldMkLst>
          <pc:docMk/>
          <pc:sldMk cId="3015667120" sldId="263"/>
        </pc:sldMkLst>
        <pc:spChg chg="mod">
          <ac:chgData name="裴典富" userId="S::buidiengiau@saturn.yzu.edu.tw::19b09b9c-65ef-489c-a86b-233376d56a7c" providerId="AD" clId="Web-{FEF10B0D-61B6-4F56-9530-06328A25DDA3}" dt="2022-02-08T17:13:40.845" v="40" actId="20577"/>
          <ac:spMkLst>
            <pc:docMk/>
            <pc:sldMk cId="3015667120" sldId="263"/>
            <ac:spMk id="3" creationId="{1764AD31-10B2-4481-BE7B-0EE7E4AB2053}"/>
          </ac:spMkLst>
        </pc:spChg>
      </pc:sldChg>
      <pc:sldChg chg="modSp">
        <pc:chgData name="裴典富" userId="S::buidiengiau@saturn.yzu.edu.tw::19b09b9c-65ef-489c-a86b-233376d56a7c" providerId="AD" clId="Web-{FEF10B0D-61B6-4F56-9530-06328A25DDA3}" dt="2022-02-08T17:13:06.392" v="32" actId="20577"/>
        <pc:sldMkLst>
          <pc:docMk/>
          <pc:sldMk cId="1053900321" sldId="264"/>
        </pc:sldMkLst>
        <pc:spChg chg="mod">
          <ac:chgData name="裴典富" userId="S::buidiengiau@saturn.yzu.edu.tw::19b09b9c-65ef-489c-a86b-233376d56a7c" providerId="AD" clId="Web-{FEF10B0D-61B6-4F56-9530-06328A25DDA3}" dt="2022-02-08T17:13:06.392" v="32" actId="20577"/>
          <ac:spMkLst>
            <pc:docMk/>
            <pc:sldMk cId="1053900321" sldId="264"/>
            <ac:spMk id="3" creationId="{576FF01A-DFAB-44DA-B813-9C60720321F0}"/>
          </ac:spMkLst>
        </pc:spChg>
      </pc:sldChg>
    </pc:docChg>
  </pc:docChgLst>
  <pc:docChgLst>
    <pc:chgData name="裴典富" userId="S::buidiengiau@saturn.yzu.edu.tw::19b09b9c-65ef-489c-a86b-233376d56a7c" providerId="AD" clId="Web-{6DA097FB-681C-448C-9CD4-6070C89536B7}"/>
    <pc:docChg chg="modSld">
      <pc:chgData name="裴典富" userId="S::buidiengiau@saturn.yzu.edu.tw::19b09b9c-65ef-489c-a86b-233376d56a7c" providerId="AD" clId="Web-{6DA097FB-681C-448C-9CD4-6070C89536B7}" dt="2022-02-07T15:20:48.780" v="3"/>
      <pc:docMkLst>
        <pc:docMk/>
      </pc:docMkLst>
      <pc:sldChg chg="modSp">
        <pc:chgData name="裴典富" userId="S::buidiengiau@saturn.yzu.edu.tw::19b09b9c-65ef-489c-a86b-233376d56a7c" providerId="AD" clId="Web-{6DA097FB-681C-448C-9CD4-6070C89536B7}" dt="2022-02-07T15:20:48.780" v="3"/>
        <pc:sldMkLst>
          <pc:docMk/>
          <pc:sldMk cId="3579091209" sldId="265"/>
        </pc:sldMkLst>
        <pc:graphicFrameChg chg="mod modGraphic">
          <ac:chgData name="裴典富" userId="S::buidiengiau@saturn.yzu.edu.tw::19b09b9c-65ef-489c-a86b-233376d56a7c" providerId="AD" clId="Web-{6DA097FB-681C-448C-9CD4-6070C89536B7}" dt="2022-02-07T15:20:48.780" v="3"/>
          <ac:graphicFrameMkLst>
            <pc:docMk/>
            <pc:sldMk cId="3579091209" sldId="265"/>
            <ac:graphicFrameMk id="4" creationId="{558B512F-14E7-4CF7-B294-5BAE1265DD1D}"/>
          </ac:graphicFrameMkLst>
        </pc:graphicFrameChg>
      </pc:sldChg>
    </pc:docChg>
  </pc:docChgLst>
  <pc:docChgLst>
    <pc:chgData name="裴典富" userId="S::buidiengiau@saturn.yzu.edu.tw::19b09b9c-65ef-489c-a86b-233376d56a7c" providerId="AD" clId="Web-{33043088-924E-4B51-B386-ED87439C4EEF}"/>
    <pc:docChg chg="modSld">
      <pc:chgData name="裴典富" userId="S::buidiengiau@saturn.yzu.edu.tw::19b09b9c-65ef-489c-a86b-233376d56a7c" providerId="AD" clId="Web-{33043088-924E-4B51-B386-ED87439C4EEF}" dt="2022-05-21T02:21:31.292" v="24" actId="20577"/>
      <pc:docMkLst>
        <pc:docMk/>
      </pc:docMkLst>
      <pc:sldChg chg="modSp">
        <pc:chgData name="裴典富" userId="S::buidiengiau@saturn.yzu.edu.tw::19b09b9c-65ef-489c-a86b-233376d56a7c" providerId="AD" clId="Web-{33043088-924E-4B51-B386-ED87439C4EEF}" dt="2022-05-21T02:21:31.292" v="24" actId="20577"/>
        <pc:sldMkLst>
          <pc:docMk/>
          <pc:sldMk cId="696540651" sldId="271"/>
        </pc:sldMkLst>
        <pc:spChg chg="mod">
          <ac:chgData name="裴典富" userId="S::buidiengiau@saturn.yzu.edu.tw::19b09b9c-65ef-489c-a86b-233376d56a7c" providerId="AD" clId="Web-{33043088-924E-4B51-B386-ED87439C4EEF}" dt="2022-05-21T02:21:31.292" v="24" actId="20577"/>
          <ac:spMkLst>
            <pc:docMk/>
            <pc:sldMk cId="696540651" sldId="271"/>
            <ac:spMk id="3" creationId="{092C3606-E500-4BAD-86E3-FE356377A62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917FD-CD28-40CE-A3EE-0750578F94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EE1FCFA-0A4D-40FB-A2AF-88B358330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CP122: Fundamental Computer Programming–Statistical and Quantitative Analysis</a:t>
          </a:r>
        </a:p>
      </dgm:t>
    </dgm:pt>
    <dgm:pt modelId="{938B32B0-E29E-4979-A81C-1D53E582C20A}" type="parTrans" cxnId="{6DACE8CE-92C7-45ED-AF30-33084477CCF9}">
      <dgm:prSet/>
      <dgm:spPr/>
      <dgm:t>
        <a:bodyPr/>
        <a:lstStyle/>
        <a:p>
          <a:endParaRPr lang="en-US"/>
        </a:p>
      </dgm:t>
    </dgm:pt>
    <dgm:pt modelId="{34BEEC11-D327-45D7-8E1E-9BD2BE84C103}" type="sibTrans" cxnId="{6DACE8CE-92C7-45ED-AF30-33084477CCF9}">
      <dgm:prSet/>
      <dgm:spPr/>
      <dgm:t>
        <a:bodyPr/>
        <a:lstStyle/>
        <a:p>
          <a:endParaRPr lang="en-US"/>
        </a:p>
      </dgm:t>
    </dgm:pt>
    <dgm:pt modelId="{3E211DFA-DC0F-41F7-9BA9-DA0C197DB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Wednesday, 14:10-16:00</a:t>
          </a:r>
        </a:p>
      </dgm:t>
    </dgm:pt>
    <dgm:pt modelId="{14B956D1-87E0-4E98-B4E9-65B1A7499AF3}" type="parTrans" cxnId="{63A2F300-46D7-4910-B24A-C59DB065998D}">
      <dgm:prSet/>
      <dgm:spPr/>
      <dgm:t>
        <a:bodyPr/>
        <a:lstStyle/>
        <a:p>
          <a:endParaRPr lang="en-US"/>
        </a:p>
      </dgm:t>
    </dgm:pt>
    <dgm:pt modelId="{BC674F39-DE8C-4838-AEF3-D05490E62FA2}" type="sibTrans" cxnId="{63A2F300-46D7-4910-B24A-C59DB065998D}">
      <dgm:prSet/>
      <dgm:spPr/>
      <dgm:t>
        <a:bodyPr/>
        <a:lstStyle/>
        <a:p>
          <a:endParaRPr lang="en-US"/>
        </a:p>
      </dgm:t>
    </dgm:pt>
    <dgm:pt modelId="{A8F23E73-D47F-4FCB-92DC-592DA1D0FF5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20404030301010803"/>
            </a:rPr>
            <a:t>Chinese course name: </a:t>
          </a:r>
          <a:r>
            <a:rPr lang="ja-JP" altLang="en-US" dirty="0">
              <a:latin typeface="Arial"/>
              <a:cs typeface="Arial"/>
            </a:rPr>
            <a:t>基礎程式設計</a:t>
          </a:r>
          <a:r>
            <a:rPr lang="en-US" dirty="0"/>
            <a:t>-</a:t>
          </a:r>
          <a:r>
            <a:rPr lang="ja-JP" altLang="en-US" dirty="0"/>
            <a:t>統計程式與資料分析</a:t>
          </a:r>
          <a:endParaRPr lang="en-US" altLang="ja-JP" dirty="0"/>
        </a:p>
      </dgm:t>
    </dgm:pt>
    <dgm:pt modelId="{686C1F2B-99C4-40BE-89F6-F19D1C490F84}" type="parTrans" cxnId="{A240183A-1431-4928-BC48-326618417FD1}">
      <dgm:prSet/>
      <dgm:spPr/>
    </dgm:pt>
    <dgm:pt modelId="{CA472C3C-89C1-4273-A835-077F1B7F5D23}" type="sibTrans" cxnId="{A240183A-1431-4928-BC48-326618417FD1}">
      <dgm:prSet/>
      <dgm:spPr/>
    </dgm:pt>
    <dgm:pt modelId="{86A132FF-6087-45E9-9638-8C972DE679F5}" type="pres">
      <dgm:prSet presAssocID="{1E6917FD-CD28-40CE-A3EE-0750578F94A1}" presName="root" presStyleCnt="0">
        <dgm:presLayoutVars>
          <dgm:dir/>
          <dgm:resizeHandles val="exact"/>
        </dgm:presLayoutVars>
      </dgm:prSet>
      <dgm:spPr/>
    </dgm:pt>
    <dgm:pt modelId="{DDACB0D0-1EBA-4778-BB67-FC26C2E644DE}" type="pres">
      <dgm:prSet presAssocID="{0EE1FCFA-0A4D-40FB-A2AF-88B358330042}" presName="compNode" presStyleCnt="0"/>
      <dgm:spPr/>
    </dgm:pt>
    <dgm:pt modelId="{E04B4D2C-4CFE-48D7-BD69-044780B714AE}" type="pres">
      <dgm:prSet presAssocID="{0EE1FCFA-0A4D-40FB-A2AF-88B358330042}" presName="bgRect" presStyleLbl="bgShp" presStyleIdx="0" presStyleCnt="3"/>
      <dgm:spPr/>
    </dgm:pt>
    <dgm:pt modelId="{C41BA85B-3903-4402-9126-50CB56462F93}" type="pres">
      <dgm:prSet presAssocID="{0EE1FCFA-0A4D-40FB-A2AF-88B3583300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6A6EE428-4461-40D8-B4DE-0E16883C7D5B}" type="pres">
      <dgm:prSet presAssocID="{0EE1FCFA-0A4D-40FB-A2AF-88B358330042}" presName="spaceRect" presStyleCnt="0"/>
      <dgm:spPr/>
    </dgm:pt>
    <dgm:pt modelId="{9AAF4B1C-C463-48C4-8D4F-B5AC526E9649}" type="pres">
      <dgm:prSet presAssocID="{0EE1FCFA-0A4D-40FB-A2AF-88B358330042}" presName="parTx" presStyleLbl="revTx" presStyleIdx="0" presStyleCnt="3">
        <dgm:presLayoutVars>
          <dgm:chMax val="0"/>
          <dgm:chPref val="0"/>
        </dgm:presLayoutVars>
      </dgm:prSet>
      <dgm:spPr/>
    </dgm:pt>
    <dgm:pt modelId="{4217BEC9-4EFC-4F3B-96C2-07830954AED5}" type="pres">
      <dgm:prSet presAssocID="{34BEEC11-D327-45D7-8E1E-9BD2BE84C103}" presName="sibTrans" presStyleCnt="0"/>
      <dgm:spPr/>
    </dgm:pt>
    <dgm:pt modelId="{B9EC5149-040C-4BA2-93D5-7E068FBACB52}" type="pres">
      <dgm:prSet presAssocID="{A8F23E73-D47F-4FCB-92DC-592DA1D0FF5A}" presName="compNode" presStyleCnt="0"/>
      <dgm:spPr/>
    </dgm:pt>
    <dgm:pt modelId="{F595BEE6-2A88-4D5E-BBD7-291C24FEC7F4}" type="pres">
      <dgm:prSet presAssocID="{A8F23E73-D47F-4FCB-92DC-592DA1D0FF5A}" presName="bgRect" presStyleLbl="bgShp" presStyleIdx="1" presStyleCnt="3"/>
      <dgm:spPr/>
    </dgm:pt>
    <dgm:pt modelId="{5F1488A5-300B-4F41-AB4C-CF5E524D5AA6}" type="pres">
      <dgm:prSet presAssocID="{A8F23E73-D47F-4FCB-92DC-592DA1D0FF5A}" presName="iconRect" presStyleLbl="node1" presStyleIdx="1" presStyleCnt="3"/>
      <dgm:spPr/>
    </dgm:pt>
    <dgm:pt modelId="{4CF781DD-694F-42EA-A6B2-D869D3B3C538}" type="pres">
      <dgm:prSet presAssocID="{A8F23E73-D47F-4FCB-92DC-592DA1D0FF5A}" presName="spaceRect" presStyleCnt="0"/>
      <dgm:spPr/>
    </dgm:pt>
    <dgm:pt modelId="{D842C915-43D1-45FF-8C0F-5102F748A539}" type="pres">
      <dgm:prSet presAssocID="{A8F23E73-D47F-4FCB-92DC-592DA1D0FF5A}" presName="parTx" presStyleLbl="revTx" presStyleIdx="1" presStyleCnt="3">
        <dgm:presLayoutVars>
          <dgm:chMax val="0"/>
          <dgm:chPref val="0"/>
        </dgm:presLayoutVars>
      </dgm:prSet>
      <dgm:spPr/>
    </dgm:pt>
    <dgm:pt modelId="{AB6B484E-00DC-4A33-8A02-F6670B9B2F4D}" type="pres">
      <dgm:prSet presAssocID="{CA472C3C-89C1-4273-A835-077F1B7F5D23}" presName="sibTrans" presStyleCnt="0"/>
      <dgm:spPr/>
    </dgm:pt>
    <dgm:pt modelId="{3EF19E7C-7DB0-42D4-B3A9-2D63F69C0EB9}" type="pres">
      <dgm:prSet presAssocID="{3E211DFA-DC0F-41F7-9BA9-DA0C197DBA52}" presName="compNode" presStyleCnt="0"/>
      <dgm:spPr/>
    </dgm:pt>
    <dgm:pt modelId="{C67F140C-0EE3-45C0-863F-37A8CBFE00CF}" type="pres">
      <dgm:prSet presAssocID="{3E211DFA-DC0F-41F7-9BA9-DA0C197DBA52}" presName="bgRect" presStyleLbl="bgShp" presStyleIdx="2" presStyleCnt="3"/>
      <dgm:spPr/>
    </dgm:pt>
    <dgm:pt modelId="{A5BA9843-0D25-4F3D-AD93-EBA1638EB85B}" type="pres">
      <dgm:prSet presAssocID="{3E211DFA-DC0F-41F7-9BA9-DA0C197DBA5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4F20C6A-3354-46E0-88B0-EFB588AB8EC8}" type="pres">
      <dgm:prSet presAssocID="{3E211DFA-DC0F-41F7-9BA9-DA0C197DBA52}" presName="spaceRect" presStyleCnt="0"/>
      <dgm:spPr/>
    </dgm:pt>
    <dgm:pt modelId="{BB1A56BC-FEC1-4F0D-954C-2474F05BF87C}" type="pres">
      <dgm:prSet presAssocID="{3E211DFA-DC0F-41F7-9BA9-DA0C197DBA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A2F300-46D7-4910-B24A-C59DB065998D}" srcId="{1E6917FD-CD28-40CE-A3EE-0750578F94A1}" destId="{3E211DFA-DC0F-41F7-9BA9-DA0C197DBA52}" srcOrd="2" destOrd="0" parTransId="{14B956D1-87E0-4E98-B4E9-65B1A7499AF3}" sibTransId="{BC674F39-DE8C-4838-AEF3-D05490E62FA2}"/>
    <dgm:cxn modelId="{289A5D08-2251-4894-8D2D-3D8B7FDE1EC1}" type="presOf" srcId="{3E211DFA-DC0F-41F7-9BA9-DA0C197DBA52}" destId="{BB1A56BC-FEC1-4F0D-954C-2474F05BF87C}" srcOrd="0" destOrd="0" presId="urn:microsoft.com/office/officeart/2018/2/layout/IconVerticalSolidList"/>
    <dgm:cxn modelId="{A240183A-1431-4928-BC48-326618417FD1}" srcId="{1E6917FD-CD28-40CE-A3EE-0750578F94A1}" destId="{A8F23E73-D47F-4FCB-92DC-592DA1D0FF5A}" srcOrd="1" destOrd="0" parTransId="{686C1F2B-99C4-40BE-89F6-F19D1C490F84}" sibTransId="{CA472C3C-89C1-4273-A835-077F1B7F5D23}"/>
    <dgm:cxn modelId="{C7362070-87FE-4C74-896A-F6AE3499BD06}" type="presOf" srcId="{A8F23E73-D47F-4FCB-92DC-592DA1D0FF5A}" destId="{D842C915-43D1-45FF-8C0F-5102F748A539}" srcOrd="0" destOrd="0" presId="urn:microsoft.com/office/officeart/2018/2/layout/IconVerticalSolidList"/>
    <dgm:cxn modelId="{148E18AC-E9C0-4838-A40C-A7884E108329}" type="presOf" srcId="{1E6917FD-CD28-40CE-A3EE-0750578F94A1}" destId="{86A132FF-6087-45E9-9638-8C972DE679F5}" srcOrd="0" destOrd="0" presId="urn:microsoft.com/office/officeart/2018/2/layout/IconVerticalSolidList"/>
    <dgm:cxn modelId="{044CEAC6-003A-4C45-A90D-F14E789DF581}" type="presOf" srcId="{0EE1FCFA-0A4D-40FB-A2AF-88B358330042}" destId="{9AAF4B1C-C463-48C4-8D4F-B5AC526E9649}" srcOrd="0" destOrd="0" presId="urn:microsoft.com/office/officeart/2018/2/layout/IconVerticalSolidList"/>
    <dgm:cxn modelId="{6DACE8CE-92C7-45ED-AF30-33084477CCF9}" srcId="{1E6917FD-CD28-40CE-A3EE-0750578F94A1}" destId="{0EE1FCFA-0A4D-40FB-A2AF-88B358330042}" srcOrd="0" destOrd="0" parTransId="{938B32B0-E29E-4979-A81C-1D53E582C20A}" sibTransId="{34BEEC11-D327-45D7-8E1E-9BD2BE84C103}"/>
    <dgm:cxn modelId="{03684E83-0ACC-48BB-907C-C46ADA5DB7E3}" type="presParOf" srcId="{86A132FF-6087-45E9-9638-8C972DE679F5}" destId="{DDACB0D0-1EBA-4778-BB67-FC26C2E644DE}" srcOrd="0" destOrd="0" presId="urn:microsoft.com/office/officeart/2018/2/layout/IconVerticalSolidList"/>
    <dgm:cxn modelId="{C6E3D251-5B0D-4D06-B130-BF3BDE7D7162}" type="presParOf" srcId="{DDACB0D0-1EBA-4778-BB67-FC26C2E644DE}" destId="{E04B4D2C-4CFE-48D7-BD69-044780B714AE}" srcOrd="0" destOrd="0" presId="urn:microsoft.com/office/officeart/2018/2/layout/IconVerticalSolidList"/>
    <dgm:cxn modelId="{3FFB0A18-2459-4690-A810-EB7BCD8CEAF2}" type="presParOf" srcId="{DDACB0D0-1EBA-4778-BB67-FC26C2E644DE}" destId="{C41BA85B-3903-4402-9126-50CB56462F93}" srcOrd="1" destOrd="0" presId="urn:microsoft.com/office/officeart/2018/2/layout/IconVerticalSolidList"/>
    <dgm:cxn modelId="{16550DED-FF2C-470C-BFFB-C1508E5FC4B1}" type="presParOf" srcId="{DDACB0D0-1EBA-4778-BB67-FC26C2E644DE}" destId="{6A6EE428-4461-40D8-B4DE-0E16883C7D5B}" srcOrd="2" destOrd="0" presId="urn:microsoft.com/office/officeart/2018/2/layout/IconVerticalSolidList"/>
    <dgm:cxn modelId="{A19C34EE-0E68-4D4A-B934-09FB758AF80C}" type="presParOf" srcId="{DDACB0D0-1EBA-4778-BB67-FC26C2E644DE}" destId="{9AAF4B1C-C463-48C4-8D4F-B5AC526E9649}" srcOrd="3" destOrd="0" presId="urn:microsoft.com/office/officeart/2018/2/layout/IconVerticalSolidList"/>
    <dgm:cxn modelId="{D50C86C0-D5C8-4FC9-931E-85658F939690}" type="presParOf" srcId="{86A132FF-6087-45E9-9638-8C972DE679F5}" destId="{4217BEC9-4EFC-4F3B-96C2-07830954AED5}" srcOrd="1" destOrd="0" presId="urn:microsoft.com/office/officeart/2018/2/layout/IconVerticalSolidList"/>
    <dgm:cxn modelId="{25CCABDA-8C7F-4D3F-9E68-0C22EE8B90B0}" type="presParOf" srcId="{86A132FF-6087-45E9-9638-8C972DE679F5}" destId="{B9EC5149-040C-4BA2-93D5-7E068FBACB52}" srcOrd="2" destOrd="0" presId="urn:microsoft.com/office/officeart/2018/2/layout/IconVerticalSolidList"/>
    <dgm:cxn modelId="{F6A1397A-25E7-4B31-821C-C926A40EA8AA}" type="presParOf" srcId="{B9EC5149-040C-4BA2-93D5-7E068FBACB52}" destId="{F595BEE6-2A88-4D5E-BBD7-291C24FEC7F4}" srcOrd="0" destOrd="0" presId="urn:microsoft.com/office/officeart/2018/2/layout/IconVerticalSolidList"/>
    <dgm:cxn modelId="{86D75871-D3A1-4D23-8210-74046844F3B0}" type="presParOf" srcId="{B9EC5149-040C-4BA2-93D5-7E068FBACB52}" destId="{5F1488A5-300B-4F41-AB4C-CF5E524D5AA6}" srcOrd="1" destOrd="0" presId="urn:microsoft.com/office/officeart/2018/2/layout/IconVerticalSolidList"/>
    <dgm:cxn modelId="{92102D33-ED87-4248-A584-4DF9DF41B457}" type="presParOf" srcId="{B9EC5149-040C-4BA2-93D5-7E068FBACB52}" destId="{4CF781DD-694F-42EA-A6B2-D869D3B3C538}" srcOrd="2" destOrd="0" presId="urn:microsoft.com/office/officeart/2018/2/layout/IconVerticalSolidList"/>
    <dgm:cxn modelId="{E3CBEEAC-E66E-405B-8330-27577BF1DBE1}" type="presParOf" srcId="{B9EC5149-040C-4BA2-93D5-7E068FBACB52}" destId="{D842C915-43D1-45FF-8C0F-5102F748A539}" srcOrd="3" destOrd="0" presId="urn:microsoft.com/office/officeart/2018/2/layout/IconVerticalSolidList"/>
    <dgm:cxn modelId="{2FDAE6F8-79DA-4410-9468-0102EA255483}" type="presParOf" srcId="{86A132FF-6087-45E9-9638-8C972DE679F5}" destId="{AB6B484E-00DC-4A33-8A02-F6670B9B2F4D}" srcOrd="3" destOrd="0" presId="urn:microsoft.com/office/officeart/2018/2/layout/IconVerticalSolidList"/>
    <dgm:cxn modelId="{4CDE9ACA-BB78-476E-B064-16A03803ABDE}" type="presParOf" srcId="{86A132FF-6087-45E9-9638-8C972DE679F5}" destId="{3EF19E7C-7DB0-42D4-B3A9-2D63F69C0EB9}" srcOrd="4" destOrd="0" presId="urn:microsoft.com/office/officeart/2018/2/layout/IconVerticalSolidList"/>
    <dgm:cxn modelId="{A03943BD-265E-4582-BA7E-C55EB110C8F0}" type="presParOf" srcId="{3EF19E7C-7DB0-42D4-B3A9-2D63F69C0EB9}" destId="{C67F140C-0EE3-45C0-863F-37A8CBFE00CF}" srcOrd="0" destOrd="0" presId="urn:microsoft.com/office/officeart/2018/2/layout/IconVerticalSolidList"/>
    <dgm:cxn modelId="{A417F182-98B3-45C5-922E-9837E0F2C314}" type="presParOf" srcId="{3EF19E7C-7DB0-42D4-B3A9-2D63F69C0EB9}" destId="{A5BA9843-0D25-4F3D-AD93-EBA1638EB85B}" srcOrd="1" destOrd="0" presId="urn:microsoft.com/office/officeart/2018/2/layout/IconVerticalSolidList"/>
    <dgm:cxn modelId="{E26C4502-8B15-496A-AB85-21C80EE84BEB}" type="presParOf" srcId="{3EF19E7C-7DB0-42D4-B3A9-2D63F69C0EB9}" destId="{64F20C6A-3354-46E0-88B0-EFB588AB8EC8}" srcOrd="2" destOrd="0" presId="urn:microsoft.com/office/officeart/2018/2/layout/IconVerticalSolidList"/>
    <dgm:cxn modelId="{8558EC7E-97A9-438B-82C7-A7296580153B}" type="presParOf" srcId="{3EF19E7C-7DB0-42D4-B3A9-2D63F69C0EB9}" destId="{BB1A56BC-FEC1-4F0D-954C-2474F05BF8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B4D2C-4CFE-48D7-BD69-044780B714AE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BA85B-3903-4402-9126-50CB56462F93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F4B1C-C463-48C4-8D4F-B5AC526E9649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CP122: Fundamental Computer Programming–Statistical and Quantitative Analysis</a:t>
          </a:r>
        </a:p>
      </dsp:txBody>
      <dsp:txXfrm>
        <a:off x="1725715" y="638"/>
        <a:ext cx="4180465" cy="1494125"/>
      </dsp:txXfrm>
    </dsp:sp>
    <dsp:sp modelId="{F595BEE6-2A88-4D5E-BBD7-291C24FEC7F4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488A5-300B-4F41-AB4C-CF5E524D5AA6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2C915-43D1-45FF-8C0F-5102F748A539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20404030301010803"/>
            </a:rPr>
            <a:t>Chinese course name: </a:t>
          </a:r>
          <a:r>
            <a:rPr lang="ja-JP" altLang="en-US" sz="2300" kern="1200" dirty="0">
              <a:latin typeface="Arial"/>
              <a:cs typeface="Arial"/>
            </a:rPr>
            <a:t>基礎程式設計</a:t>
          </a:r>
          <a:r>
            <a:rPr lang="en-US" sz="2300" kern="1200" dirty="0"/>
            <a:t>-</a:t>
          </a:r>
          <a:r>
            <a:rPr lang="ja-JP" altLang="en-US" sz="2300" kern="1200" dirty="0"/>
            <a:t>統計程式與資料分析</a:t>
          </a:r>
          <a:endParaRPr lang="en-US" altLang="ja-JP" sz="2300" kern="1200" dirty="0"/>
        </a:p>
      </dsp:txBody>
      <dsp:txXfrm>
        <a:off x="1725715" y="1868296"/>
        <a:ext cx="4180465" cy="1494125"/>
      </dsp:txXfrm>
    </dsp:sp>
    <dsp:sp modelId="{C67F140C-0EE3-45C0-863F-37A8CBFE00CF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A9843-0D25-4F3D-AD93-EBA1638EB85B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A56BC-FEC1-4F0D-954C-2474F05BF87C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Every Wednesday, 14:10-16:00</a:t>
          </a:r>
        </a:p>
      </dsp:txBody>
      <dsp:txXfrm>
        <a:off x="1725715" y="3735953"/>
        <a:ext cx="4180465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2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opendata.aws/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.yzu.edu.tw/EN/Page/Teacher.aspx?ID=buidiengia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hyperlink" Target="https://github.com/diengiau/cp1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idre.ucla.edu/other/mult-pkg/whatsta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Week 1: Introduction to CP122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Richard</a:t>
            </a:r>
            <a:endParaRPr lang="en-US" dirty="0"/>
          </a:p>
          <a:p>
            <a:pPr algn="l"/>
            <a:r>
              <a:rPr lang="en-US" sz="2000" dirty="0"/>
              <a:t>Dien Giau Bui</a:t>
            </a:r>
          </a:p>
          <a:p>
            <a:pPr algn="l"/>
            <a:r>
              <a:rPr lang="en-US" sz="2000" dirty="0"/>
              <a:t>2022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6E74-2FAC-4840-8479-5A56E457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6309-CE1C-414C-936F-623139A4B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8B512F-14E7-4CF7-B294-5BAE1265D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67670"/>
              </p:ext>
            </p:extLst>
          </p:nvPr>
        </p:nvGraphicFramePr>
        <p:xfrm>
          <a:off x="904701" y="1174454"/>
          <a:ext cx="7237878" cy="47450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40952">
                  <a:extLst>
                    <a:ext uri="{9D8B030D-6E8A-4147-A177-3AD203B41FA5}">
                      <a16:colId xmlns:a16="http://schemas.microsoft.com/office/drawing/2014/main" val="2609755049"/>
                    </a:ext>
                  </a:extLst>
                </a:gridCol>
                <a:gridCol w="1167201">
                  <a:extLst>
                    <a:ext uri="{9D8B030D-6E8A-4147-A177-3AD203B41FA5}">
                      <a16:colId xmlns:a16="http://schemas.microsoft.com/office/drawing/2014/main" val="638055409"/>
                    </a:ext>
                  </a:extLst>
                </a:gridCol>
                <a:gridCol w="3729725">
                  <a:extLst>
                    <a:ext uri="{9D8B030D-6E8A-4147-A177-3AD203B41FA5}">
                      <a16:colId xmlns:a16="http://schemas.microsoft.com/office/drawing/2014/main" val="288961021"/>
                    </a:ext>
                  </a:extLst>
                </a:gridCol>
              </a:tblGrid>
              <a:tr h="537834">
                <a:tc>
                  <a:txBody>
                    <a:bodyPr/>
                    <a:lstStyle/>
                    <a:p>
                      <a:endParaRPr lang="en-US" sz="17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7715" marR="113627" marT="113627" marB="11362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 dirty="0">
                          <a:solidFill>
                            <a:schemeClr val="bg1"/>
                          </a:solidFill>
                        </a:rPr>
                        <a:t>Percent</a:t>
                      </a:r>
                    </a:p>
                  </a:txBody>
                  <a:tcPr marL="147715" marR="113627" marT="113627" marB="1136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147715" marR="113627" marT="113627" marB="1136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06230"/>
                  </a:ext>
                </a:extLst>
              </a:tr>
              <a:tr h="80296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Quiz in class</a:t>
                      </a:r>
                    </a:p>
                  </a:txBody>
                  <a:tcPr marL="147715" marR="113627" marT="113627" marB="1136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Some questions in class, you will code in the class time</a:t>
                      </a: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40181"/>
                  </a:ext>
                </a:extLst>
              </a:tr>
              <a:tr h="53783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Short midterm exam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book exam, in around 60-90 minutes of coding</a:t>
                      </a: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01710"/>
                  </a:ext>
                </a:extLst>
              </a:tr>
              <a:tr h="265887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Final project: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Source code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Data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App </a:t>
                      </a: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Gill Sans MT"/>
                        </a:rPr>
                        <a:t>Shiny</a:t>
                      </a:r>
                    </a:p>
                  </a:txBody>
                  <a:tcPr marL="147715" marR="113627" marT="113627" marB="1136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Maybe a group-based project: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A project that you will ASK a statistical question,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use data and statistical tests we learn to ANALYZE it,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find the results and PRESENT it in a </a:t>
                      </a:r>
                      <a:r>
                        <a:rPr lang="en-US" sz="1700" cap="none" spc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Shiny app</a:t>
                      </a:r>
                    </a:p>
                  </a:txBody>
                  <a:tcPr marL="147715" marR="113627" marT="113627" marB="11362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6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9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27879-E0AB-4F93-9F80-C7C7359C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Peer-based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7CFB-8C91-4F7F-8F5D-121B41CEA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score depends on how you perform well relatively to your peers</a:t>
            </a:r>
          </a:p>
          <a:p>
            <a:pPr>
              <a:buClr>
                <a:srgbClr val="262626"/>
              </a:buClr>
            </a:pPr>
            <a:r>
              <a:rPr lang="en-US" dirty="0"/>
              <a:t>If they do the final project so good, then the standard bar is raised 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and you need to work harder to meet requirements</a:t>
            </a:r>
            <a:endParaRPr lang="en-US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A7F8-B0CB-4B9D-BD19-902B7DC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Weekly schedule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9901F1-1CFA-4CB7-A550-D2185C96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1AD5346-7DE9-4F68-836A-1442C139A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99255"/>
              </p:ext>
            </p:extLst>
          </p:nvPr>
        </p:nvGraphicFramePr>
        <p:xfrm>
          <a:off x="904701" y="1135548"/>
          <a:ext cx="7237878" cy="46153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75952">
                  <a:extLst>
                    <a:ext uri="{9D8B030D-6E8A-4147-A177-3AD203B41FA5}">
                      <a16:colId xmlns:a16="http://schemas.microsoft.com/office/drawing/2014/main" val="2299503058"/>
                    </a:ext>
                  </a:extLst>
                </a:gridCol>
                <a:gridCol w="6361926">
                  <a:extLst>
                    <a:ext uri="{9D8B030D-6E8A-4147-A177-3AD203B41FA5}">
                      <a16:colId xmlns:a16="http://schemas.microsoft.com/office/drawing/2014/main" val="426906045"/>
                    </a:ext>
                  </a:extLst>
                </a:gridCol>
              </a:tblGrid>
              <a:tr h="439127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</a:txBody>
                  <a:tcPr marL="179235" marR="89618" marT="89618" marB="896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</a:t>
                      </a:r>
                    </a:p>
                  </a:txBody>
                  <a:tcPr marL="179235" marR="89618" marT="89618" marB="896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20283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Introduction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09872"/>
                  </a:ext>
                </a:extLst>
              </a:tr>
              <a:tr h="663172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Clean data: import data, understanding data type, clean data, documentation all clean steps, save the cleaned data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84048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Clean data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8552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01: One variable of interest (One Y)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439115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No class 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Video + Make up class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73134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02: Numeric Y and Categorical X (Num Y – Cat X)</a:t>
                      </a:r>
                      <a:endParaRPr lang="en-US"/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994631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03: Categorical Y and Categorical X (Cat Y – Cat X)</a:t>
                      </a:r>
                      <a:endParaRPr lang="en-US"/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6905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476003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Midterm exam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9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93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A7F8-B0CB-4B9D-BD19-902B7DC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Weekly schedule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9901F1-1CFA-4CB7-A550-D2185C96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1AD5346-7DE9-4F68-836A-1442C139A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859232"/>
              </p:ext>
            </p:extLst>
          </p:nvPr>
        </p:nvGraphicFramePr>
        <p:xfrm>
          <a:off x="904701" y="1135548"/>
          <a:ext cx="7237878" cy="48126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75952">
                  <a:extLst>
                    <a:ext uri="{9D8B030D-6E8A-4147-A177-3AD203B41FA5}">
                      <a16:colId xmlns:a16="http://schemas.microsoft.com/office/drawing/2014/main" val="2299503058"/>
                    </a:ext>
                  </a:extLst>
                </a:gridCol>
                <a:gridCol w="6361926">
                  <a:extLst>
                    <a:ext uri="{9D8B030D-6E8A-4147-A177-3AD203B41FA5}">
                      <a16:colId xmlns:a16="http://schemas.microsoft.com/office/drawing/2014/main" val="426906045"/>
                    </a:ext>
                  </a:extLst>
                </a:gridCol>
              </a:tblGrid>
              <a:tr h="439127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</a:txBody>
                  <a:tcPr marL="179235" marR="89618" marT="89618" marB="896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</a:t>
                      </a:r>
                    </a:p>
                  </a:txBody>
                  <a:tcPr marL="179235" marR="89618" marT="89618" marB="896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20283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/>
                        </a:rPr>
                        <a:t>Test 04A: Numeric Y and Numeric X (Num Y – Num X)</a:t>
                      </a:r>
                      <a:endParaRPr lang="en-US" sz="1500" b="0" i="0" u="none" strike="noStrike" noProof="0" dirty="0">
                        <a:latin typeface="Gill Sans MT"/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09872"/>
                  </a:ext>
                </a:extLst>
              </a:tr>
              <a:tr h="663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04B: Regression diagnostics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84048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Expansion 01: Iteration or how to repeat a test for multiple times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8552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Practice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439115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/>
                        </a:rPr>
                        <a:t>Visualization, making a good analytic slide, how to construct a good folder structure</a:t>
                      </a:r>
                      <a:endParaRPr lang="en-US" dirty="0"/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73134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Gill Sans MT"/>
                        </a:rPr>
                        <a:t>Expansion 02: How to create a Shiny app to present your results?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994631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Expansion 03: Factor Analysis or PCA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6905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Final Projects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476003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Final Projects</a:t>
                      </a:r>
                    </a:p>
                  </a:txBody>
                  <a:tcPr marL="179235" marR="89618" marT="89618" marB="896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9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65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6171416-1EBF-425E-A613-4BD3FA58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859" y="645106"/>
            <a:ext cx="3229275" cy="322927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8C682-C0A5-490B-8357-8EFA19DD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30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38EE3-C432-4704-BDC5-F008F08B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Resources for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3606-E500-4BAD-86E3-FE35637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recommend you create a Kaggle account and find data/codes/idea from this platform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data sources: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UCI: </a:t>
            </a:r>
            <a:r>
              <a:rPr lang="en-US" dirty="0">
                <a:ea typeface="+mn-lt"/>
                <a:cs typeface="+mn-lt"/>
                <a:hlinkClick r:id="rId2"/>
              </a:rPr>
              <a:t>UCI Machine Learning Repository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rgbClr val="000000"/>
                </a:solidFill>
              </a:rPr>
              <a:t>Amazon Open Data: </a:t>
            </a:r>
            <a:r>
              <a:rPr lang="en-US" dirty="0">
                <a:ea typeface="+mn-lt"/>
                <a:cs typeface="+mn-lt"/>
                <a:hlinkClick r:id="rId3"/>
              </a:rPr>
              <a:t>Registry of Open Data on AWS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note that you need to cite any analysis that you have borrowed data/code/idea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slide + code + data: Make sure I or TA can replicate your analysis from your codes and data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4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3CDF5-5147-4E05-95D6-6E3A65D4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Thanks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8674-0409-4525-B016-461AB78D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Let's code in next weeks!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(only) code for pass, </a:t>
            </a:r>
            <a:r>
              <a:rPr lang="en-US" dirty="0">
                <a:ea typeface="+mn-lt"/>
                <a:cs typeface="+mn-lt"/>
              </a:rPr>
              <a:t>for passion</a:t>
            </a:r>
          </a:p>
        </p:txBody>
      </p:sp>
    </p:spTree>
    <p:extLst>
      <p:ext uri="{BB962C8B-B14F-4D97-AF65-F5344CB8AC3E}">
        <p14:creationId xmlns:p14="http://schemas.microsoft.com/office/powerpoint/2010/main" val="229774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A0686-8FEA-4E38-B56E-1763C8A9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Course CP122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567E2-7755-4E25-8F1A-F7020FA35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8386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22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50860-8F9B-47F2-80BB-008EE3E2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Instructor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D2B0-41A8-44C8-A4C8-1AB56FC1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Richard, Dien Giau Bui (he/him)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Website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Email: buidiengiau@saturn.yzu.edu.tw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 hour: Every Wednesday morning, 9:10-12:00, R60705 (please email me to book time in advance)</a:t>
            </a:r>
          </a:p>
        </p:txBody>
      </p:sp>
    </p:spTree>
    <p:extLst>
      <p:ext uri="{BB962C8B-B14F-4D97-AF65-F5344CB8AC3E}">
        <p14:creationId xmlns:p14="http://schemas.microsoft.com/office/powerpoint/2010/main" val="412953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50860-8F9B-47F2-80BB-008EE3E2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TA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D2B0-41A8-44C8-A4C8-1AB56FC1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39963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582E7-62B6-451C-990F-5333335C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Materials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7E60E8-BF42-48B8-8501-CAF1612C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official textbook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only lecture slides + my codes (in </a:t>
            </a:r>
            <a:r>
              <a:rPr lang="en-US" dirty="0" err="1"/>
              <a:t>Rmd</a:t>
            </a:r>
            <a:r>
              <a:rPr lang="en-US" dirty="0"/>
              <a:t> or R format) + data</a:t>
            </a:r>
          </a:p>
          <a:p>
            <a:pPr>
              <a:buClr>
                <a:srgbClr val="262626"/>
              </a:buClr>
            </a:pPr>
            <a:r>
              <a:rPr lang="en-US" dirty="0"/>
              <a:t>I will put everything in our MS Team group, making it easier for us to store everything in one place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For codes, I also put in a public website:  </a:t>
            </a:r>
            <a:r>
              <a:rPr lang="en-US" dirty="0">
                <a:hlinkClick r:id="rId2"/>
              </a:rPr>
              <a:t>https://github.com/diengiau/cp122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/>
              <a:t>But below are some recommended sites to train yourself: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R4DS: </a:t>
            </a:r>
            <a:r>
              <a:rPr lang="en-US" dirty="0">
                <a:ea typeface="+mn-lt"/>
                <a:cs typeface="+mn-lt"/>
                <a:hlinkClick r:id="rId3"/>
              </a:rPr>
              <a:t>http://r4ds.had.co.nz/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UCLA: a must read is this </a:t>
            </a:r>
            <a:r>
              <a:rPr lang="en-US" dirty="0">
                <a:ea typeface="+mn-lt"/>
                <a:cs typeface="+mn-lt"/>
                <a:hlinkClick r:id="rId4"/>
              </a:rPr>
              <a:t>tutorial </a:t>
            </a:r>
            <a:r>
              <a:rPr lang="en-US" dirty="0">
                <a:ea typeface="+mn-lt"/>
                <a:cs typeface="+mn-lt"/>
              </a:rPr>
              <a:t>to choose stat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85EEA-7E72-403D-A822-EB08C86D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Required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1400-CCD5-4963-A0DE-E67D648A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R programming: </a:t>
            </a:r>
          </a:p>
          <a:p>
            <a:pPr lvl="1"/>
            <a:r>
              <a:rPr lang="en-US" sz="1800" dirty="0"/>
              <a:t>is one statistical programming language</a:t>
            </a:r>
          </a:p>
          <a:p>
            <a:pPr lvl="1">
              <a:buClr>
                <a:srgbClr val="262626"/>
              </a:buClr>
            </a:pPr>
            <a:r>
              <a:rPr lang="en-US" sz="2000" dirty="0"/>
              <a:t>Very popular in statistics, science, and small ML projects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RStudio: an IDE for easier using R</a:t>
            </a:r>
          </a:p>
        </p:txBody>
      </p:sp>
    </p:spTree>
    <p:extLst>
      <p:ext uri="{BB962C8B-B14F-4D97-AF65-F5344CB8AC3E}">
        <p14:creationId xmlns:p14="http://schemas.microsoft.com/office/powerpoint/2010/main" val="26767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A4912-62ED-4740-A405-55741101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Why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5DE7-9618-4EA9-929F-4B15C71A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be consistent with CP121 in the previous semester of Professor Lo Chien-Ling</a:t>
            </a:r>
          </a:p>
          <a:p>
            <a:pPr>
              <a:buClr>
                <a:srgbClr val="262626"/>
              </a:buClr>
            </a:pPr>
            <a:r>
              <a:rPr lang="en-US" dirty="0"/>
              <a:t>It is free (open-source) and quite fast to handle big data</a:t>
            </a:r>
          </a:p>
          <a:p>
            <a:pPr>
              <a:buClr>
                <a:srgbClr val="262626"/>
              </a:buClr>
            </a:pPr>
            <a:r>
              <a:rPr lang="en-US" dirty="0"/>
              <a:t>An active and broad user community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You can find answers for almost every question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My experience: I used R for nearly a decade! And still use it.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6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042AA-8A19-4670-844A-74D7FB1F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To install R into your local computer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AD31-10B2-4481-BE7B-0EE7E4AB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First, install R from R-CRAN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 any software, you just double click the .exe file and Yes, Yes, Yes till the end!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Second, install RStudio free version</a:t>
            </a:r>
          </a:p>
          <a:p>
            <a:pPr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Third, install some packages for our learning: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install.packages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("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name_of_package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")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tidyverse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for MacOS, you can replace by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dplyr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tidyr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lubridate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"car", "janitor"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"broom",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skimr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purrr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</a:p>
          <a:p>
            <a:pPr lvl="1"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Note: The packages are installed/run once only in your computer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rgbClr val="262626"/>
              </a:buClr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6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7DE6-B2F9-46E4-9F3D-C04B2ABB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In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F01A-DFAB-44DA-B813-9C607203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IT staffs installed R and RStudio for you, but I recommend to install in your laptop too for practice</a:t>
            </a:r>
          </a:p>
          <a:p>
            <a:pPr>
              <a:buClr>
                <a:srgbClr val="262626"/>
              </a:buClr>
            </a:pPr>
            <a:r>
              <a:rPr lang="en-US" dirty="0"/>
              <a:t>You can interrupt me any time for asking the questions</a:t>
            </a:r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0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6B0BC1C13C457478FCB3ED156945384" ma:contentTypeVersion="2" ma:contentTypeDescription="建立新的文件。" ma:contentTypeScope="" ma:versionID="c6d45019fd451f90da7a8ad349499d6c">
  <xsd:schema xmlns:xsd="http://www.w3.org/2001/XMLSchema" xmlns:xs="http://www.w3.org/2001/XMLSchema" xmlns:p="http://schemas.microsoft.com/office/2006/metadata/properties" xmlns:ns2="caca9033-735d-47bf-a3cb-76499e110e43" targetNamespace="http://schemas.microsoft.com/office/2006/metadata/properties" ma:root="true" ma:fieldsID="e6ea11cfa8da6988b035819541b48cab" ns2:_="">
    <xsd:import namespace="caca9033-735d-47bf-a3cb-76499e110e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a9033-735d-47bf-a3cb-76499e110e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48600F-0053-4254-9B61-1B59AB1E7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a9033-735d-47bf-a3cb-76499e110e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0BC0D2-7142-4A58-929C-6FAEA36224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4FE6F6-B0DB-4F79-88C6-061E750938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826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Gill Sans MT</vt:lpstr>
      <vt:lpstr>Wingdings</vt:lpstr>
      <vt:lpstr>SavonVTI</vt:lpstr>
      <vt:lpstr>Week 1: Introduction to CP122</vt:lpstr>
      <vt:lpstr>Course CP122</vt:lpstr>
      <vt:lpstr>Instructor</vt:lpstr>
      <vt:lpstr>TA</vt:lpstr>
      <vt:lpstr>Materials</vt:lpstr>
      <vt:lpstr>Required software</vt:lpstr>
      <vt:lpstr>Why R</vt:lpstr>
      <vt:lpstr>To install R into your local computer</vt:lpstr>
      <vt:lpstr>In Lab</vt:lpstr>
      <vt:lpstr>Scoring</vt:lpstr>
      <vt:lpstr>Peer-based scoring</vt:lpstr>
      <vt:lpstr>Weekly schedule</vt:lpstr>
      <vt:lpstr>Weekly schedule</vt:lpstr>
      <vt:lpstr>Any questions?</vt:lpstr>
      <vt:lpstr>Resources for final project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362</cp:revision>
  <dcterms:created xsi:type="dcterms:W3CDTF">2022-02-07T07:19:53Z</dcterms:created>
  <dcterms:modified xsi:type="dcterms:W3CDTF">2023-02-13T05:41:12Z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0x010100D6B0BC1C13C457478FCB3ED156945384</vt:lpwstr>
  </property>
</Properties>
</file>