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7" r:id="rId2"/>
    <p:sldId id="260" r:id="rId3"/>
    <p:sldId id="256" r:id="rId4"/>
    <p:sldId id="258" r:id="rId5"/>
    <p:sldId id="259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Tuan" initials="PT" lastIdx="0" clrIdx="0">
    <p:extLst>
      <p:ext uri="{19B8F6BF-5375-455C-9EA6-DF929625EA0E}">
        <p15:presenceInfo xmlns:p15="http://schemas.microsoft.com/office/powerpoint/2012/main" userId="Pham T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3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242C7-7C6D-4114-8410-D0A7DE6227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5858A8-55F8-4E16-94D2-09A54BE3EFF9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8CB64-7691-4AE4-B869-D53B0117FCBB}" type="parTrans" cxnId="{B2FC02A3-501C-477A-B05B-322A69BA6E67}">
      <dgm:prSet/>
      <dgm:spPr/>
      <dgm:t>
        <a:bodyPr/>
        <a:lstStyle/>
        <a:p>
          <a:endParaRPr lang="en-US"/>
        </a:p>
      </dgm:t>
    </dgm:pt>
    <dgm:pt modelId="{1BA76215-0A86-4C9F-8A27-7692758B2C6A}" type="sibTrans" cxnId="{B2FC02A3-501C-477A-B05B-322A69BA6E67}">
      <dgm:prSet/>
      <dgm:spPr/>
      <dgm:t>
        <a:bodyPr/>
        <a:lstStyle/>
        <a:p>
          <a:endParaRPr lang="en-US"/>
        </a:p>
      </dgm:t>
    </dgm:pt>
    <dgm:pt modelId="{323E43A2-994C-4670-AD1D-235D7A2322B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4E0FB-4E2A-410E-9179-7DFB4F53002F}" type="parTrans" cxnId="{1A2BCF11-9E78-40FD-B7D4-D59D8A1C563C}">
      <dgm:prSet/>
      <dgm:spPr/>
      <dgm:t>
        <a:bodyPr/>
        <a:lstStyle/>
        <a:p>
          <a:endParaRPr lang="en-US"/>
        </a:p>
      </dgm:t>
    </dgm:pt>
    <dgm:pt modelId="{2ACAB98D-60D6-431D-A459-5A7AC9E6A455}" type="sibTrans" cxnId="{1A2BCF11-9E78-40FD-B7D4-D59D8A1C563C}">
      <dgm:prSet/>
      <dgm:spPr/>
      <dgm:t>
        <a:bodyPr/>
        <a:lstStyle/>
        <a:p>
          <a:endParaRPr lang="en-US"/>
        </a:p>
      </dgm:t>
    </dgm:pt>
    <dgm:pt modelId="{91C379A4-B026-4B25-9510-FB21F7D6952C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77D382-93A6-4A53-ABB6-5BF583721A54}" type="parTrans" cxnId="{3FF221A8-4C5D-4F17-BA87-7B74557D30F1}">
      <dgm:prSet/>
      <dgm:spPr/>
      <dgm:t>
        <a:bodyPr/>
        <a:lstStyle/>
        <a:p>
          <a:endParaRPr lang="en-US"/>
        </a:p>
      </dgm:t>
    </dgm:pt>
    <dgm:pt modelId="{0D84F540-1BDA-4497-BC60-15BBF376A927}" type="sibTrans" cxnId="{3FF221A8-4C5D-4F17-BA87-7B74557D30F1}">
      <dgm:prSet/>
      <dgm:spPr/>
      <dgm:t>
        <a:bodyPr/>
        <a:lstStyle/>
        <a:p>
          <a:endParaRPr lang="en-US"/>
        </a:p>
      </dgm:t>
    </dgm:pt>
    <dgm:pt modelId="{BACB93E9-68DC-4570-9BB7-3A43C2B0081D}" type="pres">
      <dgm:prSet presAssocID="{CB5242C7-7C6D-4114-8410-D0A7DE6227CD}" presName="linearFlow" presStyleCnt="0">
        <dgm:presLayoutVars>
          <dgm:resizeHandles val="exact"/>
        </dgm:presLayoutVars>
      </dgm:prSet>
      <dgm:spPr/>
    </dgm:pt>
    <dgm:pt modelId="{5F445B88-822A-4FAF-8BBF-3A6CFC58A046}" type="pres">
      <dgm:prSet presAssocID="{C05858A8-55F8-4E16-94D2-09A54BE3EFF9}" presName="node" presStyleLbl="node1" presStyleIdx="0" presStyleCnt="3" custScaleX="99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DE0-E431-46B0-A69A-643C93C480B4}" type="pres">
      <dgm:prSet presAssocID="{1BA76215-0A86-4C9F-8A27-7692758B2C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362D35D-6775-40EB-85E9-F34735117EA8}" type="pres">
      <dgm:prSet presAssocID="{1BA76215-0A86-4C9F-8A27-7692758B2C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9F17026-EA34-4EFF-97D9-DAA6AB98E86A}" type="pres">
      <dgm:prSet presAssocID="{323E43A2-994C-4670-AD1D-235D7A2322B8}" presName="node" presStyleLbl="node1" presStyleIdx="1" presStyleCnt="3" custScaleX="101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6930F-129A-4D1D-B695-19B50F3D5D84}" type="pres">
      <dgm:prSet presAssocID="{2ACAB98D-60D6-431D-A459-5A7AC9E6A45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4A50ACC-E958-48C8-844A-D69F9A87AE38}" type="pres">
      <dgm:prSet presAssocID="{2ACAB98D-60D6-431D-A459-5A7AC9E6A45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C211F95-D768-4C79-A530-9BDA6BE6C6BE}" type="pres">
      <dgm:prSet presAssocID="{91C379A4-B026-4B25-9510-FB21F7D6952C}" presName="node" presStyleLbl="node1" presStyleIdx="2" presStyleCnt="3" custScaleX="102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221A8-4C5D-4F17-BA87-7B74557D30F1}" srcId="{CB5242C7-7C6D-4114-8410-D0A7DE6227CD}" destId="{91C379A4-B026-4B25-9510-FB21F7D6952C}" srcOrd="2" destOrd="0" parTransId="{4A77D382-93A6-4A53-ABB6-5BF583721A54}" sibTransId="{0D84F540-1BDA-4497-BC60-15BBF376A927}"/>
    <dgm:cxn modelId="{90D87F2E-910D-46CD-8AA1-BA602F101EA4}" type="presOf" srcId="{2ACAB98D-60D6-431D-A459-5A7AC9E6A455}" destId="{2B36930F-129A-4D1D-B695-19B50F3D5D84}" srcOrd="0" destOrd="0" presId="urn:microsoft.com/office/officeart/2005/8/layout/process2"/>
    <dgm:cxn modelId="{D0DDA08E-EE51-4B67-8D08-A8EE3224B06B}" type="presOf" srcId="{2ACAB98D-60D6-431D-A459-5A7AC9E6A455}" destId="{54A50ACC-E958-48C8-844A-D69F9A87AE38}" srcOrd="1" destOrd="0" presId="urn:microsoft.com/office/officeart/2005/8/layout/process2"/>
    <dgm:cxn modelId="{B2FC02A3-501C-477A-B05B-322A69BA6E67}" srcId="{CB5242C7-7C6D-4114-8410-D0A7DE6227CD}" destId="{C05858A8-55F8-4E16-94D2-09A54BE3EFF9}" srcOrd="0" destOrd="0" parTransId="{DC88CB64-7691-4AE4-B869-D53B0117FCBB}" sibTransId="{1BA76215-0A86-4C9F-8A27-7692758B2C6A}"/>
    <dgm:cxn modelId="{D11D824D-F9BD-4D5D-A38E-6556704F18B1}" type="presOf" srcId="{CB5242C7-7C6D-4114-8410-D0A7DE6227CD}" destId="{BACB93E9-68DC-4570-9BB7-3A43C2B0081D}" srcOrd="0" destOrd="0" presId="urn:microsoft.com/office/officeart/2005/8/layout/process2"/>
    <dgm:cxn modelId="{40350377-2853-49EF-BF77-162589A433A2}" type="presOf" srcId="{91C379A4-B026-4B25-9510-FB21F7D6952C}" destId="{3C211F95-D768-4C79-A530-9BDA6BE6C6BE}" srcOrd="0" destOrd="0" presId="urn:microsoft.com/office/officeart/2005/8/layout/process2"/>
    <dgm:cxn modelId="{FA9DFD7F-FE9F-411D-967B-72C9344F4A9B}" type="presOf" srcId="{C05858A8-55F8-4E16-94D2-09A54BE3EFF9}" destId="{5F445B88-822A-4FAF-8BBF-3A6CFC58A046}" srcOrd="0" destOrd="0" presId="urn:microsoft.com/office/officeart/2005/8/layout/process2"/>
    <dgm:cxn modelId="{60F05729-56F3-4D1F-9290-1229E34AFE52}" type="presOf" srcId="{1BA76215-0A86-4C9F-8A27-7692758B2C6A}" destId="{E362D35D-6775-40EB-85E9-F34735117EA8}" srcOrd="1" destOrd="0" presId="urn:microsoft.com/office/officeart/2005/8/layout/process2"/>
    <dgm:cxn modelId="{C957D191-8DEB-4A95-91A3-7C05A2A78DD2}" type="presOf" srcId="{1BA76215-0A86-4C9F-8A27-7692758B2C6A}" destId="{DD284DE0-E431-46B0-A69A-643C93C480B4}" srcOrd="0" destOrd="0" presId="urn:microsoft.com/office/officeart/2005/8/layout/process2"/>
    <dgm:cxn modelId="{1A2BCF11-9E78-40FD-B7D4-D59D8A1C563C}" srcId="{CB5242C7-7C6D-4114-8410-D0A7DE6227CD}" destId="{323E43A2-994C-4670-AD1D-235D7A2322B8}" srcOrd="1" destOrd="0" parTransId="{D2E4E0FB-4E2A-410E-9179-7DFB4F53002F}" sibTransId="{2ACAB98D-60D6-431D-A459-5A7AC9E6A455}"/>
    <dgm:cxn modelId="{F51A09CD-24F7-43B9-878B-92F7B1243136}" type="presOf" srcId="{323E43A2-994C-4670-AD1D-235D7A2322B8}" destId="{E9F17026-EA34-4EFF-97D9-DAA6AB98E86A}" srcOrd="0" destOrd="0" presId="urn:microsoft.com/office/officeart/2005/8/layout/process2"/>
    <dgm:cxn modelId="{1D2314C4-71DF-47DC-B9F0-109573F52763}" type="presParOf" srcId="{BACB93E9-68DC-4570-9BB7-3A43C2B0081D}" destId="{5F445B88-822A-4FAF-8BBF-3A6CFC58A046}" srcOrd="0" destOrd="0" presId="urn:microsoft.com/office/officeart/2005/8/layout/process2"/>
    <dgm:cxn modelId="{EE797F05-B7C0-4536-9125-CEF45C2F8BEE}" type="presParOf" srcId="{BACB93E9-68DC-4570-9BB7-3A43C2B0081D}" destId="{DD284DE0-E431-46B0-A69A-643C93C480B4}" srcOrd="1" destOrd="0" presId="urn:microsoft.com/office/officeart/2005/8/layout/process2"/>
    <dgm:cxn modelId="{459193B5-864F-48E6-B0DA-2CCFEC3FBFE6}" type="presParOf" srcId="{DD284DE0-E431-46B0-A69A-643C93C480B4}" destId="{E362D35D-6775-40EB-85E9-F34735117EA8}" srcOrd="0" destOrd="0" presId="urn:microsoft.com/office/officeart/2005/8/layout/process2"/>
    <dgm:cxn modelId="{F61E8425-5A8B-416E-8A76-2E3A855A2517}" type="presParOf" srcId="{BACB93E9-68DC-4570-9BB7-3A43C2B0081D}" destId="{E9F17026-EA34-4EFF-97D9-DAA6AB98E86A}" srcOrd="2" destOrd="0" presId="urn:microsoft.com/office/officeart/2005/8/layout/process2"/>
    <dgm:cxn modelId="{CC39DE03-B125-4E0E-86BA-47C1B5458DE7}" type="presParOf" srcId="{BACB93E9-68DC-4570-9BB7-3A43C2B0081D}" destId="{2B36930F-129A-4D1D-B695-19B50F3D5D84}" srcOrd="3" destOrd="0" presId="urn:microsoft.com/office/officeart/2005/8/layout/process2"/>
    <dgm:cxn modelId="{47835204-46FD-4D2A-A69E-BC2838647CEF}" type="presParOf" srcId="{2B36930F-129A-4D1D-B695-19B50F3D5D84}" destId="{54A50ACC-E958-48C8-844A-D69F9A87AE38}" srcOrd="0" destOrd="0" presId="urn:microsoft.com/office/officeart/2005/8/layout/process2"/>
    <dgm:cxn modelId="{C57726F9-BE7C-4E4E-887E-08B4381C825A}" type="presParOf" srcId="{BACB93E9-68DC-4570-9BB7-3A43C2B0081D}" destId="{3C211F95-D768-4C79-A530-9BDA6BE6C6B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55AC8-86B1-405E-88C3-C7D6FCE63B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958A4-D972-4B77-939A-5F98DF00DB8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C4FA7D-245F-4FFF-B0FA-60C8D5827B2A}" type="parTrans" cxnId="{0F2DF1DF-6DD6-4F0A-B6AE-919624343617}">
      <dgm:prSet/>
      <dgm:spPr/>
      <dgm:t>
        <a:bodyPr/>
        <a:lstStyle/>
        <a:p>
          <a:endParaRPr lang="en-US"/>
        </a:p>
      </dgm:t>
    </dgm:pt>
    <dgm:pt modelId="{8601AB94-C28F-4F10-A146-6F415FB49E55}" type="sibTrans" cxnId="{0F2DF1DF-6DD6-4F0A-B6AE-919624343617}">
      <dgm:prSet/>
      <dgm:spPr/>
      <dgm:t>
        <a:bodyPr/>
        <a:lstStyle/>
        <a:p>
          <a:endParaRPr lang="en-US"/>
        </a:p>
      </dgm:t>
    </dgm:pt>
    <dgm:pt modelId="{82B66894-BFCC-4A89-8A5E-BD130E6BF987}">
      <dgm:prSet phldrT="[Text]"/>
      <dgm:spPr/>
      <dgm:t>
        <a:bodyPr anchor="b"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FC2D11-99A5-4B2A-B895-643F4CBC0E00}" type="parTrans" cxnId="{B89A149E-4E92-473A-9320-F8A688BC79B7}">
      <dgm:prSet/>
      <dgm:spPr/>
      <dgm:t>
        <a:bodyPr/>
        <a:lstStyle/>
        <a:p>
          <a:endParaRPr lang="en-US"/>
        </a:p>
      </dgm:t>
    </dgm:pt>
    <dgm:pt modelId="{D475F49B-6B4E-4993-BD55-AC8DFA2042ED}" type="sibTrans" cxnId="{B89A149E-4E92-473A-9320-F8A688BC79B7}">
      <dgm:prSet/>
      <dgm:spPr/>
      <dgm:t>
        <a:bodyPr/>
        <a:lstStyle/>
        <a:p>
          <a:endParaRPr lang="en-US"/>
        </a:p>
      </dgm:t>
    </dgm:pt>
    <dgm:pt modelId="{A6DD1C2C-3F98-4BA0-ADF1-2E4B063723F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7AEE83-681F-40C8-885B-9EB356C51A9A}" type="parTrans" cxnId="{D93A05CF-3F71-45A4-A1C0-0AA3EEFCCBA1}">
      <dgm:prSet/>
      <dgm:spPr/>
      <dgm:t>
        <a:bodyPr/>
        <a:lstStyle/>
        <a:p>
          <a:endParaRPr lang="en-US"/>
        </a:p>
      </dgm:t>
    </dgm:pt>
    <dgm:pt modelId="{1E49DDD0-B26B-47BA-B80E-01F5688B63AC}" type="sibTrans" cxnId="{D93A05CF-3F71-45A4-A1C0-0AA3EEFCCBA1}">
      <dgm:prSet/>
      <dgm:spPr/>
      <dgm:t>
        <a:bodyPr/>
        <a:lstStyle/>
        <a:p>
          <a:endParaRPr lang="en-US"/>
        </a:p>
      </dgm:t>
    </dgm:pt>
    <dgm:pt modelId="{EE0F0653-F310-4D4E-B1DD-449983B73D12}">
      <dgm:prSet phldrT="[Text]"/>
      <dgm:spPr/>
      <dgm:t>
        <a:bodyPr anchor="b"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6529FE-41CA-41A2-B6D6-4EB5753FBCE7}" type="parTrans" cxnId="{3ED52201-02E8-44DA-94CD-1514C5619A1F}">
      <dgm:prSet/>
      <dgm:spPr/>
      <dgm:t>
        <a:bodyPr/>
        <a:lstStyle/>
        <a:p>
          <a:endParaRPr lang="en-US"/>
        </a:p>
      </dgm:t>
    </dgm:pt>
    <dgm:pt modelId="{5059DFB4-B197-445D-9F7D-78BD76D8E5C1}" type="sibTrans" cxnId="{3ED52201-02E8-44DA-94CD-1514C5619A1F}">
      <dgm:prSet/>
      <dgm:spPr/>
      <dgm:t>
        <a:bodyPr/>
        <a:lstStyle/>
        <a:p>
          <a:endParaRPr lang="en-US"/>
        </a:p>
      </dgm:t>
    </dgm:pt>
    <dgm:pt modelId="{CC6632BB-FBF5-4135-88DD-771265FFFF3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2E3B8F-2B7C-4896-A345-E315D051CEA9}" type="parTrans" cxnId="{36314C21-8953-474C-86E1-0F451A15F1A4}">
      <dgm:prSet/>
      <dgm:spPr/>
      <dgm:t>
        <a:bodyPr/>
        <a:lstStyle/>
        <a:p>
          <a:endParaRPr lang="en-US"/>
        </a:p>
      </dgm:t>
    </dgm:pt>
    <dgm:pt modelId="{42671795-6FF8-46B0-8C89-1A5721319272}" type="sibTrans" cxnId="{36314C21-8953-474C-86E1-0F451A15F1A4}">
      <dgm:prSet/>
      <dgm:spPr/>
      <dgm:t>
        <a:bodyPr/>
        <a:lstStyle/>
        <a:p>
          <a:endParaRPr lang="en-US"/>
        </a:p>
      </dgm:t>
    </dgm:pt>
    <dgm:pt modelId="{AA939CAD-6A41-4FD6-9743-567FBD5C90AF}">
      <dgm:prSet phldrT="[Text]" phldr="1"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04351-3D3E-415A-93A9-CA8EC5DF33F0}" type="parTrans" cxnId="{8DFBABE6-FA35-41F6-AE79-AFCAA53B8284}">
      <dgm:prSet/>
      <dgm:spPr/>
      <dgm:t>
        <a:bodyPr/>
        <a:lstStyle/>
        <a:p>
          <a:endParaRPr lang="en-US"/>
        </a:p>
      </dgm:t>
    </dgm:pt>
    <dgm:pt modelId="{07C63506-B18B-4041-B48B-97C4E818F518}" type="sibTrans" cxnId="{8DFBABE6-FA35-41F6-AE79-AFCAA53B8284}">
      <dgm:prSet/>
      <dgm:spPr/>
      <dgm:t>
        <a:bodyPr/>
        <a:lstStyle/>
        <a:p>
          <a:endParaRPr lang="en-US"/>
        </a:p>
      </dgm:t>
    </dgm:pt>
    <dgm:pt modelId="{9E9F16EE-524C-46B8-B503-50420FCD1E1E}" type="pres">
      <dgm:prSet presAssocID="{E2D55AC8-86B1-405E-88C3-C7D6FCE63B94}" presName="rootnode" presStyleCnt="0">
        <dgm:presLayoutVars>
          <dgm:chMax/>
          <dgm:chPref/>
          <dgm:dir/>
          <dgm:animLvl val="lvl"/>
        </dgm:presLayoutVars>
      </dgm:prSet>
      <dgm:spPr/>
    </dgm:pt>
    <dgm:pt modelId="{C11B638B-DB38-41BF-B8DF-5FB214A29E62}" type="pres">
      <dgm:prSet presAssocID="{F41958A4-D972-4B77-939A-5F98DF00DB85}" presName="composite" presStyleCnt="0"/>
      <dgm:spPr/>
    </dgm:pt>
    <dgm:pt modelId="{3F74B614-C5DD-4F18-9F38-A0A9AA553486}" type="pres">
      <dgm:prSet presAssocID="{F41958A4-D972-4B77-939A-5F98DF00DB85}" presName="bentUpArrow1" presStyleLbl="alignImgPlace1" presStyleIdx="0" presStyleCnt="2" custScaleY="105802" custLinFactNeighborX="2309" custLinFactNeighborY="3943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2A185FD0-E498-4318-9E20-B365A54145E9}" type="pres">
      <dgm:prSet presAssocID="{F41958A4-D972-4B77-939A-5F98DF00DB8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3B81B-15E9-4D55-9BF3-88BD973B7B70}" type="pres">
      <dgm:prSet presAssocID="{F41958A4-D972-4B77-939A-5F98DF00DB85}" presName="ChildText" presStyleLbl="revTx" presStyleIdx="0" presStyleCnt="3" custScaleY="104536" custLinFactX="-22633" custLinFactY="20686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7420-2D91-449D-83B7-90ECC96BE941}" type="pres">
      <dgm:prSet presAssocID="{8601AB94-C28F-4F10-A146-6F415FB49E55}" presName="sibTrans" presStyleCnt="0"/>
      <dgm:spPr/>
    </dgm:pt>
    <dgm:pt modelId="{F66E1C24-120F-4B66-807B-2410CB8C6512}" type="pres">
      <dgm:prSet presAssocID="{A6DD1C2C-3F98-4BA0-ADF1-2E4B063723FB}" presName="composite" presStyleCnt="0"/>
      <dgm:spPr/>
    </dgm:pt>
    <dgm:pt modelId="{DE4B4962-C11B-4462-99C1-466837BB2767}" type="pres">
      <dgm:prSet presAssocID="{A6DD1C2C-3F98-4BA0-ADF1-2E4B063723FB}" presName="bentUpArrow1" presStyleLbl="alignImgPlace1" presStyleIdx="1" presStyleCnt="2"/>
      <dgm:spPr/>
    </dgm:pt>
    <dgm:pt modelId="{661C8B34-C2E0-4630-A6CA-3FC11F504443}" type="pres">
      <dgm:prSet presAssocID="{A6DD1C2C-3F98-4BA0-ADF1-2E4B063723F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A33BE-1981-409C-96F2-BB0749965AAA}" type="pres">
      <dgm:prSet presAssocID="{A6DD1C2C-3F98-4BA0-ADF1-2E4B063723FB}" presName="ChildText" presStyleLbl="revTx" presStyleIdx="1" presStyleCnt="3" custLinFactX="-22390" custLinFactY="15936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9A334-0F98-408B-A041-C2058E057F51}" type="pres">
      <dgm:prSet presAssocID="{1E49DDD0-B26B-47BA-B80E-01F5688B63AC}" presName="sibTrans" presStyleCnt="0"/>
      <dgm:spPr/>
    </dgm:pt>
    <dgm:pt modelId="{18C9FD4F-55A0-489F-8427-A7DDBD8815BB}" type="pres">
      <dgm:prSet presAssocID="{CC6632BB-FBF5-4135-88DD-771265FFFF36}" presName="composite" presStyleCnt="0"/>
      <dgm:spPr/>
    </dgm:pt>
    <dgm:pt modelId="{0D9709CD-4B9E-48D6-A6AA-516A52B9A22B}" type="pres">
      <dgm:prSet presAssocID="{CC6632BB-FBF5-4135-88DD-771265FFFF3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0179B-9159-4022-96C7-FDDFB268633E}" type="pres">
      <dgm:prSet presAssocID="{CC6632BB-FBF5-4135-88DD-771265FFFF3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17572C6-9775-4125-B31D-A5F415512AE5}" type="presOf" srcId="{AA939CAD-6A41-4FD6-9743-567FBD5C90AF}" destId="{1A20179B-9159-4022-96C7-FDDFB268633E}" srcOrd="0" destOrd="0" presId="urn:microsoft.com/office/officeart/2005/8/layout/StepDownProcess"/>
    <dgm:cxn modelId="{D626AECA-FF3D-4749-8160-6218CD687439}" type="presOf" srcId="{E2D55AC8-86B1-405E-88C3-C7D6FCE63B94}" destId="{9E9F16EE-524C-46B8-B503-50420FCD1E1E}" srcOrd="0" destOrd="0" presId="urn:microsoft.com/office/officeart/2005/8/layout/StepDownProcess"/>
    <dgm:cxn modelId="{0F2DF1DF-6DD6-4F0A-B6AE-919624343617}" srcId="{E2D55AC8-86B1-405E-88C3-C7D6FCE63B94}" destId="{F41958A4-D972-4B77-939A-5F98DF00DB85}" srcOrd="0" destOrd="0" parTransId="{9EC4FA7D-245F-4FFF-B0FA-60C8D5827B2A}" sibTransId="{8601AB94-C28F-4F10-A146-6F415FB49E55}"/>
    <dgm:cxn modelId="{3B9F09D8-E695-4CBE-AD42-5DC11344A621}" type="presOf" srcId="{A6DD1C2C-3F98-4BA0-ADF1-2E4B063723FB}" destId="{661C8B34-C2E0-4630-A6CA-3FC11F504443}" srcOrd="0" destOrd="0" presId="urn:microsoft.com/office/officeart/2005/8/layout/StepDownProcess"/>
    <dgm:cxn modelId="{8DFBABE6-FA35-41F6-AE79-AFCAA53B8284}" srcId="{CC6632BB-FBF5-4135-88DD-771265FFFF36}" destId="{AA939CAD-6A41-4FD6-9743-567FBD5C90AF}" srcOrd="0" destOrd="0" parTransId="{99304351-3D3E-415A-93A9-CA8EC5DF33F0}" sibTransId="{07C63506-B18B-4041-B48B-97C4E818F518}"/>
    <dgm:cxn modelId="{D93A05CF-3F71-45A4-A1C0-0AA3EEFCCBA1}" srcId="{E2D55AC8-86B1-405E-88C3-C7D6FCE63B94}" destId="{A6DD1C2C-3F98-4BA0-ADF1-2E4B063723FB}" srcOrd="1" destOrd="0" parTransId="{2A7AEE83-681F-40C8-885B-9EB356C51A9A}" sibTransId="{1E49DDD0-B26B-47BA-B80E-01F5688B63AC}"/>
    <dgm:cxn modelId="{FF29BDDA-CA09-40D0-B36B-C79F6E3E0DD0}" type="presOf" srcId="{F41958A4-D972-4B77-939A-5F98DF00DB85}" destId="{2A185FD0-E498-4318-9E20-B365A54145E9}" srcOrd="0" destOrd="0" presId="urn:microsoft.com/office/officeart/2005/8/layout/StepDownProcess"/>
    <dgm:cxn modelId="{C7DD155A-D15B-49ED-8259-200B11581775}" type="presOf" srcId="{82B66894-BFCC-4A89-8A5E-BD130E6BF987}" destId="{B533B81B-15E9-4D55-9BF3-88BD973B7B70}" srcOrd="0" destOrd="0" presId="urn:microsoft.com/office/officeart/2005/8/layout/StepDownProcess"/>
    <dgm:cxn modelId="{3ED52201-02E8-44DA-94CD-1514C5619A1F}" srcId="{A6DD1C2C-3F98-4BA0-ADF1-2E4B063723FB}" destId="{EE0F0653-F310-4D4E-B1DD-449983B73D12}" srcOrd="0" destOrd="0" parTransId="{6A6529FE-41CA-41A2-B6D6-4EB5753FBCE7}" sibTransId="{5059DFB4-B197-445D-9F7D-78BD76D8E5C1}"/>
    <dgm:cxn modelId="{09670FED-79BF-4C64-924B-17A0740F4B04}" type="presOf" srcId="{CC6632BB-FBF5-4135-88DD-771265FFFF36}" destId="{0D9709CD-4B9E-48D6-A6AA-516A52B9A22B}" srcOrd="0" destOrd="0" presId="urn:microsoft.com/office/officeart/2005/8/layout/StepDownProcess"/>
    <dgm:cxn modelId="{36314C21-8953-474C-86E1-0F451A15F1A4}" srcId="{E2D55AC8-86B1-405E-88C3-C7D6FCE63B94}" destId="{CC6632BB-FBF5-4135-88DD-771265FFFF36}" srcOrd="2" destOrd="0" parTransId="{822E3B8F-2B7C-4896-A345-E315D051CEA9}" sibTransId="{42671795-6FF8-46B0-8C89-1A5721319272}"/>
    <dgm:cxn modelId="{B89A149E-4E92-473A-9320-F8A688BC79B7}" srcId="{F41958A4-D972-4B77-939A-5F98DF00DB85}" destId="{82B66894-BFCC-4A89-8A5E-BD130E6BF987}" srcOrd="0" destOrd="0" parTransId="{97FC2D11-99A5-4B2A-B895-643F4CBC0E00}" sibTransId="{D475F49B-6B4E-4993-BD55-AC8DFA2042ED}"/>
    <dgm:cxn modelId="{B03AD1AA-04D5-45B8-BB72-BE392F737D3B}" type="presOf" srcId="{EE0F0653-F310-4D4E-B1DD-449983B73D12}" destId="{790A33BE-1981-409C-96F2-BB0749965AAA}" srcOrd="0" destOrd="0" presId="urn:microsoft.com/office/officeart/2005/8/layout/StepDownProcess"/>
    <dgm:cxn modelId="{B601A126-8E35-4FB9-892B-3E262DAD4E70}" type="presParOf" srcId="{9E9F16EE-524C-46B8-B503-50420FCD1E1E}" destId="{C11B638B-DB38-41BF-B8DF-5FB214A29E62}" srcOrd="0" destOrd="0" presId="urn:microsoft.com/office/officeart/2005/8/layout/StepDownProcess"/>
    <dgm:cxn modelId="{403CDB49-D9C5-4E26-96B1-9BFA4282DEF0}" type="presParOf" srcId="{C11B638B-DB38-41BF-B8DF-5FB214A29E62}" destId="{3F74B614-C5DD-4F18-9F38-A0A9AA553486}" srcOrd="0" destOrd="0" presId="urn:microsoft.com/office/officeart/2005/8/layout/StepDownProcess"/>
    <dgm:cxn modelId="{D9315B16-E986-44AE-862E-6FAFE667CA3B}" type="presParOf" srcId="{C11B638B-DB38-41BF-B8DF-5FB214A29E62}" destId="{2A185FD0-E498-4318-9E20-B365A54145E9}" srcOrd="1" destOrd="0" presId="urn:microsoft.com/office/officeart/2005/8/layout/StepDownProcess"/>
    <dgm:cxn modelId="{D65CCA9F-2660-4160-AB27-53B0E7E0D4B2}" type="presParOf" srcId="{C11B638B-DB38-41BF-B8DF-5FB214A29E62}" destId="{B533B81B-15E9-4D55-9BF3-88BD973B7B70}" srcOrd="2" destOrd="0" presId="urn:microsoft.com/office/officeart/2005/8/layout/StepDownProcess"/>
    <dgm:cxn modelId="{C90EDBAC-267D-441D-85CE-73F29BBF8CA5}" type="presParOf" srcId="{9E9F16EE-524C-46B8-B503-50420FCD1E1E}" destId="{FAE77420-2D91-449D-83B7-90ECC96BE941}" srcOrd="1" destOrd="0" presId="urn:microsoft.com/office/officeart/2005/8/layout/StepDownProcess"/>
    <dgm:cxn modelId="{F898D97D-5EFE-4D81-B9DF-5FEC2B3D0684}" type="presParOf" srcId="{9E9F16EE-524C-46B8-B503-50420FCD1E1E}" destId="{F66E1C24-120F-4B66-807B-2410CB8C6512}" srcOrd="2" destOrd="0" presId="urn:microsoft.com/office/officeart/2005/8/layout/StepDownProcess"/>
    <dgm:cxn modelId="{02BD7B7A-5D8F-4172-9D1B-E3D78411A533}" type="presParOf" srcId="{F66E1C24-120F-4B66-807B-2410CB8C6512}" destId="{DE4B4962-C11B-4462-99C1-466837BB2767}" srcOrd="0" destOrd="0" presId="urn:microsoft.com/office/officeart/2005/8/layout/StepDownProcess"/>
    <dgm:cxn modelId="{A220C14D-FBFC-4854-9035-8926CB28D49D}" type="presParOf" srcId="{F66E1C24-120F-4B66-807B-2410CB8C6512}" destId="{661C8B34-C2E0-4630-A6CA-3FC11F504443}" srcOrd="1" destOrd="0" presId="urn:microsoft.com/office/officeart/2005/8/layout/StepDownProcess"/>
    <dgm:cxn modelId="{CFC570EE-EAB7-4727-BB27-BC7F7802AE57}" type="presParOf" srcId="{F66E1C24-120F-4B66-807B-2410CB8C6512}" destId="{790A33BE-1981-409C-96F2-BB0749965AAA}" srcOrd="2" destOrd="0" presId="urn:microsoft.com/office/officeart/2005/8/layout/StepDownProcess"/>
    <dgm:cxn modelId="{027334D5-3D25-466D-87B5-4722706D6BD9}" type="presParOf" srcId="{9E9F16EE-524C-46B8-B503-50420FCD1E1E}" destId="{D559A334-0F98-408B-A041-C2058E057F51}" srcOrd="3" destOrd="0" presId="urn:microsoft.com/office/officeart/2005/8/layout/StepDownProcess"/>
    <dgm:cxn modelId="{EBA88F62-4A2D-4DFE-8440-76F725BD6A57}" type="presParOf" srcId="{9E9F16EE-524C-46B8-B503-50420FCD1E1E}" destId="{18C9FD4F-55A0-489F-8427-A7DDBD8815BB}" srcOrd="4" destOrd="0" presId="urn:microsoft.com/office/officeart/2005/8/layout/StepDownProcess"/>
    <dgm:cxn modelId="{515EB656-5CA1-4C02-8D96-EF41D7C1F210}" type="presParOf" srcId="{18C9FD4F-55A0-489F-8427-A7DDBD8815BB}" destId="{0D9709CD-4B9E-48D6-A6AA-516A52B9A22B}" srcOrd="0" destOrd="0" presId="urn:microsoft.com/office/officeart/2005/8/layout/StepDownProcess"/>
    <dgm:cxn modelId="{65199CAD-A123-44C6-A7C6-03F25DDF19B8}" type="presParOf" srcId="{18C9FD4F-55A0-489F-8427-A7DDBD8815BB}" destId="{1A20179B-9159-4022-96C7-FDDFB268633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5B88-822A-4FAF-8BBF-3A6CFC58A046}">
      <dsp:nvSpPr>
        <dsp:cNvPr id="0" name=""/>
        <dsp:cNvSpPr/>
      </dsp:nvSpPr>
      <dsp:spPr>
        <a:xfrm>
          <a:off x="1763804" y="0"/>
          <a:ext cx="3817752" cy="97586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2386" y="28582"/>
        <a:ext cx="3760588" cy="918698"/>
      </dsp:txXfrm>
    </dsp:sp>
    <dsp:sp modelId="{DD284DE0-E431-46B0-A69A-643C93C480B4}">
      <dsp:nvSpPr>
        <dsp:cNvPr id="0" name=""/>
        <dsp:cNvSpPr/>
      </dsp:nvSpPr>
      <dsp:spPr>
        <a:xfrm rot="5400000">
          <a:off x="3489706" y="1000258"/>
          <a:ext cx="365948" cy="439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540939" y="1036853"/>
        <a:ext cx="263482" cy="256164"/>
      </dsp:txXfrm>
    </dsp:sp>
    <dsp:sp modelId="{E9F17026-EA34-4EFF-97D9-DAA6AB98E86A}">
      <dsp:nvSpPr>
        <dsp:cNvPr id="0" name=""/>
        <dsp:cNvSpPr/>
      </dsp:nvSpPr>
      <dsp:spPr>
        <a:xfrm>
          <a:off x="1730025" y="1463793"/>
          <a:ext cx="3885310" cy="9758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607" y="1492375"/>
        <a:ext cx="3828146" cy="918698"/>
      </dsp:txXfrm>
    </dsp:sp>
    <dsp:sp modelId="{2B36930F-129A-4D1D-B695-19B50F3D5D84}">
      <dsp:nvSpPr>
        <dsp:cNvPr id="0" name=""/>
        <dsp:cNvSpPr/>
      </dsp:nvSpPr>
      <dsp:spPr>
        <a:xfrm rot="5400000">
          <a:off x="3489706" y="2464052"/>
          <a:ext cx="365948" cy="439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540939" y="2500647"/>
        <a:ext cx="263482" cy="256164"/>
      </dsp:txXfrm>
    </dsp:sp>
    <dsp:sp modelId="{3C211F95-D768-4C79-A530-9BDA6BE6C6BE}">
      <dsp:nvSpPr>
        <dsp:cNvPr id="0" name=""/>
        <dsp:cNvSpPr/>
      </dsp:nvSpPr>
      <dsp:spPr>
        <a:xfrm>
          <a:off x="1715025" y="2927586"/>
          <a:ext cx="3915310" cy="97586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3607" y="2956168"/>
        <a:ext cx="3858146" cy="91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B614-C5DD-4F18-9F38-A0A9AA553486}">
      <dsp:nvSpPr>
        <dsp:cNvPr id="0" name=""/>
        <dsp:cNvSpPr/>
      </dsp:nvSpPr>
      <dsp:spPr>
        <a:xfrm rot="5400000">
          <a:off x="464199" y="1624995"/>
          <a:ext cx="1472007" cy="158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85FD0-E498-4318-9E20-B365A54145E9}">
      <dsp:nvSpPr>
        <dsp:cNvPr id="0" name=""/>
        <dsp:cNvSpPr/>
      </dsp:nvSpPr>
      <dsp:spPr>
        <a:xfrm>
          <a:off x="99381" y="27869"/>
          <a:ext cx="2342105" cy="1639397"/>
        </a:xfrm>
        <a:prstGeom prst="roundRect">
          <a:avLst>
            <a:gd name="adj" fmla="val 1667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424" y="107912"/>
        <a:ext cx="2182019" cy="1479311"/>
      </dsp:txXfrm>
    </dsp:sp>
    <dsp:sp modelId="{B533B81B-15E9-4D55-9BF3-88BD973B7B70}">
      <dsp:nvSpPr>
        <dsp:cNvPr id="0" name=""/>
        <dsp:cNvSpPr/>
      </dsp:nvSpPr>
      <dsp:spPr>
        <a:xfrm>
          <a:off x="352526" y="1753301"/>
          <a:ext cx="1703424" cy="1385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526" y="1753301"/>
        <a:ext cx="1703424" cy="1385136"/>
      </dsp:txXfrm>
    </dsp:sp>
    <dsp:sp modelId="{DE4B4962-C11B-4462-99C1-466837BB2767}">
      <dsp:nvSpPr>
        <dsp:cNvPr id="0" name=""/>
        <dsp:cNvSpPr/>
      </dsp:nvSpPr>
      <dsp:spPr>
        <a:xfrm rot="5400000">
          <a:off x="2409841" y="3452082"/>
          <a:ext cx="1391285" cy="158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C8B34-C2E0-4630-A6CA-3FC11F504443}">
      <dsp:nvSpPr>
        <dsp:cNvPr id="0" name=""/>
        <dsp:cNvSpPr/>
      </dsp:nvSpPr>
      <dsp:spPr>
        <a:xfrm>
          <a:off x="2041235" y="1909815"/>
          <a:ext cx="2342105" cy="1639397"/>
        </a:xfrm>
        <a:prstGeom prst="roundRect">
          <a:avLst>
            <a:gd name="adj" fmla="val 166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1278" y="1989858"/>
        <a:ext cx="2182019" cy="1479311"/>
      </dsp:txXfrm>
    </dsp:sp>
    <dsp:sp modelId="{790A33BE-1981-409C-96F2-BB0749965AAA}">
      <dsp:nvSpPr>
        <dsp:cNvPr id="0" name=""/>
        <dsp:cNvSpPr/>
      </dsp:nvSpPr>
      <dsp:spPr>
        <a:xfrm>
          <a:off x="2298519" y="3602359"/>
          <a:ext cx="1703424" cy="132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8519" y="3602359"/>
        <a:ext cx="1703424" cy="1325033"/>
      </dsp:txXfrm>
    </dsp:sp>
    <dsp:sp modelId="{0D9709CD-4B9E-48D6-A6AA-516A52B9A22B}">
      <dsp:nvSpPr>
        <dsp:cNvPr id="0" name=""/>
        <dsp:cNvSpPr/>
      </dsp:nvSpPr>
      <dsp:spPr>
        <a:xfrm>
          <a:off x="3983089" y="3751399"/>
          <a:ext cx="2342105" cy="1639397"/>
        </a:xfrm>
        <a:prstGeom prst="roundRect">
          <a:avLst>
            <a:gd name="adj" fmla="val 1667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4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3132" y="3831442"/>
        <a:ext cx="2182019" cy="1479311"/>
      </dsp:txXfrm>
    </dsp:sp>
    <dsp:sp modelId="{1A20179B-9159-4022-96C7-FDDFB268633E}">
      <dsp:nvSpPr>
        <dsp:cNvPr id="0" name=""/>
        <dsp:cNvSpPr/>
      </dsp:nvSpPr>
      <dsp:spPr>
        <a:xfrm>
          <a:off x="6325194" y="3907753"/>
          <a:ext cx="1703424" cy="132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5194" y="3907753"/>
        <a:ext cx="1703424" cy="132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97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738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5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9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226" y="492470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5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5306" y="1285236"/>
            <a:ext cx="5066832" cy="4829813"/>
          </a:xfrm>
          <a:noFill/>
        </p:spPr>
        <p:txBody>
          <a:bodyPr/>
          <a:lstStyle/>
          <a:p>
            <a:endParaRPr lang="en-US" sz="3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8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055" y="676656"/>
            <a:ext cx="2276857" cy="1170432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8970" y="2087299"/>
            <a:ext cx="2303610" cy="51424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 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48970" y="4179976"/>
            <a:ext cx="8596668" cy="151391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83" y="2087299"/>
            <a:ext cx="7488663" cy="1295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83" y="4761939"/>
            <a:ext cx="7112258" cy="9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49" y="1340256"/>
            <a:ext cx="8588203" cy="3022600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sz="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64903" y="4362856"/>
            <a:ext cx="2852249" cy="1513914"/>
          </a:xfrm>
        </p:spPr>
        <p:txBody>
          <a:bodyPr>
            <a:no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by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77" y="202483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71" y="1133340"/>
            <a:ext cx="5114749" cy="52309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00" y="1133340"/>
            <a:ext cx="3848890" cy="5230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23515" y="292636"/>
            <a:ext cx="88030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22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749" y="242439"/>
            <a:ext cx="8596668" cy="1320800"/>
          </a:xfrm>
        </p:spPr>
        <p:txBody>
          <a:bodyPr/>
          <a:lstStyle/>
          <a:p>
            <a:pPr algn="l"/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9383" y="902839"/>
            <a:ext cx="9725890" cy="172720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SINH VIÊN BẰNG DANH SÁCH LIÊN KẾT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796747" y="4461164"/>
            <a:ext cx="5475670" cy="188421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4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72250" y="1512888"/>
            <a:ext cx="6030737" cy="514248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5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599082"/>
              </p:ext>
            </p:extLst>
          </p:nvPr>
        </p:nvGraphicFramePr>
        <p:xfrm>
          <a:off x="6143625" y="2268751"/>
          <a:ext cx="7345362" cy="390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12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49" y="0"/>
            <a:ext cx="6743701" cy="147637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ĐỀ TÀI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5" y="1414463"/>
            <a:ext cx="4923367" cy="4843461"/>
          </a:xfrm>
        </p:spPr>
        <p:style>
          <a:lnRef idx="1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1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SINH VIÊN VỚI </a:t>
            </a:r>
          </a:p>
          <a:p>
            <a:pPr algn="ctr"/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 SÁCH LIÊN KẾT</a:t>
            </a:r>
            <a:endParaRPr lang="en-US" sz="6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6835812"/>
              </p:ext>
            </p:extLst>
          </p:nvPr>
        </p:nvGraphicFramePr>
        <p:xfrm>
          <a:off x="1337056" y="7928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31153" y="2084832"/>
            <a:ext cx="391363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8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606" y="1502368"/>
            <a:ext cx="6314788" cy="177053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(Linked List)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5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8959" y="4023668"/>
            <a:ext cx="10754082" cy="3010084"/>
          </a:xfrm>
        </p:spPr>
        <p:txBody>
          <a:bodyPr numCol="3"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715" y="169058"/>
            <a:ext cx="4686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57" y="1073479"/>
            <a:ext cx="4233673" cy="27707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linked list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98" y="2107757"/>
            <a:ext cx="3977113" cy="381525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81004" y="2868144"/>
            <a:ext cx="1640420" cy="76809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9" y="2340864"/>
            <a:ext cx="11274799" cy="204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6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53776" y="603504"/>
            <a:ext cx="4840415" cy="572414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62303" y="246888"/>
            <a:ext cx="4023360" cy="643737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984830" y="566928"/>
            <a:ext cx="397830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164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ĐẶT VẤN ĐỀ</vt:lpstr>
      <vt:lpstr>     Mảng hạn chế ??</vt:lpstr>
      <vt:lpstr>Đề tài:</vt:lpstr>
      <vt:lpstr>PowerPoint Presentation</vt:lpstr>
      <vt:lpstr>I. GIỚI THIỆU ĐỀ TÀI</vt:lpstr>
      <vt:lpstr>PowerPoint Presentation</vt:lpstr>
      <vt:lpstr>Danh sách liên kết (Linked List) là gì?</vt:lpstr>
      <vt:lpstr>Biến dùng trong linked list của chương trình</vt:lpstr>
      <vt:lpstr>PowerPoint Presentation</vt:lpstr>
      <vt:lpstr>Nét mới</vt:lpstr>
      <vt:lpstr>Cảm ơn quý thầy và các bạn đã lắng nghe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</dc:title>
  <dc:creator>Pham Tuan</dc:creator>
  <cp:lastModifiedBy>Pham Tuan</cp:lastModifiedBy>
  <cp:revision>31</cp:revision>
  <dcterms:created xsi:type="dcterms:W3CDTF">2018-12-06T02:56:10Z</dcterms:created>
  <dcterms:modified xsi:type="dcterms:W3CDTF">2018-12-06T14:43:51Z</dcterms:modified>
</cp:coreProperties>
</file>