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handoutMasterIdLst>
    <p:handoutMasterId r:id="rId23"/>
  </p:handoutMasterIdLst>
  <p:sldIdLst>
    <p:sldId id="643" r:id="rId3"/>
    <p:sldId id="268" r:id="rId4"/>
    <p:sldId id="645" r:id="rId5"/>
    <p:sldId id="644" r:id="rId6"/>
    <p:sldId id="646" r:id="rId7"/>
    <p:sldId id="647" r:id="rId8"/>
    <p:sldId id="648" r:id="rId9"/>
    <p:sldId id="649" r:id="rId10"/>
    <p:sldId id="650" r:id="rId11"/>
    <p:sldId id="651" r:id="rId12"/>
    <p:sldId id="652" r:id="rId13"/>
    <p:sldId id="653" r:id="rId14"/>
    <p:sldId id="654" r:id="rId15"/>
    <p:sldId id="655" r:id="rId16"/>
    <p:sldId id="656" r:id="rId17"/>
    <p:sldId id="657" r:id="rId18"/>
    <p:sldId id="658" r:id="rId19"/>
    <p:sldId id="659" r:id="rId20"/>
    <p:sldId id="3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4" orient="horz" pos="2160" userDrawn="1">
          <p15:clr>
            <a:srgbClr val="A4A3A4"/>
          </p15:clr>
        </p15:guide>
        <p15:guide id="5" orient="horz" pos="213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163755"/>
    <a:srgbClr val="009B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0" d="100"/>
          <a:sy n="70" d="100"/>
        </p:scale>
        <p:origin x="72" y="108"/>
      </p:cViewPr>
      <p:guideLst>
        <p:guide pos="3840"/>
        <p:guide orient="horz" pos="2160"/>
        <p:guide orient="horz" pos="2137"/>
      </p:guideLst>
    </p:cSldViewPr>
  </p:slideViewPr>
  <p:notesTextViewPr>
    <p:cViewPr>
      <p:scale>
        <a:sx n="3" d="2"/>
        <a:sy n="3" d="2"/>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C7E6CC-5E4C-41B2-A18A-C409A4EF0C6D}" type="datetimeFigureOut">
              <a:rPr lang="en-GB" smtClean="0"/>
              <a:t>10/07/2021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0A8416-8853-488E-A53C-2A0F6C3572A2}" type="slidenum">
              <a:rPr lang="en-GB" smtClean="0"/>
              <a:t>‹#›</a:t>
            </a:fld>
            <a:endParaRPr lang="en-GB"/>
          </a:p>
        </p:txBody>
      </p:sp>
    </p:spTree>
    <p:extLst>
      <p:ext uri="{BB962C8B-B14F-4D97-AF65-F5344CB8AC3E}">
        <p14:creationId xmlns:p14="http://schemas.microsoft.com/office/powerpoint/2010/main" val="2940452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5DBDE7-167E-4028-A642-6B042A3B7493}" type="datetimeFigureOut">
              <a:rPr lang="en-GB" smtClean="0"/>
              <a:t>10/07/2021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E8D571-2C55-4F49-8488-924D1802FFBA}" type="slidenum">
              <a:rPr lang="en-GB" smtClean="0"/>
              <a:t>‹#›</a:t>
            </a:fld>
            <a:endParaRPr lang="en-GB"/>
          </a:p>
        </p:txBody>
      </p:sp>
    </p:spTree>
    <p:extLst>
      <p:ext uri="{BB962C8B-B14F-4D97-AF65-F5344CB8AC3E}">
        <p14:creationId xmlns:p14="http://schemas.microsoft.com/office/powerpoint/2010/main" val="2211985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D3A64B9-43C6-4740-9233-25FE31C93551}" type="datetime1">
              <a:rPr lang="en-GB" smtClean="0"/>
              <a:t>10/07/2021</a:t>
            </a:fld>
            <a:endParaRPr lang="en-GB"/>
          </a:p>
        </p:txBody>
      </p:sp>
    </p:spTree>
    <p:extLst>
      <p:ext uri="{BB962C8B-B14F-4D97-AF65-F5344CB8AC3E}">
        <p14:creationId xmlns:p14="http://schemas.microsoft.com/office/powerpoint/2010/main" val="187996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991C76E-95A4-481C-B644-60C17165748C}" type="datetime1">
              <a:rPr lang="en-GB" smtClean="0"/>
              <a:t>10/07/2021</a:t>
            </a:fld>
            <a:endParaRPr lang="en-GB"/>
          </a:p>
        </p:txBody>
      </p:sp>
      <p:sp>
        <p:nvSpPr>
          <p:cNvPr id="5" name="Footer Placeholder 4"/>
          <p:cNvSpPr>
            <a:spLocks noGrp="1"/>
          </p:cNvSpPr>
          <p:nvPr>
            <p:ph type="ftr" sz="quarter" idx="11"/>
          </p:nvPr>
        </p:nvSpPr>
        <p:spPr/>
        <p:txBody>
          <a:bodyPr/>
          <a:lstStyle/>
          <a:p>
            <a:r>
              <a:rPr lang="en-GB"/>
              <a:t>Put</a:t>
            </a:r>
          </a:p>
        </p:txBody>
      </p:sp>
      <p:sp>
        <p:nvSpPr>
          <p:cNvPr id="6" name="Slide Number Placeholder 5"/>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2675854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E9E49AE-0BAD-4977-890B-E9293724A2C9}" type="datetime1">
              <a:rPr lang="en-GB" smtClean="0"/>
              <a:t>10/07/2021</a:t>
            </a:fld>
            <a:endParaRPr lang="en-GB"/>
          </a:p>
        </p:txBody>
      </p:sp>
      <p:sp>
        <p:nvSpPr>
          <p:cNvPr id="5" name="Footer Placeholder 4"/>
          <p:cNvSpPr>
            <a:spLocks noGrp="1"/>
          </p:cNvSpPr>
          <p:nvPr>
            <p:ph type="ftr" sz="quarter" idx="11"/>
          </p:nvPr>
        </p:nvSpPr>
        <p:spPr/>
        <p:txBody>
          <a:bodyPr/>
          <a:lstStyle/>
          <a:p>
            <a:r>
              <a:rPr lang="en-GB"/>
              <a:t>Put</a:t>
            </a:r>
          </a:p>
        </p:txBody>
      </p:sp>
      <p:sp>
        <p:nvSpPr>
          <p:cNvPr id="6" name="Slide Number Placeholder 5"/>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419058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835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efault Slide">
    <p:spTree>
      <p:nvGrpSpPr>
        <p:cNvPr id="1" name=""/>
        <p:cNvGrpSpPr/>
        <p:nvPr/>
      </p:nvGrpSpPr>
      <p:grpSpPr>
        <a:xfrm>
          <a:off x="0" y="0"/>
          <a:ext cx="0" cy="0"/>
          <a:chOff x="0" y="0"/>
          <a:chExt cx="0" cy="0"/>
        </a:xfrm>
      </p:grpSpPr>
      <p:sp>
        <p:nvSpPr>
          <p:cNvPr id="17" name="Rectangle 16"/>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19" name="TextBox 18"/>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Tree>
    <p:extLst>
      <p:ext uri="{BB962C8B-B14F-4D97-AF65-F5344CB8AC3E}">
        <p14:creationId xmlns:p14="http://schemas.microsoft.com/office/powerpoint/2010/main" val="3547109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Default Slide 2">
    <p:spTree>
      <p:nvGrpSpPr>
        <p:cNvPr id="1" name=""/>
        <p:cNvGrpSpPr/>
        <p:nvPr/>
      </p:nvGrpSpPr>
      <p:grpSpPr>
        <a:xfrm>
          <a:off x="0" y="0"/>
          <a:ext cx="0" cy="0"/>
          <a:chOff x="0" y="0"/>
          <a:chExt cx="0" cy="0"/>
        </a:xfrm>
      </p:grpSpPr>
      <p:sp>
        <p:nvSpPr>
          <p:cNvPr id="13" name="Rectangle 12"/>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15" name="TextBox 14"/>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Tree>
    <p:extLst>
      <p:ext uri="{BB962C8B-B14F-4D97-AF65-F5344CB8AC3E}">
        <p14:creationId xmlns:p14="http://schemas.microsoft.com/office/powerpoint/2010/main" val="2754999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with-picture">
    <p:spTree>
      <p:nvGrpSpPr>
        <p:cNvPr id="1" name=""/>
        <p:cNvGrpSpPr/>
        <p:nvPr/>
      </p:nvGrpSpPr>
      <p:grpSpPr>
        <a:xfrm>
          <a:off x="0" y="0"/>
          <a:ext cx="0" cy="0"/>
          <a:chOff x="0" y="0"/>
          <a:chExt cx="0" cy="0"/>
        </a:xfrm>
      </p:grpSpPr>
      <p:sp>
        <p:nvSpPr>
          <p:cNvPr id="23" name="Picture Placeholder 22"/>
          <p:cNvSpPr>
            <a:spLocks noGrp="1" noChangeAspect="1"/>
          </p:cNvSpPr>
          <p:nvPr>
            <p:ph type="pic" sz="quarter" idx="13"/>
          </p:nvPr>
        </p:nvSpPr>
        <p:spPr>
          <a:xfrm>
            <a:off x="864160" y="1968041"/>
            <a:ext cx="5050818" cy="3609515"/>
          </a:xfrm>
        </p:spPr>
        <p:txBody>
          <a:bodyPr>
            <a:normAutofit/>
          </a:bodyPr>
          <a:lstStyle>
            <a:lvl1pPr marL="0" indent="0">
              <a:buNone/>
              <a:defRPr sz="1600">
                <a:latin typeface="Raleway Light"/>
                <a:cs typeface="Raleway Light"/>
              </a:defRPr>
            </a:lvl1pPr>
          </a:lstStyle>
          <a:p>
            <a:endParaRPr lang="id-ID"/>
          </a:p>
        </p:txBody>
      </p:sp>
      <p:sp>
        <p:nvSpPr>
          <p:cNvPr id="15" name="Rectangle 14"/>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16" name="TextBox 15"/>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Tree>
    <p:extLst>
      <p:ext uri="{BB962C8B-B14F-4D97-AF65-F5344CB8AC3E}">
        <p14:creationId xmlns:p14="http://schemas.microsoft.com/office/powerpoint/2010/main" val="3458307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ext-half-picture">
    <p:spTree>
      <p:nvGrpSpPr>
        <p:cNvPr id="1" name=""/>
        <p:cNvGrpSpPr/>
        <p:nvPr/>
      </p:nvGrpSpPr>
      <p:grpSpPr>
        <a:xfrm>
          <a:off x="0" y="0"/>
          <a:ext cx="0" cy="0"/>
          <a:chOff x="0" y="0"/>
          <a:chExt cx="0" cy="0"/>
        </a:xfrm>
      </p:grpSpPr>
      <p:sp>
        <p:nvSpPr>
          <p:cNvPr id="23" name="Picture Placeholder 22"/>
          <p:cNvSpPr>
            <a:spLocks noGrp="1" noChangeAspect="1"/>
          </p:cNvSpPr>
          <p:nvPr>
            <p:ph type="pic" sz="quarter" idx="13"/>
          </p:nvPr>
        </p:nvSpPr>
        <p:spPr>
          <a:xfrm>
            <a:off x="6075272" y="-6684"/>
            <a:ext cx="6140129" cy="6879278"/>
          </a:xfrm>
        </p:spPr>
        <p:txBody>
          <a:bodyPr>
            <a:normAutofit/>
          </a:bodyPr>
          <a:lstStyle>
            <a:lvl1pPr marL="0" indent="0">
              <a:buNone/>
              <a:defRPr sz="1600">
                <a:latin typeface="Raleway Light"/>
                <a:cs typeface="Raleway Light"/>
              </a:defRPr>
            </a:lvl1pPr>
          </a:lstStyle>
          <a:p>
            <a:endParaRPr lang="id-ID"/>
          </a:p>
        </p:txBody>
      </p:sp>
    </p:spTree>
    <p:extLst>
      <p:ext uri="{BB962C8B-B14F-4D97-AF65-F5344CB8AC3E}">
        <p14:creationId xmlns:p14="http://schemas.microsoft.com/office/powerpoint/2010/main" val="3925880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Web Data Traffic">
    <p:spTree>
      <p:nvGrpSpPr>
        <p:cNvPr id="1" name=""/>
        <p:cNvGrpSpPr/>
        <p:nvPr/>
      </p:nvGrpSpPr>
      <p:grpSpPr>
        <a:xfrm>
          <a:off x="0" y="0"/>
          <a:ext cx="0" cy="0"/>
          <a:chOff x="0" y="0"/>
          <a:chExt cx="0" cy="0"/>
        </a:xfrm>
      </p:grpSpPr>
      <p:sp>
        <p:nvSpPr>
          <p:cNvPr id="8" name="Rectangle 7"/>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9" name="TextBox 8"/>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
        <p:nvSpPr>
          <p:cNvPr id="12" name="Picture Placeholder 3"/>
          <p:cNvSpPr>
            <a:spLocks noGrp="1" noChangeAspect="1"/>
          </p:cNvSpPr>
          <p:nvPr>
            <p:ph type="pic" sz="quarter" idx="11"/>
          </p:nvPr>
        </p:nvSpPr>
        <p:spPr>
          <a:xfrm>
            <a:off x="5024953" y="2462905"/>
            <a:ext cx="6297037" cy="3525941"/>
          </a:xfrm>
        </p:spPr>
        <p:txBody>
          <a:bodyPr>
            <a:normAutofit/>
          </a:bodyPr>
          <a:lstStyle>
            <a:lvl1pPr>
              <a:defRPr sz="1800">
                <a:solidFill>
                  <a:schemeClr val="accent2"/>
                </a:solidFill>
              </a:defRPr>
            </a:lvl1pPr>
          </a:lstStyle>
          <a:p>
            <a:endParaRPr lang="id-ID"/>
          </a:p>
        </p:txBody>
      </p:sp>
    </p:spTree>
    <p:extLst>
      <p:ext uri="{BB962C8B-B14F-4D97-AF65-F5344CB8AC3E}">
        <p14:creationId xmlns:p14="http://schemas.microsoft.com/office/powerpoint/2010/main" val="2821010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App Design 01">
    <p:spTree>
      <p:nvGrpSpPr>
        <p:cNvPr id="1" name=""/>
        <p:cNvGrpSpPr/>
        <p:nvPr/>
      </p:nvGrpSpPr>
      <p:grpSpPr>
        <a:xfrm>
          <a:off x="0" y="0"/>
          <a:ext cx="0" cy="0"/>
          <a:chOff x="0" y="0"/>
          <a:chExt cx="0" cy="0"/>
        </a:xfrm>
      </p:grpSpPr>
      <p:sp>
        <p:nvSpPr>
          <p:cNvPr id="15" name="Rectangle 14"/>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26" name="TextBox 25"/>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
        <p:nvSpPr>
          <p:cNvPr id="10" name="Rectangle 9"/>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11" name="TextBox 10"/>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
        <p:nvSpPr>
          <p:cNvPr id="31" name="Picture Placeholder 2"/>
          <p:cNvSpPr>
            <a:spLocks noGrp="1" noChangeAspect="1"/>
          </p:cNvSpPr>
          <p:nvPr>
            <p:ph type="pic" sz="quarter" idx="11"/>
          </p:nvPr>
        </p:nvSpPr>
        <p:spPr>
          <a:xfrm>
            <a:off x="1813397" y="1961357"/>
            <a:ext cx="2681192" cy="3602831"/>
          </a:xfrm>
        </p:spPr>
        <p:txBody>
          <a:bodyPr>
            <a:normAutofit/>
          </a:bodyPr>
          <a:lstStyle>
            <a:lvl1pPr marL="0" indent="0">
              <a:buNone/>
              <a:defRPr sz="1000">
                <a:latin typeface="Raleway Light"/>
                <a:cs typeface="Raleway Light"/>
              </a:defRPr>
            </a:lvl1pPr>
          </a:lstStyle>
          <a:p>
            <a:endParaRPr lang="en-US"/>
          </a:p>
        </p:txBody>
      </p:sp>
    </p:spTree>
    <p:extLst>
      <p:ext uri="{BB962C8B-B14F-4D97-AF65-F5344CB8AC3E}">
        <p14:creationId xmlns:p14="http://schemas.microsoft.com/office/powerpoint/2010/main" val="2752687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Break-2">
    <p:spTree>
      <p:nvGrpSpPr>
        <p:cNvPr id="1" name=""/>
        <p:cNvGrpSpPr/>
        <p:nvPr/>
      </p:nvGrpSpPr>
      <p:grpSpPr>
        <a:xfrm>
          <a:off x="0" y="0"/>
          <a:ext cx="0" cy="0"/>
          <a:chOff x="0" y="0"/>
          <a:chExt cx="0" cy="0"/>
        </a:xfrm>
      </p:grpSpPr>
      <p:sp>
        <p:nvSpPr>
          <p:cNvPr id="12" name="Picture Placeholder 2"/>
          <p:cNvSpPr>
            <a:spLocks noGrp="1" noChangeAspect="1"/>
          </p:cNvSpPr>
          <p:nvPr>
            <p:ph type="pic" sz="quarter" idx="10"/>
          </p:nvPr>
        </p:nvSpPr>
        <p:spPr>
          <a:xfrm>
            <a:off x="-26746" y="-40106"/>
            <a:ext cx="8461742" cy="6918158"/>
          </a:xfrm>
          <a:prstGeom prst="rect">
            <a:avLst/>
          </a:prstGeom>
        </p:spPr>
        <p:txBody>
          <a:bodyPr>
            <a:normAutofit/>
          </a:bodyPr>
          <a:lstStyle>
            <a:lvl1pPr marL="0" indent="0">
              <a:buNone/>
              <a:defRPr sz="1000">
                <a:solidFill>
                  <a:schemeClr val="bg1"/>
                </a:solidFill>
                <a:latin typeface="Raleway Light"/>
                <a:cs typeface="Raleway Light"/>
              </a:defRPr>
            </a:lvl1pPr>
          </a:lstStyle>
          <a:p>
            <a:endParaRPr lang="id-ID"/>
          </a:p>
        </p:txBody>
      </p:sp>
    </p:spTree>
    <p:extLst>
      <p:ext uri="{BB962C8B-B14F-4D97-AF65-F5344CB8AC3E}">
        <p14:creationId xmlns:p14="http://schemas.microsoft.com/office/powerpoint/2010/main" val="343444951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893F22B-7419-4E9E-BCAE-3AB991D34267}" type="datetime1">
              <a:rPr lang="en-GB" smtClean="0"/>
              <a:t>10/07/2021</a:t>
            </a:fld>
            <a:endParaRPr lang="en-GB"/>
          </a:p>
        </p:txBody>
      </p:sp>
    </p:spTree>
    <p:extLst>
      <p:ext uri="{BB962C8B-B14F-4D97-AF65-F5344CB8AC3E}">
        <p14:creationId xmlns:p14="http://schemas.microsoft.com/office/powerpoint/2010/main" val="229281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5546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409060"/>
            <a:ext cx="10363200" cy="912771"/>
          </a:xfrm>
        </p:spPr>
        <p:txBody>
          <a:bodyPr/>
          <a:lstStyle>
            <a:lvl1pPr>
              <a:defRPr>
                <a:solidFill>
                  <a:schemeClr val="bg2"/>
                </a:solidFill>
              </a:defRPr>
            </a:lvl1pPr>
          </a:lstStyle>
          <a:p>
            <a:r>
              <a:rPr lang="en-US"/>
              <a:t>Click to edit Master title style</a:t>
            </a:r>
          </a:p>
        </p:txBody>
      </p:sp>
      <p:sp>
        <p:nvSpPr>
          <p:cNvPr id="3" name="Subtitle 2"/>
          <p:cNvSpPr>
            <a:spLocks noGrp="1"/>
          </p:cNvSpPr>
          <p:nvPr>
            <p:ph type="subTitle" idx="1"/>
          </p:nvPr>
        </p:nvSpPr>
        <p:spPr>
          <a:xfrm>
            <a:off x="1828801" y="3886200"/>
            <a:ext cx="8534400" cy="1752600"/>
          </a:xfrm>
        </p:spPr>
        <p:txBody>
          <a:bodyPr>
            <a:normAutofit/>
          </a:bodyPr>
          <a:lstStyle>
            <a:lvl1pPr marL="0" indent="0" algn="ctr">
              <a:lnSpc>
                <a:spcPct val="120000"/>
              </a:lnSpc>
              <a:buNone/>
              <a:defRPr sz="1200">
                <a:solidFill>
                  <a:schemeClr val="tx2"/>
                </a:solidFill>
              </a:defRPr>
            </a:lvl1pPr>
            <a:lvl2pPr marL="543722" indent="0" algn="ctr">
              <a:buNone/>
              <a:defRPr>
                <a:solidFill>
                  <a:schemeClr val="tx1">
                    <a:tint val="75000"/>
                  </a:schemeClr>
                </a:solidFill>
              </a:defRPr>
            </a:lvl2pPr>
            <a:lvl3pPr marL="1087444" indent="0" algn="ctr">
              <a:buNone/>
              <a:defRPr>
                <a:solidFill>
                  <a:schemeClr val="tx1">
                    <a:tint val="75000"/>
                  </a:schemeClr>
                </a:solidFill>
              </a:defRPr>
            </a:lvl3pPr>
            <a:lvl4pPr marL="1631169" indent="0" algn="ctr">
              <a:buNone/>
              <a:defRPr>
                <a:solidFill>
                  <a:schemeClr val="tx1">
                    <a:tint val="75000"/>
                  </a:schemeClr>
                </a:solidFill>
              </a:defRPr>
            </a:lvl4pPr>
            <a:lvl5pPr marL="2174890" indent="0" algn="ctr">
              <a:buNone/>
              <a:defRPr>
                <a:solidFill>
                  <a:schemeClr val="tx1">
                    <a:tint val="75000"/>
                  </a:schemeClr>
                </a:solidFill>
              </a:defRPr>
            </a:lvl5pPr>
            <a:lvl6pPr marL="2718613" indent="0" algn="ctr">
              <a:buNone/>
              <a:defRPr>
                <a:solidFill>
                  <a:schemeClr val="tx1">
                    <a:tint val="75000"/>
                  </a:schemeClr>
                </a:solidFill>
              </a:defRPr>
            </a:lvl6pPr>
            <a:lvl7pPr marL="3262336" indent="0" algn="ctr">
              <a:buNone/>
              <a:defRPr>
                <a:solidFill>
                  <a:schemeClr val="tx1">
                    <a:tint val="75000"/>
                  </a:schemeClr>
                </a:solidFill>
              </a:defRPr>
            </a:lvl7pPr>
            <a:lvl8pPr marL="3806058" indent="0" algn="ctr">
              <a:buNone/>
              <a:defRPr>
                <a:solidFill>
                  <a:schemeClr val="tx1">
                    <a:tint val="75000"/>
                  </a:schemeClr>
                </a:solidFill>
              </a:defRPr>
            </a:lvl8pPr>
            <a:lvl9pPr marL="4349779"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solidFill>
            <a:schemeClr val="tx2"/>
          </a:solidFill>
        </p:spPr>
        <p:txBody>
          <a:bodyPr/>
          <a:lstStyle/>
          <a:p>
            <a:fld id="{C9468CE9-3F3D-1446-A027-4B4CDD3883B0}" type="slidenum">
              <a:rPr lang="en-US" smtClean="0"/>
              <a:t>‹#›</a:t>
            </a:fld>
            <a:endParaRPr lang="en-US"/>
          </a:p>
        </p:txBody>
      </p:sp>
    </p:spTree>
    <p:extLst>
      <p:ext uri="{BB962C8B-B14F-4D97-AF65-F5344CB8AC3E}">
        <p14:creationId xmlns:p14="http://schemas.microsoft.com/office/powerpoint/2010/main" val="7483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7AB29-8774-4541-AF25-26699B336B1B}" type="datetime1">
              <a:rPr lang="en-GB" smtClean="0"/>
              <a:t>10/07/2021</a:t>
            </a:fld>
            <a:endParaRPr lang="en-GB"/>
          </a:p>
        </p:txBody>
      </p:sp>
      <p:sp>
        <p:nvSpPr>
          <p:cNvPr id="5" name="Footer Placeholder 4"/>
          <p:cNvSpPr>
            <a:spLocks noGrp="1"/>
          </p:cNvSpPr>
          <p:nvPr>
            <p:ph type="ftr" sz="quarter" idx="11"/>
          </p:nvPr>
        </p:nvSpPr>
        <p:spPr/>
        <p:txBody>
          <a:bodyPr/>
          <a:lstStyle/>
          <a:p>
            <a:r>
              <a:rPr lang="en-GB"/>
              <a:t>Put</a:t>
            </a:r>
          </a:p>
        </p:txBody>
      </p:sp>
      <p:sp>
        <p:nvSpPr>
          <p:cNvPr id="6" name="Slide Number Placeholder 5"/>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86147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1612E1E-7F9C-4990-86A0-C51623A594BB}" type="datetime1">
              <a:rPr lang="en-GB" smtClean="0"/>
              <a:t>10/07/2021</a:t>
            </a:fld>
            <a:endParaRPr lang="en-GB"/>
          </a:p>
        </p:txBody>
      </p:sp>
      <p:sp>
        <p:nvSpPr>
          <p:cNvPr id="6" name="Footer Placeholder 5"/>
          <p:cNvSpPr>
            <a:spLocks noGrp="1"/>
          </p:cNvSpPr>
          <p:nvPr>
            <p:ph type="ftr" sz="quarter" idx="11"/>
          </p:nvPr>
        </p:nvSpPr>
        <p:spPr/>
        <p:txBody>
          <a:bodyPr/>
          <a:lstStyle/>
          <a:p>
            <a:r>
              <a:rPr lang="en-GB"/>
              <a:t>Put</a:t>
            </a:r>
          </a:p>
        </p:txBody>
      </p:sp>
      <p:sp>
        <p:nvSpPr>
          <p:cNvPr id="7" name="Slide Number Placeholder 6"/>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2124765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55356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entagon 12"/>
          <p:cNvSpPr/>
          <p:nvPr userDrawn="1"/>
        </p:nvSpPr>
        <p:spPr>
          <a:xfrm rot="5400000">
            <a:off x="11418784" y="254888"/>
            <a:ext cx="456435" cy="533096"/>
          </a:xfrm>
          <a:prstGeom prst="homePlate">
            <a:avLst>
              <a:gd name="adj" fmla="val 321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351356" y="173064"/>
            <a:ext cx="7489288" cy="802493"/>
          </a:xfrm>
        </p:spPr>
        <p:txBody>
          <a:bodyPr>
            <a:noAutofit/>
          </a:bodyPr>
          <a:lstStyle>
            <a:lvl1pPr algn="ctr">
              <a:defRPr sz="4400"/>
            </a:lvl1pPr>
          </a:lstStyle>
          <a:p>
            <a:r>
              <a:rPr lang="en-US"/>
              <a:t>Click to edit Master title style</a:t>
            </a:r>
            <a:endParaRPr lang="en-GB"/>
          </a:p>
        </p:txBody>
      </p:sp>
      <p:sp>
        <p:nvSpPr>
          <p:cNvPr id="6" name="Pentagon 5"/>
          <p:cNvSpPr/>
          <p:nvPr userDrawn="1"/>
        </p:nvSpPr>
        <p:spPr>
          <a:xfrm rot="5400000">
            <a:off x="11418786" y="207412"/>
            <a:ext cx="456435" cy="533096"/>
          </a:xfrm>
          <a:prstGeom prst="homePlate">
            <a:avLst>
              <a:gd name="adj" fmla="val 3217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lide Number Placeholder 4"/>
          <p:cNvSpPr>
            <a:spLocks noGrp="1"/>
          </p:cNvSpPr>
          <p:nvPr>
            <p:ph type="sldNum" sz="quarter" idx="12"/>
          </p:nvPr>
        </p:nvSpPr>
        <p:spPr>
          <a:xfrm>
            <a:off x="11295156" y="253057"/>
            <a:ext cx="703693" cy="365125"/>
          </a:xfrm>
        </p:spPr>
        <p:txBody>
          <a:bodyPr/>
          <a:lstStyle>
            <a:lvl1pPr algn="ctr">
              <a:defRPr sz="1600">
                <a:solidFill>
                  <a:schemeClr val="bg2"/>
                </a:solidFill>
              </a:defRPr>
            </a:lvl1pPr>
          </a:lstStyle>
          <a:p>
            <a:fld id="{A83BFD7D-5AC9-4AF1-BEFE-7D2883893078}" type="slidenum">
              <a:rPr lang="en-GB" smtClean="0"/>
              <a:pPr/>
              <a:t>‹#›</a:t>
            </a:fld>
            <a:endParaRPr lang="en-GB"/>
          </a:p>
        </p:txBody>
      </p:sp>
      <p:sp>
        <p:nvSpPr>
          <p:cNvPr id="7" name="Footer Placeholder 4"/>
          <p:cNvSpPr>
            <a:spLocks noGrp="1"/>
          </p:cNvSpPr>
          <p:nvPr>
            <p:ph type="ftr" sz="quarter" idx="11"/>
          </p:nvPr>
        </p:nvSpPr>
        <p:spPr>
          <a:xfrm>
            <a:off x="4038600" y="901846"/>
            <a:ext cx="4114800" cy="365125"/>
          </a:xfrm>
        </p:spPr>
        <p:txBody>
          <a:bodyPr/>
          <a:lstStyle>
            <a:lvl1pPr>
              <a:defRPr sz="1400">
                <a:solidFill>
                  <a:schemeClr val="tx1"/>
                </a:solidFill>
              </a:defRPr>
            </a:lvl1pPr>
          </a:lstStyle>
          <a:p>
            <a:r>
              <a:rPr lang="en-US"/>
              <a:t>Put your great </a:t>
            </a:r>
            <a:r>
              <a:rPr lang="en-US">
                <a:solidFill>
                  <a:schemeClr val="accent2"/>
                </a:solidFill>
              </a:rPr>
              <a:t>subtitle in here</a:t>
            </a:r>
            <a:endParaRPr lang="en-GB">
              <a:solidFill>
                <a:schemeClr val="accent2"/>
              </a:solidFill>
            </a:endParaRPr>
          </a:p>
        </p:txBody>
      </p:sp>
      <p:cxnSp>
        <p:nvCxnSpPr>
          <p:cNvPr id="4" name="Straight Connector 3"/>
          <p:cNvCxnSpPr/>
          <p:nvPr userDrawn="1"/>
        </p:nvCxnSpPr>
        <p:spPr>
          <a:xfrm>
            <a:off x="5537200" y="911335"/>
            <a:ext cx="1117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11162146" y="6420953"/>
            <a:ext cx="836703" cy="320477"/>
            <a:chOff x="10692768" y="6311642"/>
            <a:chExt cx="1113651" cy="426556"/>
          </a:xfrm>
        </p:grpSpPr>
        <p:cxnSp>
          <p:nvCxnSpPr>
            <p:cNvPr id="12" name="Straight Connector 11"/>
            <p:cNvCxnSpPr>
              <a:stCxn id="9" idx="6"/>
              <a:endCxn id="8" idx="2"/>
            </p:cNvCxnSpPr>
            <p:nvPr userDrawn="1"/>
          </p:nvCxnSpPr>
          <p:spPr>
            <a:xfrm>
              <a:off x="11118732" y="6524920"/>
              <a:ext cx="261723" cy="1"/>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椭圆 55"/>
            <p:cNvSpPr/>
            <p:nvPr userDrawn="1"/>
          </p:nvSpPr>
          <p:spPr>
            <a:xfrm>
              <a:off x="11380455" y="6311643"/>
              <a:ext cx="425964" cy="426555"/>
            </a:xfrm>
            <a:prstGeom prst="ellipse">
              <a:avLst/>
            </a:prstGeom>
            <a:gradFill flip="none" rotWithShape="1">
              <a:gsLst>
                <a:gs pos="100000">
                  <a:sysClr val="window" lastClr="FFFFFF"/>
                </a:gs>
                <a:gs pos="71000">
                  <a:sysClr val="window" lastClr="FFFFFF">
                    <a:lumMod val="95000"/>
                  </a:sysClr>
                </a:gs>
                <a:gs pos="1000">
                  <a:sysClr val="window" lastClr="FFFFFF">
                    <a:lumMod val="85000"/>
                    <a:shade val="100000"/>
                    <a:satMod val="115000"/>
                  </a:sysClr>
                </a:gs>
              </a:gsLst>
              <a:lin ang="7200000" scaled="0"/>
              <a:tileRect/>
            </a:gradFill>
            <a:ln w="25400" cap="flat" cmpd="sng" algn="ctr">
              <a:solidFill>
                <a:sysClr val="window" lastClr="FFFFFF">
                  <a:lumMod val="95000"/>
                </a:sysClr>
              </a:solid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 name="Right Arrow 2"/>
            <p:cNvSpPr/>
            <p:nvPr userDrawn="1"/>
          </p:nvSpPr>
          <p:spPr>
            <a:xfrm>
              <a:off x="11490393" y="6400573"/>
              <a:ext cx="234223" cy="24869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椭圆 55"/>
            <p:cNvSpPr/>
            <p:nvPr userDrawn="1"/>
          </p:nvSpPr>
          <p:spPr>
            <a:xfrm>
              <a:off x="10692768" y="6311642"/>
              <a:ext cx="425964" cy="426555"/>
            </a:xfrm>
            <a:prstGeom prst="ellipse">
              <a:avLst/>
            </a:prstGeom>
            <a:gradFill flip="none" rotWithShape="1">
              <a:gsLst>
                <a:gs pos="100000">
                  <a:sysClr val="window" lastClr="FFFFFF"/>
                </a:gs>
                <a:gs pos="71000">
                  <a:sysClr val="window" lastClr="FFFFFF">
                    <a:lumMod val="95000"/>
                  </a:sysClr>
                </a:gs>
                <a:gs pos="1000">
                  <a:sysClr val="window" lastClr="FFFFFF">
                    <a:lumMod val="85000"/>
                    <a:shade val="100000"/>
                    <a:satMod val="115000"/>
                  </a:sysClr>
                </a:gs>
              </a:gsLst>
              <a:lin ang="7200000" scaled="0"/>
              <a:tileRect/>
            </a:gradFill>
            <a:ln w="25400" cap="flat" cmpd="sng" algn="ctr">
              <a:solidFill>
                <a:sysClr val="window" lastClr="FFFFFF">
                  <a:lumMod val="95000"/>
                </a:sysClr>
              </a:solid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 name="Right Arrow 9"/>
            <p:cNvSpPr/>
            <p:nvPr userDrawn="1"/>
          </p:nvSpPr>
          <p:spPr>
            <a:xfrm flipH="1">
              <a:off x="10774570" y="6400572"/>
              <a:ext cx="234223" cy="24869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1830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08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3BF2D8-D421-4A3E-B93F-18FE5B4B2913}" type="datetime1">
              <a:rPr lang="en-GB" smtClean="0"/>
              <a:t>10/07/2021</a:t>
            </a:fld>
            <a:endParaRPr lang="en-GB"/>
          </a:p>
        </p:txBody>
      </p:sp>
    </p:spTree>
    <p:extLst>
      <p:ext uri="{BB962C8B-B14F-4D97-AF65-F5344CB8AC3E}">
        <p14:creationId xmlns:p14="http://schemas.microsoft.com/office/powerpoint/2010/main" val="360222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C39E0A-C4A0-4F06-A140-84534E6236ED}" type="datetime1">
              <a:rPr lang="en-GB" smtClean="0"/>
              <a:t>10/07/2021</a:t>
            </a:fld>
            <a:endParaRPr lang="en-GB"/>
          </a:p>
        </p:txBody>
      </p:sp>
    </p:spTree>
    <p:extLst>
      <p:ext uri="{BB962C8B-B14F-4D97-AF65-F5344CB8AC3E}">
        <p14:creationId xmlns:p14="http://schemas.microsoft.com/office/powerpoint/2010/main" val="79886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95000"/>
              </a:schemeClr>
            </a:gs>
            <a:gs pos="0">
              <a:schemeClr val="bg2"/>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5F4B1-4D31-4E3A-ACB2-82E0718073DD}" type="datetime1">
              <a:rPr lang="en-GB" smtClean="0"/>
              <a:t>10/07/2021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Put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BFD7D-5AC9-4AF1-BEFE-7D2883893078}" type="slidenum">
              <a:rPr lang="en-GB" smtClean="0"/>
              <a:t>‹#›</a:t>
            </a:fld>
            <a:endParaRPr lang="en-GB"/>
          </a:p>
        </p:txBody>
      </p:sp>
    </p:spTree>
    <p:extLst>
      <p:ext uri="{BB962C8B-B14F-4D97-AF65-F5344CB8AC3E}">
        <p14:creationId xmlns:p14="http://schemas.microsoft.com/office/powerpoint/2010/main" val="77591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marL="0" indent="0" algn="l">
              <a:buFont typeface="Arial"/>
              <a:buNone/>
              <a:defRPr sz="1200">
                <a:solidFill>
                  <a:schemeClr val="tx1">
                    <a:tint val="75000"/>
                  </a:schemeClr>
                </a:solidFill>
                <a:latin typeface="Raleway Regular"/>
                <a:cs typeface="Raleway Regular"/>
              </a:defRPr>
            </a:lvl1pPr>
          </a:lstStyle>
          <a:p>
            <a:endParaRPr lang="en-US"/>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marL="0" indent="0" algn="ctr">
              <a:buFont typeface="Arial"/>
              <a:buNone/>
              <a:defRPr sz="1200">
                <a:solidFill>
                  <a:schemeClr val="tx1">
                    <a:tint val="75000"/>
                  </a:schemeClr>
                </a:solidFill>
                <a:latin typeface="Raleway Regular"/>
                <a:cs typeface="Raleway Regular"/>
              </a:defRPr>
            </a:lvl1pPr>
          </a:lstStyle>
          <a:p>
            <a:endParaRPr lang="en-US"/>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marL="0" indent="0" algn="r">
              <a:buFont typeface="Arial"/>
              <a:buNone/>
              <a:defRPr sz="1200">
                <a:solidFill>
                  <a:schemeClr val="tx1">
                    <a:tint val="75000"/>
                  </a:schemeClr>
                </a:solidFill>
                <a:latin typeface="Raleway Regular"/>
                <a:cs typeface="Raleway Regular"/>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1604852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marL="0" indent="0" algn="l" defTabSz="914217" rtl="0" eaLnBrk="1" latinLnBrk="0" hangingPunct="1">
        <a:lnSpc>
          <a:spcPct val="90000"/>
        </a:lnSpc>
        <a:spcBef>
          <a:spcPct val="0"/>
        </a:spcBef>
        <a:buFont typeface="Arial"/>
        <a:buNone/>
        <a:defRPr lang="en-US" sz="3000" kern="1200">
          <a:solidFill>
            <a:schemeClr val="tx1"/>
          </a:solidFill>
          <a:latin typeface="Raleway Regular"/>
          <a:ea typeface="+mj-ea"/>
          <a:cs typeface="Raleway Regular"/>
        </a:defRPr>
      </a:lvl1pPr>
    </p:titleStyle>
    <p:bodyStyle>
      <a:lvl1pPr marL="0" indent="0" algn="l" defTabSz="914217" rtl="0" eaLnBrk="1" latinLnBrk="0" hangingPunct="1">
        <a:lnSpc>
          <a:spcPct val="90000"/>
        </a:lnSpc>
        <a:spcBef>
          <a:spcPts val="1000"/>
        </a:spcBef>
        <a:buFont typeface="Arial" panose="020B0604020202020204" pitchFamily="34" charset="0"/>
        <a:buNone/>
        <a:defRPr lang="en-US" sz="2400" kern="1200" dirty="0" smtClean="0">
          <a:solidFill>
            <a:schemeClr val="tx1"/>
          </a:solidFill>
          <a:effectLst/>
          <a:latin typeface="Raleway Regular"/>
          <a:ea typeface="+mn-ea"/>
          <a:cs typeface="Raleway Regular"/>
        </a:defRPr>
      </a:lvl1pPr>
      <a:lvl2pPr marL="457109" indent="0" algn="l" defTabSz="914217" rtl="0" eaLnBrk="1" latinLnBrk="0" hangingPunct="1">
        <a:lnSpc>
          <a:spcPct val="90000"/>
        </a:lnSpc>
        <a:spcBef>
          <a:spcPts val="500"/>
        </a:spcBef>
        <a:buFont typeface="Arial" panose="020B0604020202020204" pitchFamily="34" charset="0"/>
        <a:buNone/>
        <a:defRPr lang="en-US" sz="2000" kern="1200" dirty="0" smtClean="0">
          <a:solidFill>
            <a:schemeClr val="tx1"/>
          </a:solidFill>
          <a:effectLst/>
          <a:latin typeface="Raleway Regular"/>
          <a:ea typeface="+mn-ea"/>
          <a:cs typeface="Raleway Regular"/>
        </a:defRPr>
      </a:lvl2pPr>
      <a:lvl3pPr marL="914217" indent="0" algn="l" defTabSz="914217" rtl="0" eaLnBrk="1" latinLnBrk="0" hangingPunct="1">
        <a:lnSpc>
          <a:spcPct val="90000"/>
        </a:lnSpc>
        <a:spcBef>
          <a:spcPts val="500"/>
        </a:spcBef>
        <a:buFont typeface="Arial" panose="020B0604020202020204" pitchFamily="34" charset="0"/>
        <a:buNone/>
        <a:defRPr lang="en-US" sz="1800" kern="1200" dirty="0" smtClean="0">
          <a:solidFill>
            <a:schemeClr val="tx1"/>
          </a:solidFill>
          <a:effectLst/>
          <a:latin typeface="Raleway Regular"/>
          <a:ea typeface="+mn-ea"/>
          <a:cs typeface="Raleway Regular"/>
        </a:defRPr>
      </a:lvl3pPr>
      <a:lvl4pPr marL="1371326" indent="0" algn="l" defTabSz="914217" rtl="0" eaLnBrk="1" latinLnBrk="0" hangingPunct="1">
        <a:lnSpc>
          <a:spcPct val="90000"/>
        </a:lnSpc>
        <a:spcBef>
          <a:spcPts val="500"/>
        </a:spcBef>
        <a:buFont typeface="Arial" panose="020B0604020202020204" pitchFamily="34" charset="0"/>
        <a:buNone/>
        <a:defRPr lang="en-US" sz="1600" kern="1200" dirty="0" smtClean="0">
          <a:solidFill>
            <a:schemeClr val="tx1"/>
          </a:solidFill>
          <a:effectLst/>
          <a:latin typeface="Raleway Regular"/>
          <a:ea typeface="+mn-ea"/>
          <a:cs typeface="Raleway Regular"/>
        </a:defRPr>
      </a:lvl4pPr>
      <a:lvl5pPr marL="1828434" indent="0" algn="l" defTabSz="914217" rtl="0" eaLnBrk="1" latinLnBrk="0" hangingPunct="1">
        <a:lnSpc>
          <a:spcPct val="90000"/>
        </a:lnSpc>
        <a:spcBef>
          <a:spcPts val="500"/>
        </a:spcBef>
        <a:buFont typeface="Arial" panose="020B0604020202020204" pitchFamily="34" charset="0"/>
        <a:buNone/>
        <a:defRPr lang="en-US" sz="1600" kern="1200" dirty="0">
          <a:solidFill>
            <a:schemeClr val="tx1"/>
          </a:solidFill>
          <a:effectLst/>
          <a:latin typeface="Raleway Regular"/>
          <a:ea typeface="+mn-ea"/>
          <a:cs typeface="Raleway Regular"/>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2A33"/>
        </a:solidFill>
        <a:effectLst/>
      </p:bgPr>
    </p:bg>
    <p:spTree>
      <p:nvGrpSpPr>
        <p:cNvPr id="1" name=""/>
        <p:cNvGrpSpPr/>
        <p:nvPr/>
      </p:nvGrpSpPr>
      <p:grpSpPr>
        <a:xfrm>
          <a:off x="0" y="0"/>
          <a:ext cx="0" cy="0"/>
          <a:chOff x="0" y="0"/>
          <a:chExt cx="0" cy="0"/>
        </a:xfrm>
      </p:grpSpPr>
      <p:grpSp>
        <p:nvGrpSpPr>
          <p:cNvPr id="5" name="Group 4"/>
          <p:cNvGrpSpPr/>
          <p:nvPr/>
        </p:nvGrpSpPr>
        <p:grpSpPr>
          <a:xfrm>
            <a:off x="2582690" y="-423081"/>
            <a:ext cx="9453522" cy="7716049"/>
            <a:chOff x="5162204" y="-846161"/>
            <a:chExt cx="18907044" cy="15432098"/>
          </a:xfrm>
          <a:solidFill>
            <a:schemeClr val="bg1">
              <a:alpha val="2000"/>
            </a:schemeClr>
          </a:solidFill>
        </p:grpSpPr>
        <p:sp>
          <p:nvSpPr>
            <p:cNvPr id="23" name="Freeform 6"/>
            <p:cNvSpPr>
              <a:spLocks/>
            </p:cNvSpPr>
            <p:nvPr/>
          </p:nvSpPr>
          <p:spPr bwMode="auto">
            <a:xfrm>
              <a:off x="19886543" y="47238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24" name="Freeform 20"/>
            <p:cNvSpPr>
              <a:spLocks/>
            </p:cNvSpPr>
            <p:nvPr/>
          </p:nvSpPr>
          <p:spPr bwMode="auto">
            <a:xfrm>
              <a:off x="5162204" y="1321466"/>
              <a:ext cx="2718674" cy="2215248"/>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25" name="Freeform 7"/>
            <p:cNvSpPr>
              <a:spLocks noEditPoints="1"/>
            </p:cNvSpPr>
            <p:nvPr/>
          </p:nvSpPr>
          <p:spPr bwMode="auto">
            <a:xfrm>
              <a:off x="19099370" y="4067674"/>
              <a:ext cx="1467448" cy="1462970"/>
            </a:xfrm>
            <a:custGeom>
              <a:avLst/>
              <a:gdLst>
                <a:gd name="T0" fmla="*/ 106 w 114"/>
                <a:gd name="T1" fmla="*/ 0 h 114"/>
                <a:gd name="T2" fmla="*/ 8 w 114"/>
                <a:gd name="T3" fmla="*/ 0 h 114"/>
                <a:gd name="T4" fmla="*/ 0 w 114"/>
                <a:gd name="T5" fmla="*/ 8 h 114"/>
                <a:gd name="T6" fmla="*/ 0 w 114"/>
                <a:gd name="T7" fmla="*/ 106 h 114"/>
                <a:gd name="T8" fmla="*/ 8 w 114"/>
                <a:gd name="T9" fmla="*/ 114 h 114"/>
                <a:gd name="T10" fmla="*/ 106 w 114"/>
                <a:gd name="T11" fmla="*/ 114 h 114"/>
                <a:gd name="T12" fmla="*/ 114 w 114"/>
                <a:gd name="T13" fmla="*/ 106 h 114"/>
                <a:gd name="T14" fmla="*/ 114 w 114"/>
                <a:gd name="T15" fmla="*/ 8 h 114"/>
                <a:gd name="T16" fmla="*/ 106 w 114"/>
                <a:gd name="T17" fmla="*/ 0 h 114"/>
                <a:gd name="T18" fmla="*/ 35 w 114"/>
                <a:gd name="T19" fmla="*/ 96 h 114"/>
                <a:gd name="T20" fmla="*/ 17 w 114"/>
                <a:gd name="T21" fmla="*/ 96 h 114"/>
                <a:gd name="T22" fmla="*/ 17 w 114"/>
                <a:gd name="T23" fmla="*/ 44 h 114"/>
                <a:gd name="T24" fmla="*/ 35 w 114"/>
                <a:gd name="T25" fmla="*/ 44 h 114"/>
                <a:gd name="T26" fmla="*/ 35 w 114"/>
                <a:gd name="T27" fmla="*/ 96 h 114"/>
                <a:gd name="T28" fmla="*/ 26 w 114"/>
                <a:gd name="T29" fmla="*/ 37 h 114"/>
                <a:gd name="T30" fmla="*/ 26 w 114"/>
                <a:gd name="T31" fmla="*/ 37 h 114"/>
                <a:gd name="T32" fmla="*/ 16 w 114"/>
                <a:gd name="T33" fmla="*/ 28 h 114"/>
                <a:gd name="T34" fmla="*/ 26 w 114"/>
                <a:gd name="T35" fmla="*/ 19 h 114"/>
                <a:gd name="T36" fmla="*/ 36 w 114"/>
                <a:gd name="T37" fmla="*/ 28 h 114"/>
                <a:gd name="T38" fmla="*/ 26 w 114"/>
                <a:gd name="T39" fmla="*/ 37 h 114"/>
                <a:gd name="T40" fmla="*/ 97 w 114"/>
                <a:gd name="T41" fmla="*/ 96 h 114"/>
                <a:gd name="T42" fmla="*/ 80 w 114"/>
                <a:gd name="T43" fmla="*/ 96 h 114"/>
                <a:gd name="T44" fmla="*/ 80 w 114"/>
                <a:gd name="T45" fmla="*/ 68 h 114"/>
                <a:gd name="T46" fmla="*/ 71 w 114"/>
                <a:gd name="T47" fmla="*/ 56 h 114"/>
                <a:gd name="T48" fmla="*/ 62 w 114"/>
                <a:gd name="T49" fmla="*/ 63 h 114"/>
                <a:gd name="T50" fmla="*/ 61 w 114"/>
                <a:gd name="T51" fmla="*/ 67 h 114"/>
                <a:gd name="T52" fmla="*/ 61 w 114"/>
                <a:gd name="T53" fmla="*/ 96 h 114"/>
                <a:gd name="T54" fmla="*/ 44 w 114"/>
                <a:gd name="T55" fmla="*/ 96 h 114"/>
                <a:gd name="T56" fmla="*/ 44 w 114"/>
                <a:gd name="T57" fmla="*/ 44 h 114"/>
                <a:gd name="T58" fmla="*/ 61 w 114"/>
                <a:gd name="T59" fmla="*/ 44 h 114"/>
                <a:gd name="T60" fmla="*/ 61 w 114"/>
                <a:gd name="T61" fmla="*/ 51 h 114"/>
                <a:gd name="T62" fmla="*/ 77 w 114"/>
                <a:gd name="T63" fmla="*/ 43 h 114"/>
                <a:gd name="T64" fmla="*/ 97 w 114"/>
                <a:gd name="T65" fmla="*/ 66 h 114"/>
                <a:gd name="T66" fmla="*/ 97 w 114"/>
                <a:gd name="T67"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114">
                  <a:moveTo>
                    <a:pt x="106" y="0"/>
                  </a:moveTo>
                  <a:cubicBezTo>
                    <a:pt x="8" y="0"/>
                    <a:pt x="8" y="0"/>
                    <a:pt x="8" y="0"/>
                  </a:cubicBezTo>
                  <a:cubicBezTo>
                    <a:pt x="4" y="0"/>
                    <a:pt x="0" y="3"/>
                    <a:pt x="0" y="8"/>
                  </a:cubicBezTo>
                  <a:cubicBezTo>
                    <a:pt x="0" y="106"/>
                    <a:pt x="0" y="106"/>
                    <a:pt x="0" y="106"/>
                  </a:cubicBezTo>
                  <a:cubicBezTo>
                    <a:pt x="0" y="111"/>
                    <a:pt x="4" y="114"/>
                    <a:pt x="8" y="114"/>
                  </a:cubicBezTo>
                  <a:cubicBezTo>
                    <a:pt x="106" y="114"/>
                    <a:pt x="106" y="114"/>
                    <a:pt x="106" y="114"/>
                  </a:cubicBezTo>
                  <a:cubicBezTo>
                    <a:pt x="110" y="114"/>
                    <a:pt x="114" y="111"/>
                    <a:pt x="114" y="106"/>
                  </a:cubicBezTo>
                  <a:cubicBezTo>
                    <a:pt x="114" y="8"/>
                    <a:pt x="114" y="8"/>
                    <a:pt x="114" y="8"/>
                  </a:cubicBezTo>
                  <a:cubicBezTo>
                    <a:pt x="114" y="3"/>
                    <a:pt x="110" y="0"/>
                    <a:pt x="106" y="0"/>
                  </a:cubicBezTo>
                  <a:close/>
                  <a:moveTo>
                    <a:pt x="35" y="96"/>
                  </a:moveTo>
                  <a:cubicBezTo>
                    <a:pt x="17" y="96"/>
                    <a:pt x="17" y="96"/>
                    <a:pt x="17" y="96"/>
                  </a:cubicBezTo>
                  <a:cubicBezTo>
                    <a:pt x="17" y="44"/>
                    <a:pt x="17" y="44"/>
                    <a:pt x="17" y="44"/>
                  </a:cubicBezTo>
                  <a:cubicBezTo>
                    <a:pt x="35" y="44"/>
                    <a:pt x="35" y="44"/>
                    <a:pt x="35" y="44"/>
                  </a:cubicBezTo>
                  <a:lnTo>
                    <a:pt x="35" y="96"/>
                  </a:lnTo>
                  <a:close/>
                  <a:moveTo>
                    <a:pt x="26" y="37"/>
                  </a:moveTo>
                  <a:cubicBezTo>
                    <a:pt x="26" y="37"/>
                    <a:pt x="26" y="37"/>
                    <a:pt x="26" y="37"/>
                  </a:cubicBezTo>
                  <a:cubicBezTo>
                    <a:pt x="20" y="37"/>
                    <a:pt x="16" y="33"/>
                    <a:pt x="16" y="28"/>
                  </a:cubicBezTo>
                  <a:cubicBezTo>
                    <a:pt x="16" y="23"/>
                    <a:pt x="20" y="19"/>
                    <a:pt x="26" y="19"/>
                  </a:cubicBezTo>
                  <a:cubicBezTo>
                    <a:pt x="32" y="19"/>
                    <a:pt x="36" y="23"/>
                    <a:pt x="36" y="28"/>
                  </a:cubicBezTo>
                  <a:cubicBezTo>
                    <a:pt x="36" y="33"/>
                    <a:pt x="32" y="37"/>
                    <a:pt x="26" y="37"/>
                  </a:cubicBezTo>
                  <a:close/>
                  <a:moveTo>
                    <a:pt x="97" y="96"/>
                  </a:moveTo>
                  <a:cubicBezTo>
                    <a:pt x="80" y="96"/>
                    <a:pt x="80" y="96"/>
                    <a:pt x="80" y="96"/>
                  </a:cubicBezTo>
                  <a:cubicBezTo>
                    <a:pt x="80" y="68"/>
                    <a:pt x="80" y="68"/>
                    <a:pt x="80" y="68"/>
                  </a:cubicBezTo>
                  <a:cubicBezTo>
                    <a:pt x="80" y="61"/>
                    <a:pt x="77" y="56"/>
                    <a:pt x="71" y="56"/>
                  </a:cubicBezTo>
                  <a:cubicBezTo>
                    <a:pt x="66" y="56"/>
                    <a:pt x="63" y="59"/>
                    <a:pt x="62" y="63"/>
                  </a:cubicBezTo>
                  <a:cubicBezTo>
                    <a:pt x="61" y="64"/>
                    <a:pt x="61" y="65"/>
                    <a:pt x="61" y="67"/>
                  </a:cubicBezTo>
                  <a:cubicBezTo>
                    <a:pt x="61" y="96"/>
                    <a:pt x="61" y="96"/>
                    <a:pt x="61" y="96"/>
                  </a:cubicBezTo>
                  <a:cubicBezTo>
                    <a:pt x="44" y="96"/>
                    <a:pt x="44" y="96"/>
                    <a:pt x="44" y="96"/>
                  </a:cubicBezTo>
                  <a:cubicBezTo>
                    <a:pt x="44" y="96"/>
                    <a:pt x="44" y="49"/>
                    <a:pt x="44" y="44"/>
                  </a:cubicBezTo>
                  <a:cubicBezTo>
                    <a:pt x="61" y="44"/>
                    <a:pt x="61" y="44"/>
                    <a:pt x="61" y="44"/>
                  </a:cubicBezTo>
                  <a:cubicBezTo>
                    <a:pt x="61" y="51"/>
                    <a:pt x="61" y="51"/>
                    <a:pt x="61" y="51"/>
                  </a:cubicBezTo>
                  <a:cubicBezTo>
                    <a:pt x="64" y="48"/>
                    <a:pt x="68" y="43"/>
                    <a:pt x="77" y="43"/>
                  </a:cubicBezTo>
                  <a:cubicBezTo>
                    <a:pt x="88" y="43"/>
                    <a:pt x="97" y="50"/>
                    <a:pt x="97" y="66"/>
                  </a:cubicBezTo>
                  <a:lnTo>
                    <a:pt x="97" y="96"/>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grpSp>
          <p:nvGrpSpPr>
            <p:cNvPr id="26" name="Group 25"/>
            <p:cNvGrpSpPr/>
            <p:nvPr/>
          </p:nvGrpSpPr>
          <p:grpSpPr>
            <a:xfrm>
              <a:off x="18807825" y="10347269"/>
              <a:ext cx="2784267" cy="2784989"/>
              <a:chOff x="4127501" y="4194175"/>
              <a:chExt cx="909638" cy="909637"/>
            </a:xfrm>
            <a:grpFill/>
          </p:grpSpPr>
          <p:sp>
            <p:nvSpPr>
              <p:cNvPr id="27" name="Freeform 11"/>
              <p:cNvSpPr>
                <a:spLocks/>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28" name="Freeform 12"/>
              <p:cNvSpPr>
                <a:spLocks/>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29" name="Freeform 13"/>
              <p:cNvSpPr>
                <a:spLocks noEditPoints="1"/>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30" name="Freeform 14"/>
              <p:cNvSpPr>
                <a:spLocks/>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31" name="Freeform 15"/>
              <p:cNvSpPr>
                <a:spLocks noEditPoints="1"/>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32" name="Freeform 16"/>
              <p:cNvSpPr>
                <a:spLocks noEditPoints="1"/>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grpSp>
        <p:sp>
          <p:nvSpPr>
            <p:cNvPr id="33" name="Freeform 32"/>
            <p:cNvSpPr>
              <a:spLocks noEditPoints="1"/>
            </p:cNvSpPr>
            <p:nvPr/>
          </p:nvSpPr>
          <p:spPr bwMode="auto">
            <a:xfrm>
              <a:off x="11616353" y="5953495"/>
              <a:ext cx="3056378" cy="1531013"/>
            </a:xfrm>
            <a:custGeom>
              <a:avLst/>
              <a:gdLst>
                <a:gd name="T0" fmla="*/ 101 w 238"/>
                <a:gd name="T1" fmla="*/ 35 h 119"/>
                <a:gd name="T2" fmla="*/ 190 w 238"/>
                <a:gd name="T3" fmla="*/ 50 h 119"/>
                <a:gd name="T4" fmla="*/ 157 w 238"/>
                <a:gd name="T5" fmla="*/ 59 h 119"/>
                <a:gd name="T6" fmla="*/ 147 w 238"/>
                <a:gd name="T7" fmla="*/ 41 h 119"/>
                <a:gd name="T8" fmla="*/ 116 w 238"/>
                <a:gd name="T9" fmla="*/ 41 h 119"/>
                <a:gd name="T10" fmla="*/ 139 w 238"/>
                <a:gd name="T11" fmla="*/ 87 h 119"/>
                <a:gd name="T12" fmla="*/ 238 w 238"/>
                <a:gd name="T13" fmla="*/ 59 h 119"/>
                <a:gd name="T14" fmla="*/ 95 w 238"/>
                <a:gd name="T15" fmla="*/ 21 h 119"/>
                <a:gd name="T16" fmla="*/ 93 w 238"/>
                <a:gd name="T17" fmla="*/ 21 h 119"/>
                <a:gd name="T18" fmla="*/ 83 w 238"/>
                <a:gd name="T19" fmla="*/ 0 h 119"/>
                <a:gd name="T20" fmla="*/ 52 w 238"/>
                <a:gd name="T21" fmla="*/ 4 h 119"/>
                <a:gd name="T22" fmla="*/ 65 w 238"/>
                <a:gd name="T23" fmla="*/ 29 h 119"/>
                <a:gd name="T24" fmla="*/ 29 w 238"/>
                <a:gd name="T25" fmla="*/ 119 h 119"/>
                <a:gd name="T26" fmla="*/ 128 w 238"/>
                <a:gd name="T27" fmla="*/ 91 h 119"/>
                <a:gd name="T28" fmla="*/ 101 w 238"/>
                <a:gd name="T29" fmla="*/ 35 h 119"/>
                <a:gd name="T30" fmla="*/ 56 w 238"/>
                <a:gd name="T31" fmla="*/ 86 h 119"/>
                <a:gd name="T32" fmla="*/ 74 w 238"/>
                <a:gd name="T33" fmla="*/ 47 h 119"/>
                <a:gd name="T34" fmla="*/ 89 w 238"/>
                <a:gd name="T35" fmla="*/ 78 h 119"/>
                <a:gd name="T36" fmla="*/ 56 w 238"/>
                <a:gd name="T37"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119">
                  <a:moveTo>
                    <a:pt x="101" y="35"/>
                  </a:moveTo>
                  <a:cubicBezTo>
                    <a:pt x="149" y="21"/>
                    <a:pt x="190" y="50"/>
                    <a:pt x="190" y="50"/>
                  </a:cubicBezTo>
                  <a:cubicBezTo>
                    <a:pt x="157" y="59"/>
                    <a:pt x="157" y="59"/>
                    <a:pt x="157" y="59"/>
                  </a:cubicBezTo>
                  <a:cubicBezTo>
                    <a:pt x="147" y="41"/>
                    <a:pt x="147" y="41"/>
                    <a:pt x="147" y="41"/>
                  </a:cubicBezTo>
                  <a:cubicBezTo>
                    <a:pt x="138" y="40"/>
                    <a:pt x="127" y="39"/>
                    <a:pt x="116" y="41"/>
                  </a:cubicBezTo>
                  <a:cubicBezTo>
                    <a:pt x="139" y="87"/>
                    <a:pt x="139" y="87"/>
                    <a:pt x="139" y="87"/>
                  </a:cubicBezTo>
                  <a:cubicBezTo>
                    <a:pt x="238" y="59"/>
                    <a:pt x="238" y="59"/>
                    <a:pt x="238" y="59"/>
                  </a:cubicBezTo>
                  <a:cubicBezTo>
                    <a:pt x="238" y="59"/>
                    <a:pt x="202" y="3"/>
                    <a:pt x="95" y="21"/>
                  </a:cubicBezTo>
                  <a:cubicBezTo>
                    <a:pt x="95" y="21"/>
                    <a:pt x="94" y="21"/>
                    <a:pt x="93" y="21"/>
                  </a:cubicBezTo>
                  <a:cubicBezTo>
                    <a:pt x="83" y="0"/>
                    <a:pt x="83" y="0"/>
                    <a:pt x="83" y="0"/>
                  </a:cubicBezTo>
                  <a:cubicBezTo>
                    <a:pt x="52" y="4"/>
                    <a:pt x="52" y="4"/>
                    <a:pt x="52" y="4"/>
                  </a:cubicBezTo>
                  <a:cubicBezTo>
                    <a:pt x="65" y="29"/>
                    <a:pt x="65" y="29"/>
                    <a:pt x="65" y="29"/>
                  </a:cubicBezTo>
                  <a:cubicBezTo>
                    <a:pt x="0" y="56"/>
                    <a:pt x="29" y="119"/>
                    <a:pt x="29" y="119"/>
                  </a:cubicBezTo>
                  <a:cubicBezTo>
                    <a:pt x="128" y="91"/>
                    <a:pt x="128" y="91"/>
                    <a:pt x="128" y="91"/>
                  </a:cubicBezTo>
                  <a:lnTo>
                    <a:pt x="101" y="35"/>
                  </a:lnTo>
                  <a:close/>
                  <a:moveTo>
                    <a:pt x="56" y="86"/>
                  </a:moveTo>
                  <a:cubicBezTo>
                    <a:pt x="56" y="86"/>
                    <a:pt x="46" y="65"/>
                    <a:pt x="74" y="47"/>
                  </a:cubicBezTo>
                  <a:cubicBezTo>
                    <a:pt x="89" y="78"/>
                    <a:pt x="89" y="78"/>
                    <a:pt x="89" y="78"/>
                  </a:cubicBezTo>
                  <a:lnTo>
                    <a:pt x="56" y="86"/>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34" name="Freeform 39"/>
            <p:cNvSpPr>
              <a:spLocks/>
            </p:cNvSpPr>
            <p:nvPr/>
          </p:nvSpPr>
          <p:spPr bwMode="auto">
            <a:xfrm>
              <a:off x="15853492" y="4840473"/>
              <a:ext cx="2672508" cy="2575994"/>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35" name="Freeform 5"/>
            <p:cNvSpPr>
              <a:spLocks noEditPoints="1"/>
            </p:cNvSpPr>
            <p:nvPr/>
          </p:nvSpPr>
          <p:spPr bwMode="auto">
            <a:xfrm>
              <a:off x="22308303" y="2429090"/>
              <a:ext cx="1492754" cy="1486677"/>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36" name="Freeform 21"/>
            <p:cNvSpPr>
              <a:spLocks/>
            </p:cNvSpPr>
            <p:nvPr/>
          </p:nvSpPr>
          <p:spPr bwMode="auto">
            <a:xfrm>
              <a:off x="12562617" y="11669718"/>
              <a:ext cx="2930041" cy="2916219"/>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37" name="Freeform 22"/>
            <p:cNvSpPr>
              <a:spLocks noEditPoints="1"/>
            </p:cNvSpPr>
            <p:nvPr/>
          </p:nvSpPr>
          <p:spPr bwMode="auto">
            <a:xfrm>
              <a:off x="21450192" y="4487557"/>
              <a:ext cx="2619056" cy="2614878"/>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grpSp>
          <p:nvGrpSpPr>
            <p:cNvPr id="38" name="Group 37"/>
            <p:cNvGrpSpPr/>
            <p:nvPr/>
          </p:nvGrpSpPr>
          <p:grpSpPr>
            <a:xfrm>
              <a:off x="16392847" y="-360127"/>
              <a:ext cx="2361525" cy="2196885"/>
              <a:chOff x="3338513" y="696913"/>
              <a:chExt cx="771525" cy="717550"/>
            </a:xfrm>
            <a:grpFill/>
          </p:grpSpPr>
          <p:sp>
            <p:nvSpPr>
              <p:cNvPr id="39" name="Freeform 23"/>
              <p:cNvSpPr>
                <a:spLocks/>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40" name="Rectangle 24"/>
              <p:cNvSpPr>
                <a:spLocks noChangeArrowheads="1"/>
              </p:cNvSpPr>
              <p:nvPr/>
            </p:nvSpPr>
            <p:spPr bwMode="auto">
              <a:xfrm>
                <a:off x="3338513" y="960438"/>
                <a:ext cx="163513" cy="3905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grpSp>
        <p:grpSp>
          <p:nvGrpSpPr>
            <p:cNvPr id="41" name="Group 40"/>
            <p:cNvGrpSpPr/>
            <p:nvPr/>
          </p:nvGrpSpPr>
          <p:grpSpPr>
            <a:xfrm>
              <a:off x="12597491" y="2434391"/>
              <a:ext cx="3144866" cy="2946015"/>
              <a:chOff x="544513" y="3295650"/>
              <a:chExt cx="1325563" cy="1241425"/>
            </a:xfrm>
            <a:grpFill/>
          </p:grpSpPr>
          <p:sp>
            <p:nvSpPr>
              <p:cNvPr id="42" name="Freeform 26"/>
              <p:cNvSpPr>
                <a:spLocks/>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43" name="Freeform 27"/>
              <p:cNvSpPr>
                <a:spLocks/>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44" name="Freeform 28"/>
              <p:cNvSpPr>
                <a:spLocks/>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grpSp>
        <p:sp>
          <p:nvSpPr>
            <p:cNvPr id="45" name="Freeform 52"/>
            <p:cNvSpPr>
              <a:spLocks/>
            </p:cNvSpPr>
            <p:nvPr/>
          </p:nvSpPr>
          <p:spPr bwMode="auto">
            <a:xfrm>
              <a:off x="7481255" y="3246267"/>
              <a:ext cx="1875614" cy="2260068"/>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46" name="Freeform 52"/>
            <p:cNvSpPr>
              <a:spLocks/>
            </p:cNvSpPr>
            <p:nvPr/>
          </p:nvSpPr>
          <p:spPr bwMode="auto">
            <a:xfrm>
              <a:off x="20255835" y="1055781"/>
              <a:ext cx="1668788" cy="2010845"/>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47" name="Freeform 9"/>
            <p:cNvSpPr>
              <a:spLocks noEditPoints="1"/>
            </p:cNvSpPr>
            <p:nvPr/>
          </p:nvSpPr>
          <p:spPr bwMode="auto">
            <a:xfrm>
              <a:off x="6835883" y="8806533"/>
              <a:ext cx="3119544" cy="3120357"/>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48" name="Freeform 36"/>
            <p:cNvSpPr>
              <a:spLocks/>
            </p:cNvSpPr>
            <p:nvPr/>
          </p:nvSpPr>
          <p:spPr bwMode="auto">
            <a:xfrm>
              <a:off x="18691204" y="5943772"/>
              <a:ext cx="1807588" cy="2401023"/>
            </a:xfrm>
            <a:custGeom>
              <a:avLst/>
              <a:gdLst>
                <a:gd name="T0" fmla="*/ 3 w 141"/>
                <a:gd name="T1" fmla="*/ 157 h 187"/>
                <a:gd name="T2" fmla="*/ 3 w 141"/>
                <a:gd name="T3" fmla="*/ 155 h 187"/>
                <a:gd name="T4" fmla="*/ 36 w 141"/>
                <a:gd name="T5" fmla="*/ 131 h 187"/>
                <a:gd name="T6" fmla="*/ 38 w 141"/>
                <a:gd name="T7" fmla="*/ 130 h 187"/>
                <a:gd name="T8" fmla="*/ 60 w 141"/>
                <a:gd name="T9" fmla="*/ 139 h 187"/>
                <a:gd name="T10" fmla="*/ 87 w 141"/>
                <a:gd name="T11" fmla="*/ 105 h 187"/>
                <a:gd name="T12" fmla="*/ 99 w 141"/>
                <a:gd name="T13" fmla="*/ 65 h 187"/>
                <a:gd name="T14" fmla="*/ 79 w 141"/>
                <a:gd name="T15" fmla="*/ 50 h 187"/>
                <a:gd name="T16" fmla="*/ 80 w 141"/>
                <a:gd name="T17" fmla="*/ 10 h 187"/>
                <a:gd name="T18" fmla="*/ 82 w 141"/>
                <a:gd name="T19" fmla="*/ 8 h 187"/>
                <a:gd name="T20" fmla="*/ 96 w 141"/>
                <a:gd name="T21" fmla="*/ 0 h 187"/>
                <a:gd name="T22" fmla="*/ 100 w 141"/>
                <a:gd name="T23" fmla="*/ 1 h 187"/>
                <a:gd name="T24" fmla="*/ 123 w 141"/>
                <a:gd name="T25" fmla="*/ 15 h 187"/>
                <a:gd name="T26" fmla="*/ 113 w 141"/>
                <a:gd name="T27" fmla="*/ 123 h 187"/>
                <a:gd name="T28" fmla="*/ 32 w 141"/>
                <a:gd name="T29" fmla="*/ 187 h 187"/>
                <a:gd name="T30" fmla="*/ 32 w 141"/>
                <a:gd name="T31" fmla="*/ 187 h 187"/>
                <a:gd name="T32" fmla="*/ 31 w 141"/>
                <a:gd name="T33" fmla="*/ 187 h 187"/>
                <a:gd name="T34" fmla="*/ 7 w 141"/>
                <a:gd name="T35" fmla="*/ 176 h 187"/>
                <a:gd name="T36" fmla="*/ 3 w 141"/>
                <a:gd name="T37" fmla="*/ 15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7">
                  <a:moveTo>
                    <a:pt x="3" y="157"/>
                  </a:moveTo>
                  <a:cubicBezTo>
                    <a:pt x="3" y="155"/>
                    <a:pt x="3" y="155"/>
                    <a:pt x="3" y="155"/>
                  </a:cubicBezTo>
                  <a:cubicBezTo>
                    <a:pt x="4" y="148"/>
                    <a:pt x="33" y="131"/>
                    <a:pt x="36" y="131"/>
                  </a:cubicBezTo>
                  <a:cubicBezTo>
                    <a:pt x="38" y="130"/>
                    <a:pt x="38" y="130"/>
                    <a:pt x="38" y="130"/>
                  </a:cubicBezTo>
                  <a:cubicBezTo>
                    <a:pt x="42" y="130"/>
                    <a:pt x="48" y="133"/>
                    <a:pt x="60" y="139"/>
                  </a:cubicBezTo>
                  <a:cubicBezTo>
                    <a:pt x="70" y="132"/>
                    <a:pt x="82" y="114"/>
                    <a:pt x="87" y="105"/>
                  </a:cubicBezTo>
                  <a:cubicBezTo>
                    <a:pt x="92" y="94"/>
                    <a:pt x="99" y="77"/>
                    <a:pt x="99" y="65"/>
                  </a:cubicBezTo>
                  <a:cubicBezTo>
                    <a:pt x="86" y="58"/>
                    <a:pt x="80" y="55"/>
                    <a:pt x="79" y="50"/>
                  </a:cubicBezTo>
                  <a:cubicBezTo>
                    <a:pt x="78" y="48"/>
                    <a:pt x="76" y="14"/>
                    <a:pt x="80" y="10"/>
                  </a:cubicBezTo>
                  <a:cubicBezTo>
                    <a:pt x="82" y="8"/>
                    <a:pt x="82" y="8"/>
                    <a:pt x="82" y="8"/>
                  </a:cubicBezTo>
                  <a:cubicBezTo>
                    <a:pt x="85" y="5"/>
                    <a:pt x="89" y="0"/>
                    <a:pt x="96" y="0"/>
                  </a:cubicBezTo>
                  <a:cubicBezTo>
                    <a:pt x="97" y="0"/>
                    <a:pt x="99" y="0"/>
                    <a:pt x="100" y="1"/>
                  </a:cubicBezTo>
                  <a:cubicBezTo>
                    <a:pt x="105" y="2"/>
                    <a:pt x="117" y="7"/>
                    <a:pt x="123" y="15"/>
                  </a:cubicBezTo>
                  <a:cubicBezTo>
                    <a:pt x="127" y="20"/>
                    <a:pt x="141" y="70"/>
                    <a:pt x="113" y="123"/>
                  </a:cubicBezTo>
                  <a:cubicBezTo>
                    <a:pt x="85" y="174"/>
                    <a:pt x="39" y="187"/>
                    <a:pt x="32" y="187"/>
                  </a:cubicBezTo>
                  <a:cubicBezTo>
                    <a:pt x="32" y="187"/>
                    <a:pt x="32" y="187"/>
                    <a:pt x="32" y="187"/>
                  </a:cubicBezTo>
                  <a:cubicBezTo>
                    <a:pt x="31" y="187"/>
                    <a:pt x="31" y="187"/>
                    <a:pt x="31" y="187"/>
                  </a:cubicBezTo>
                  <a:cubicBezTo>
                    <a:pt x="21" y="186"/>
                    <a:pt x="11" y="179"/>
                    <a:pt x="7" y="176"/>
                  </a:cubicBezTo>
                  <a:cubicBezTo>
                    <a:pt x="0" y="171"/>
                    <a:pt x="2" y="162"/>
                    <a:pt x="3" y="157"/>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49" name="Freeform 38"/>
            <p:cNvSpPr>
              <a:spLocks noEditPoints="1"/>
            </p:cNvSpPr>
            <p:nvPr/>
          </p:nvSpPr>
          <p:spPr bwMode="auto">
            <a:xfrm>
              <a:off x="13132393" y="7610878"/>
              <a:ext cx="2502439" cy="2541970"/>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50" name="Freeform 44"/>
            <p:cNvSpPr>
              <a:spLocks noEditPoints="1"/>
            </p:cNvSpPr>
            <p:nvPr/>
          </p:nvSpPr>
          <p:spPr bwMode="auto">
            <a:xfrm>
              <a:off x="9356868" y="4082253"/>
              <a:ext cx="2478142" cy="2488509"/>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grpSp>
          <p:nvGrpSpPr>
            <p:cNvPr id="51" name="Group 50"/>
            <p:cNvGrpSpPr/>
            <p:nvPr/>
          </p:nvGrpSpPr>
          <p:grpSpPr>
            <a:xfrm>
              <a:off x="12874860" y="-846161"/>
              <a:ext cx="2993208" cy="2974541"/>
              <a:chOff x="2189163" y="538163"/>
              <a:chExt cx="977900" cy="971549"/>
            </a:xfrm>
            <a:grpFill/>
          </p:grpSpPr>
          <p:sp>
            <p:nvSpPr>
              <p:cNvPr id="52" name="Freeform 50"/>
              <p:cNvSpPr>
                <a:spLocks/>
              </p:cNvSpPr>
              <p:nvPr/>
            </p:nvSpPr>
            <p:spPr bwMode="auto">
              <a:xfrm>
                <a:off x="2189163" y="538163"/>
                <a:ext cx="733425" cy="677862"/>
              </a:xfrm>
              <a:custGeom>
                <a:avLst/>
                <a:gdLst>
                  <a:gd name="T0" fmla="*/ 75 w 175"/>
                  <a:gd name="T1" fmla="*/ 162 h 162"/>
                  <a:gd name="T2" fmla="*/ 87 w 175"/>
                  <a:gd name="T3" fmla="*/ 152 h 162"/>
                  <a:gd name="T4" fmla="*/ 76 w 175"/>
                  <a:gd name="T5" fmla="*/ 142 h 162"/>
                  <a:gd name="T6" fmla="*/ 69 w 175"/>
                  <a:gd name="T7" fmla="*/ 142 h 162"/>
                  <a:gd name="T8" fmla="*/ 37 w 175"/>
                  <a:gd name="T9" fmla="*/ 109 h 162"/>
                  <a:gd name="T10" fmla="*/ 70 w 175"/>
                  <a:gd name="T11" fmla="*/ 78 h 162"/>
                  <a:gd name="T12" fmla="*/ 114 w 175"/>
                  <a:gd name="T13" fmla="*/ 78 h 162"/>
                  <a:gd name="T14" fmla="*/ 146 w 175"/>
                  <a:gd name="T15" fmla="*/ 110 h 162"/>
                  <a:gd name="T16" fmla="*/ 146 w 175"/>
                  <a:gd name="T17" fmla="*/ 151 h 162"/>
                  <a:gd name="T18" fmla="*/ 158 w 175"/>
                  <a:gd name="T19" fmla="*/ 162 h 162"/>
                  <a:gd name="T20" fmla="*/ 163 w 175"/>
                  <a:gd name="T21" fmla="*/ 162 h 162"/>
                  <a:gd name="T22" fmla="*/ 175 w 175"/>
                  <a:gd name="T23" fmla="*/ 151 h 162"/>
                  <a:gd name="T24" fmla="*/ 175 w 175"/>
                  <a:gd name="T25" fmla="*/ 15 h 162"/>
                  <a:gd name="T26" fmla="*/ 117 w 175"/>
                  <a:gd name="T27" fmla="*/ 0 h 162"/>
                  <a:gd name="T28" fmla="*/ 0 w 175"/>
                  <a:gd name="T29" fmla="*/ 116 h 162"/>
                  <a:gd name="T30" fmla="*/ 10 w 175"/>
                  <a:gd name="T31" fmla="*/ 162 h 162"/>
                  <a:gd name="T32" fmla="*/ 75 w 175"/>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2">
                    <a:moveTo>
                      <a:pt x="75" y="162"/>
                    </a:moveTo>
                    <a:cubicBezTo>
                      <a:pt x="82" y="162"/>
                      <a:pt x="87" y="158"/>
                      <a:pt x="87" y="152"/>
                    </a:cubicBezTo>
                    <a:cubicBezTo>
                      <a:pt x="87" y="147"/>
                      <a:pt x="82" y="143"/>
                      <a:pt x="76" y="142"/>
                    </a:cubicBezTo>
                    <a:cubicBezTo>
                      <a:pt x="69" y="142"/>
                      <a:pt x="69" y="142"/>
                      <a:pt x="69" y="142"/>
                    </a:cubicBezTo>
                    <a:cubicBezTo>
                      <a:pt x="52" y="141"/>
                      <a:pt x="37" y="126"/>
                      <a:pt x="37" y="109"/>
                    </a:cubicBezTo>
                    <a:cubicBezTo>
                      <a:pt x="37" y="92"/>
                      <a:pt x="52" y="78"/>
                      <a:pt x="70" y="78"/>
                    </a:cubicBezTo>
                    <a:cubicBezTo>
                      <a:pt x="114" y="78"/>
                      <a:pt x="114" y="78"/>
                      <a:pt x="114" y="78"/>
                    </a:cubicBezTo>
                    <a:cubicBezTo>
                      <a:pt x="132" y="78"/>
                      <a:pt x="146" y="92"/>
                      <a:pt x="146" y="110"/>
                    </a:cubicBezTo>
                    <a:cubicBezTo>
                      <a:pt x="146" y="151"/>
                      <a:pt x="146" y="151"/>
                      <a:pt x="146" y="151"/>
                    </a:cubicBezTo>
                    <a:cubicBezTo>
                      <a:pt x="146" y="157"/>
                      <a:pt x="152" y="162"/>
                      <a:pt x="158" y="162"/>
                    </a:cubicBezTo>
                    <a:cubicBezTo>
                      <a:pt x="163" y="162"/>
                      <a:pt x="163" y="162"/>
                      <a:pt x="163" y="162"/>
                    </a:cubicBezTo>
                    <a:cubicBezTo>
                      <a:pt x="169" y="162"/>
                      <a:pt x="175" y="157"/>
                      <a:pt x="175" y="151"/>
                    </a:cubicBezTo>
                    <a:cubicBezTo>
                      <a:pt x="175" y="15"/>
                      <a:pt x="175" y="15"/>
                      <a:pt x="175" y="15"/>
                    </a:cubicBezTo>
                    <a:cubicBezTo>
                      <a:pt x="158" y="5"/>
                      <a:pt x="138" y="0"/>
                      <a:pt x="117" y="0"/>
                    </a:cubicBezTo>
                    <a:cubicBezTo>
                      <a:pt x="52" y="0"/>
                      <a:pt x="0" y="52"/>
                      <a:pt x="0" y="116"/>
                    </a:cubicBezTo>
                    <a:cubicBezTo>
                      <a:pt x="0" y="132"/>
                      <a:pt x="4" y="148"/>
                      <a:pt x="10" y="162"/>
                    </a:cubicBezTo>
                    <a:lnTo>
                      <a:pt x="75" y="16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53" name="Freeform 51"/>
              <p:cNvSpPr>
                <a:spLocks/>
              </p:cNvSpPr>
              <p:nvPr/>
            </p:nvSpPr>
            <p:spPr bwMode="auto">
              <a:xfrm>
                <a:off x="2281238" y="666750"/>
                <a:ext cx="885825" cy="842962"/>
              </a:xfrm>
              <a:custGeom>
                <a:avLst/>
                <a:gdLst>
                  <a:gd name="T0" fmla="*/ 174 w 211"/>
                  <a:gd name="T1" fmla="*/ 0 h 201"/>
                  <a:gd name="T2" fmla="*/ 174 w 211"/>
                  <a:gd name="T3" fmla="*/ 120 h 201"/>
                  <a:gd name="T4" fmla="*/ 141 w 211"/>
                  <a:gd name="T5" fmla="*/ 152 h 201"/>
                  <a:gd name="T6" fmla="*/ 136 w 211"/>
                  <a:gd name="T7" fmla="*/ 152 h 201"/>
                  <a:gd name="T8" fmla="*/ 103 w 211"/>
                  <a:gd name="T9" fmla="*/ 120 h 201"/>
                  <a:gd name="T10" fmla="*/ 103 w 211"/>
                  <a:gd name="T11" fmla="*/ 79 h 201"/>
                  <a:gd name="T12" fmla="*/ 92 w 211"/>
                  <a:gd name="T13" fmla="*/ 67 h 201"/>
                  <a:gd name="T14" fmla="*/ 48 w 211"/>
                  <a:gd name="T15" fmla="*/ 67 h 201"/>
                  <a:gd name="T16" fmla="*/ 36 w 211"/>
                  <a:gd name="T17" fmla="*/ 78 h 201"/>
                  <a:gd name="T18" fmla="*/ 48 w 211"/>
                  <a:gd name="T19" fmla="*/ 90 h 201"/>
                  <a:gd name="T20" fmla="*/ 55 w 211"/>
                  <a:gd name="T21" fmla="*/ 90 h 201"/>
                  <a:gd name="T22" fmla="*/ 86 w 211"/>
                  <a:gd name="T23" fmla="*/ 122 h 201"/>
                  <a:gd name="T24" fmla="*/ 53 w 211"/>
                  <a:gd name="T25" fmla="*/ 152 h 201"/>
                  <a:gd name="T26" fmla="*/ 0 w 211"/>
                  <a:gd name="T27" fmla="*/ 152 h 201"/>
                  <a:gd name="T28" fmla="*/ 95 w 211"/>
                  <a:gd name="T29" fmla="*/ 201 h 201"/>
                  <a:gd name="T30" fmla="*/ 211 w 211"/>
                  <a:gd name="T31" fmla="*/ 85 h 201"/>
                  <a:gd name="T32" fmla="*/ 174 w 211"/>
                  <a:gd name="T3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201">
                    <a:moveTo>
                      <a:pt x="174" y="0"/>
                    </a:moveTo>
                    <a:cubicBezTo>
                      <a:pt x="174" y="120"/>
                      <a:pt x="174" y="120"/>
                      <a:pt x="174" y="120"/>
                    </a:cubicBezTo>
                    <a:cubicBezTo>
                      <a:pt x="174" y="138"/>
                      <a:pt x="159" y="152"/>
                      <a:pt x="141" y="152"/>
                    </a:cubicBezTo>
                    <a:cubicBezTo>
                      <a:pt x="136" y="152"/>
                      <a:pt x="136" y="152"/>
                      <a:pt x="136" y="152"/>
                    </a:cubicBezTo>
                    <a:cubicBezTo>
                      <a:pt x="118" y="152"/>
                      <a:pt x="103" y="138"/>
                      <a:pt x="103" y="120"/>
                    </a:cubicBezTo>
                    <a:cubicBezTo>
                      <a:pt x="103" y="79"/>
                      <a:pt x="103" y="79"/>
                      <a:pt x="103" y="79"/>
                    </a:cubicBezTo>
                    <a:cubicBezTo>
                      <a:pt x="103" y="73"/>
                      <a:pt x="98" y="67"/>
                      <a:pt x="92" y="67"/>
                    </a:cubicBezTo>
                    <a:cubicBezTo>
                      <a:pt x="48" y="67"/>
                      <a:pt x="48" y="67"/>
                      <a:pt x="48" y="67"/>
                    </a:cubicBezTo>
                    <a:cubicBezTo>
                      <a:pt x="42" y="67"/>
                      <a:pt x="36" y="72"/>
                      <a:pt x="36" y="78"/>
                    </a:cubicBezTo>
                    <a:cubicBezTo>
                      <a:pt x="36" y="84"/>
                      <a:pt x="42" y="90"/>
                      <a:pt x="48" y="90"/>
                    </a:cubicBezTo>
                    <a:cubicBezTo>
                      <a:pt x="55" y="90"/>
                      <a:pt x="55" y="90"/>
                      <a:pt x="55" y="90"/>
                    </a:cubicBezTo>
                    <a:cubicBezTo>
                      <a:pt x="73" y="91"/>
                      <a:pt x="87" y="106"/>
                      <a:pt x="86" y="122"/>
                    </a:cubicBezTo>
                    <a:cubicBezTo>
                      <a:pt x="86" y="139"/>
                      <a:pt x="71" y="152"/>
                      <a:pt x="53" y="152"/>
                    </a:cubicBezTo>
                    <a:cubicBezTo>
                      <a:pt x="0" y="152"/>
                      <a:pt x="0" y="152"/>
                      <a:pt x="0" y="152"/>
                    </a:cubicBezTo>
                    <a:cubicBezTo>
                      <a:pt x="21" y="182"/>
                      <a:pt x="55" y="201"/>
                      <a:pt x="95" y="201"/>
                    </a:cubicBezTo>
                    <a:cubicBezTo>
                      <a:pt x="159" y="201"/>
                      <a:pt x="211" y="149"/>
                      <a:pt x="211" y="85"/>
                    </a:cubicBezTo>
                    <a:cubicBezTo>
                      <a:pt x="211" y="51"/>
                      <a:pt x="197" y="21"/>
                      <a:pt x="174"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grpSp>
        <p:sp>
          <p:nvSpPr>
            <p:cNvPr id="54" name="Freeform 36"/>
            <p:cNvSpPr>
              <a:spLocks/>
            </p:cNvSpPr>
            <p:nvPr/>
          </p:nvSpPr>
          <p:spPr bwMode="auto">
            <a:xfrm>
              <a:off x="16046664" y="2805566"/>
              <a:ext cx="2354201" cy="2146695"/>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55" name="Freeform 326"/>
            <p:cNvSpPr>
              <a:spLocks noChangeArrowheads="1"/>
            </p:cNvSpPr>
            <p:nvPr/>
          </p:nvSpPr>
          <p:spPr bwMode="auto">
            <a:xfrm>
              <a:off x="20907709" y="7596294"/>
              <a:ext cx="2146973" cy="2049278"/>
            </a:xfrm>
            <a:custGeom>
              <a:avLst/>
              <a:gdLst>
                <a:gd name="T0" fmla="*/ 1347 w 1348"/>
                <a:gd name="T1" fmla="*/ 786 h 1289"/>
                <a:gd name="T2" fmla="*/ 1347 w 1348"/>
                <a:gd name="T3" fmla="*/ 1288 h 1289"/>
                <a:gd name="T4" fmla="*/ 1054 w 1348"/>
                <a:gd name="T5" fmla="*/ 1288 h 1289"/>
                <a:gd name="T6" fmla="*/ 1054 w 1348"/>
                <a:gd name="T7" fmla="*/ 819 h 1289"/>
                <a:gd name="T8" fmla="*/ 912 w 1348"/>
                <a:gd name="T9" fmla="*/ 627 h 1289"/>
                <a:gd name="T10" fmla="*/ 761 w 1348"/>
                <a:gd name="T11" fmla="*/ 736 h 1289"/>
                <a:gd name="T12" fmla="*/ 753 w 1348"/>
                <a:gd name="T13" fmla="*/ 803 h 1289"/>
                <a:gd name="T14" fmla="*/ 753 w 1348"/>
                <a:gd name="T15" fmla="*/ 1288 h 1289"/>
                <a:gd name="T16" fmla="*/ 468 w 1348"/>
                <a:gd name="T17" fmla="*/ 1288 h 1289"/>
                <a:gd name="T18" fmla="*/ 468 w 1348"/>
                <a:gd name="T19" fmla="*/ 418 h 1289"/>
                <a:gd name="T20" fmla="*/ 753 w 1348"/>
                <a:gd name="T21" fmla="*/ 418 h 1289"/>
                <a:gd name="T22" fmla="*/ 753 w 1348"/>
                <a:gd name="T23" fmla="*/ 543 h 1289"/>
                <a:gd name="T24" fmla="*/ 1012 w 1348"/>
                <a:gd name="T25" fmla="*/ 401 h 1289"/>
                <a:gd name="T26" fmla="*/ 1347 w 1348"/>
                <a:gd name="T27" fmla="*/ 786 h 1289"/>
                <a:gd name="T28" fmla="*/ 167 w 1348"/>
                <a:gd name="T29" fmla="*/ 0 h 1289"/>
                <a:gd name="T30" fmla="*/ 0 w 1348"/>
                <a:gd name="T31" fmla="*/ 151 h 1289"/>
                <a:gd name="T32" fmla="*/ 159 w 1348"/>
                <a:gd name="T33" fmla="*/ 301 h 1289"/>
                <a:gd name="T34" fmla="*/ 167 w 1348"/>
                <a:gd name="T35" fmla="*/ 301 h 1289"/>
                <a:gd name="T36" fmla="*/ 326 w 1348"/>
                <a:gd name="T37" fmla="*/ 151 h 1289"/>
                <a:gd name="T38" fmla="*/ 167 w 1348"/>
                <a:gd name="T39" fmla="*/ 0 h 1289"/>
                <a:gd name="T40" fmla="*/ 17 w 1348"/>
                <a:gd name="T41" fmla="*/ 1288 h 1289"/>
                <a:gd name="T42" fmla="*/ 310 w 1348"/>
                <a:gd name="T43" fmla="*/ 1288 h 1289"/>
                <a:gd name="T44" fmla="*/ 310 w 1348"/>
                <a:gd name="T45" fmla="*/ 418 h 1289"/>
                <a:gd name="T46" fmla="*/ 17 w 1348"/>
                <a:gd name="T47" fmla="*/ 418 h 1289"/>
                <a:gd name="T48" fmla="*/ 17 w 1348"/>
                <a:gd name="T49" fmla="*/ 1288 h 1289"/>
                <a:gd name="T50" fmla="*/ 17 w 1348"/>
                <a:gd name="T51" fmla="*/ 1288 h 1289"/>
                <a:gd name="T52" fmla="*/ 17 w 1348"/>
                <a:gd name="T53" fmla="*/ 128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8" h="1289">
                  <a:moveTo>
                    <a:pt x="1347" y="786"/>
                  </a:moveTo>
                  <a:cubicBezTo>
                    <a:pt x="1347" y="1288"/>
                    <a:pt x="1347" y="1288"/>
                    <a:pt x="1347" y="1288"/>
                  </a:cubicBezTo>
                  <a:cubicBezTo>
                    <a:pt x="1054" y="1288"/>
                    <a:pt x="1054" y="1288"/>
                    <a:pt x="1054" y="1288"/>
                  </a:cubicBezTo>
                  <a:cubicBezTo>
                    <a:pt x="1054" y="819"/>
                    <a:pt x="1054" y="819"/>
                    <a:pt x="1054" y="819"/>
                  </a:cubicBezTo>
                  <a:cubicBezTo>
                    <a:pt x="1054" y="702"/>
                    <a:pt x="1020" y="627"/>
                    <a:pt x="912" y="627"/>
                  </a:cubicBezTo>
                  <a:cubicBezTo>
                    <a:pt x="836" y="627"/>
                    <a:pt x="786" y="677"/>
                    <a:pt x="761" y="736"/>
                  </a:cubicBezTo>
                  <a:cubicBezTo>
                    <a:pt x="761" y="752"/>
                    <a:pt x="753" y="777"/>
                    <a:pt x="753" y="803"/>
                  </a:cubicBezTo>
                  <a:cubicBezTo>
                    <a:pt x="753" y="1288"/>
                    <a:pt x="753" y="1288"/>
                    <a:pt x="753" y="1288"/>
                  </a:cubicBezTo>
                  <a:cubicBezTo>
                    <a:pt x="468" y="1288"/>
                    <a:pt x="468" y="1288"/>
                    <a:pt x="468" y="1288"/>
                  </a:cubicBezTo>
                  <a:cubicBezTo>
                    <a:pt x="468" y="1288"/>
                    <a:pt x="468" y="502"/>
                    <a:pt x="468" y="418"/>
                  </a:cubicBezTo>
                  <a:cubicBezTo>
                    <a:pt x="753" y="418"/>
                    <a:pt x="753" y="418"/>
                    <a:pt x="753" y="418"/>
                  </a:cubicBezTo>
                  <a:cubicBezTo>
                    <a:pt x="753" y="543"/>
                    <a:pt x="753" y="543"/>
                    <a:pt x="753" y="543"/>
                  </a:cubicBezTo>
                  <a:cubicBezTo>
                    <a:pt x="795" y="485"/>
                    <a:pt x="862" y="401"/>
                    <a:pt x="1012" y="401"/>
                  </a:cubicBezTo>
                  <a:cubicBezTo>
                    <a:pt x="1204" y="401"/>
                    <a:pt x="1347" y="527"/>
                    <a:pt x="1347" y="786"/>
                  </a:cubicBezTo>
                  <a:close/>
                  <a:moveTo>
                    <a:pt x="167" y="0"/>
                  </a:moveTo>
                  <a:cubicBezTo>
                    <a:pt x="67" y="0"/>
                    <a:pt x="0" y="67"/>
                    <a:pt x="0" y="151"/>
                  </a:cubicBezTo>
                  <a:cubicBezTo>
                    <a:pt x="0" y="234"/>
                    <a:pt x="67" y="301"/>
                    <a:pt x="159" y="301"/>
                  </a:cubicBezTo>
                  <a:cubicBezTo>
                    <a:pt x="167" y="301"/>
                    <a:pt x="167" y="301"/>
                    <a:pt x="167" y="301"/>
                  </a:cubicBezTo>
                  <a:cubicBezTo>
                    <a:pt x="268" y="301"/>
                    <a:pt x="326" y="234"/>
                    <a:pt x="326" y="151"/>
                  </a:cubicBezTo>
                  <a:cubicBezTo>
                    <a:pt x="326" y="67"/>
                    <a:pt x="268" y="0"/>
                    <a:pt x="167" y="0"/>
                  </a:cubicBezTo>
                  <a:close/>
                  <a:moveTo>
                    <a:pt x="17" y="1288"/>
                  </a:moveTo>
                  <a:cubicBezTo>
                    <a:pt x="310" y="1288"/>
                    <a:pt x="310" y="1288"/>
                    <a:pt x="310" y="1288"/>
                  </a:cubicBezTo>
                  <a:cubicBezTo>
                    <a:pt x="310" y="418"/>
                    <a:pt x="310" y="418"/>
                    <a:pt x="310" y="418"/>
                  </a:cubicBezTo>
                  <a:cubicBezTo>
                    <a:pt x="17" y="418"/>
                    <a:pt x="17" y="418"/>
                    <a:pt x="17" y="418"/>
                  </a:cubicBezTo>
                  <a:lnTo>
                    <a:pt x="17" y="1288"/>
                  </a:lnTo>
                  <a:close/>
                  <a:moveTo>
                    <a:pt x="17" y="1288"/>
                  </a:moveTo>
                  <a:lnTo>
                    <a:pt x="17" y="1288"/>
                  </a:lnTo>
                  <a:close/>
                </a:path>
              </a:pathLst>
            </a:custGeom>
            <a:grpFill/>
            <a:ln>
              <a:noFill/>
            </a:ln>
            <a:effectLst/>
          </p:spPr>
          <p:txBody>
            <a:bodyPr wrap="none" lIns="121893" tIns="60946" rIns="121893" bIns="60946" anchor="ctr"/>
            <a:lstStyle/>
            <a:p>
              <a:pPr defTabSz="914217">
                <a:defRPr/>
              </a:pPr>
              <a:endParaRPr lang="en-US">
                <a:solidFill>
                  <a:srgbClr val="A1A1A1"/>
                </a:solidFill>
                <a:latin typeface="Raleway Light"/>
                <a:ea typeface="SimSun" charset="0"/>
              </a:endParaRPr>
            </a:p>
          </p:txBody>
        </p:sp>
        <p:sp>
          <p:nvSpPr>
            <p:cNvPr id="56" name="AutoShape 64"/>
            <p:cNvSpPr>
              <a:spLocks/>
            </p:cNvSpPr>
            <p:nvPr/>
          </p:nvSpPr>
          <p:spPr bwMode="auto">
            <a:xfrm>
              <a:off x="18525999" y="8750776"/>
              <a:ext cx="1500024" cy="14944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grpFill/>
            <a:ln>
              <a:noFill/>
            </a:ln>
            <a:effectLst/>
          </p:spPr>
          <p:txBody>
            <a:bodyPr lIns="50789" tIns="50789" rIns="50789" bIns="50789" anchor="ctr"/>
            <a:lstStyle/>
            <a:p>
              <a:pPr defTabSz="457098">
                <a:defRPr/>
              </a:pPr>
              <a:endParaRPr lang="es-ES" sz="29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57" name="Freeform 234"/>
            <p:cNvSpPr>
              <a:spLocks noChangeArrowheads="1"/>
            </p:cNvSpPr>
            <p:nvPr/>
          </p:nvSpPr>
          <p:spPr bwMode="auto">
            <a:xfrm>
              <a:off x="19107697" y="1161277"/>
              <a:ext cx="1084972" cy="1559606"/>
            </a:xfrm>
            <a:custGeom>
              <a:avLst/>
              <a:gdLst>
                <a:gd name="T0" fmla="*/ 499 w 667"/>
                <a:gd name="T1" fmla="*/ 52 h 959"/>
                <a:gd name="T2" fmla="*/ 551 w 667"/>
                <a:gd name="T3" fmla="*/ 104 h 959"/>
                <a:gd name="T4" fmla="*/ 593 w 667"/>
                <a:gd name="T5" fmla="*/ 219 h 959"/>
                <a:gd name="T6" fmla="*/ 562 w 667"/>
                <a:gd name="T7" fmla="*/ 323 h 959"/>
                <a:gd name="T8" fmla="*/ 478 w 667"/>
                <a:gd name="T9" fmla="*/ 396 h 959"/>
                <a:gd name="T10" fmla="*/ 437 w 667"/>
                <a:gd name="T11" fmla="*/ 459 h 959"/>
                <a:gd name="T12" fmla="*/ 478 w 667"/>
                <a:gd name="T13" fmla="*/ 511 h 959"/>
                <a:gd name="T14" fmla="*/ 572 w 667"/>
                <a:gd name="T15" fmla="*/ 583 h 959"/>
                <a:gd name="T16" fmla="*/ 624 w 667"/>
                <a:gd name="T17" fmla="*/ 667 h 959"/>
                <a:gd name="T18" fmla="*/ 614 w 667"/>
                <a:gd name="T19" fmla="*/ 812 h 959"/>
                <a:gd name="T20" fmla="*/ 437 w 667"/>
                <a:gd name="T21" fmla="*/ 937 h 959"/>
                <a:gd name="T22" fmla="*/ 166 w 667"/>
                <a:gd name="T23" fmla="*/ 948 h 959"/>
                <a:gd name="T24" fmla="*/ 20 w 667"/>
                <a:gd name="T25" fmla="*/ 844 h 959"/>
                <a:gd name="T26" fmla="*/ 20 w 667"/>
                <a:gd name="T27" fmla="*/ 698 h 959"/>
                <a:gd name="T28" fmla="*/ 166 w 667"/>
                <a:gd name="T29" fmla="*/ 594 h 959"/>
                <a:gd name="T30" fmla="*/ 301 w 667"/>
                <a:gd name="T31" fmla="*/ 573 h 959"/>
                <a:gd name="T32" fmla="*/ 333 w 667"/>
                <a:gd name="T33" fmla="*/ 531 h 959"/>
                <a:gd name="T34" fmla="*/ 322 w 667"/>
                <a:gd name="T35" fmla="*/ 459 h 959"/>
                <a:gd name="T36" fmla="*/ 312 w 667"/>
                <a:gd name="T37" fmla="*/ 438 h 959"/>
                <a:gd name="T38" fmla="*/ 197 w 667"/>
                <a:gd name="T39" fmla="*/ 417 h 959"/>
                <a:gd name="T40" fmla="*/ 83 w 667"/>
                <a:gd name="T41" fmla="*/ 313 h 959"/>
                <a:gd name="T42" fmla="*/ 93 w 667"/>
                <a:gd name="T43" fmla="*/ 156 h 959"/>
                <a:gd name="T44" fmla="*/ 270 w 667"/>
                <a:gd name="T45" fmla="*/ 21 h 959"/>
                <a:gd name="T46" fmla="*/ 666 w 667"/>
                <a:gd name="T47" fmla="*/ 0 h 959"/>
                <a:gd name="T48" fmla="*/ 551 w 667"/>
                <a:gd name="T49" fmla="*/ 771 h 959"/>
                <a:gd name="T50" fmla="*/ 520 w 667"/>
                <a:gd name="T51" fmla="*/ 687 h 959"/>
                <a:gd name="T52" fmla="*/ 406 w 667"/>
                <a:gd name="T53" fmla="*/ 604 h 959"/>
                <a:gd name="T54" fmla="*/ 374 w 667"/>
                <a:gd name="T55" fmla="*/ 604 h 959"/>
                <a:gd name="T56" fmla="*/ 322 w 667"/>
                <a:gd name="T57" fmla="*/ 604 h 959"/>
                <a:gd name="T58" fmla="*/ 239 w 667"/>
                <a:gd name="T59" fmla="*/ 625 h 959"/>
                <a:gd name="T60" fmla="*/ 166 w 667"/>
                <a:gd name="T61" fmla="*/ 656 h 959"/>
                <a:gd name="T62" fmla="*/ 124 w 667"/>
                <a:gd name="T63" fmla="*/ 750 h 959"/>
                <a:gd name="T64" fmla="*/ 187 w 667"/>
                <a:gd name="T65" fmla="*/ 854 h 959"/>
                <a:gd name="T66" fmla="*/ 353 w 667"/>
                <a:gd name="T67" fmla="*/ 906 h 959"/>
                <a:gd name="T68" fmla="*/ 551 w 667"/>
                <a:gd name="T69" fmla="*/ 771 h 959"/>
                <a:gd name="T70" fmla="*/ 468 w 667"/>
                <a:gd name="T71" fmla="*/ 323 h 959"/>
                <a:gd name="T72" fmla="*/ 468 w 667"/>
                <a:gd name="T73" fmla="*/ 198 h 959"/>
                <a:gd name="T74" fmla="*/ 385 w 667"/>
                <a:gd name="T75" fmla="*/ 73 h 959"/>
                <a:gd name="T76" fmla="*/ 260 w 667"/>
                <a:gd name="T77" fmla="*/ 63 h 959"/>
                <a:gd name="T78" fmla="*/ 197 w 667"/>
                <a:gd name="T79" fmla="*/ 136 h 959"/>
                <a:gd name="T80" fmla="*/ 197 w 667"/>
                <a:gd name="T81" fmla="*/ 250 h 959"/>
                <a:gd name="T82" fmla="*/ 281 w 667"/>
                <a:gd name="T83" fmla="*/ 375 h 959"/>
                <a:gd name="T84" fmla="*/ 406 w 667"/>
                <a:gd name="T85" fmla="*/ 396 h 959"/>
                <a:gd name="T86" fmla="*/ 437 w 667"/>
                <a:gd name="T87" fmla="*/ 365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7" h="959">
                  <a:moveTo>
                    <a:pt x="583" y="52"/>
                  </a:moveTo>
                  <a:cubicBezTo>
                    <a:pt x="499" y="52"/>
                    <a:pt x="499" y="52"/>
                    <a:pt x="499" y="52"/>
                  </a:cubicBezTo>
                  <a:cubicBezTo>
                    <a:pt x="520" y="73"/>
                    <a:pt x="520" y="73"/>
                    <a:pt x="520" y="73"/>
                  </a:cubicBezTo>
                  <a:cubicBezTo>
                    <a:pt x="531" y="84"/>
                    <a:pt x="541" y="94"/>
                    <a:pt x="551" y="104"/>
                  </a:cubicBezTo>
                  <a:cubicBezTo>
                    <a:pt x="562" y="125"/>
                    <a:pt x="572" y="136"/>
                    <a:pt x="583" y="156"/>
                  </a:cubicBezTo>
                  <a:cubicBezTo>
                    <a:pt x="593" y="177"/>
                    <a:pt x="593" y="198"/>
                    <a:pt x="593" y="219"/>
                  </a:cubicBezTo>
                  <a:cubicBezTo>
                    <a:pt x="593" y="240"/>
                    <a:pt x="593" y="261"/>
                    <a:pt x="583" y="281"/>
                  </a:cubicBezTo>
                  <a:cubicBezTo>
                    <a:pt x="572" y="292"/>
                    <a:pt x="572" y="313"/>
                    <a:pt x="562" y="323"/>
                  </a:cubicBezTo>
                  <a:cubicBezTo>
                    <a:pt x="551" y="344"/>
                    <a:pt x="531" y="354"/>
                    <a:pt x="520" y="365"/>
                  </a:cubicBezTo>
                  <a:cubicBezTo>
                    <a:pt x="478" y="396"/>
                    <a:pt x="478" y="396"/>
                    <a:pt x="478" y="396"/>
                  </a:cubicBezTo>
                  <a:cubicBezTo>
                    <a:pt x="468" y="406"/>
                    <a:pt x="458" y="417"/>
                    <a:pt x="458" y="417"/>
                  </a:cubicBezTo>
                  <a:cubicBezTo>
                    <a:pt x="447" y="427"/>
                    <a:pt x="437" y="438"/>
                    <a:pt x="437" y="459"/>
                  </a:cubicBezTo>
                  <a:cubicBezTo>
                    <a:pt x="437" y="469"/>
                    <a:pt x="447" y="479"/>
                    <a:pt x="458" y="490"/>
                  </a:cubicBezTo>
                  <a:cubicBezTo>
                    <a:pt x="468" y="500"/>
                    <a:pt x="478" y="511"/>
                    <a:pt x="478" y="511"/>
                  </a:cubicBezTo>
                  <a:cubicBezTo>
                    <a:pt x="531" y="542"/>
                    <a:pt x="531" y="542"/>
                    <a:pt x="531" y="542"/>
                  </a:cubicBezTo>
                  <a:cubicBezTo>
                    <a:pt x="541" y="552"/>
                    <a:pt x="562" y="573"/>
                    <a:pt x="572" y="583"/>
                  </a:cubicBezTo>
                  <a:cubicBezTo>
                    <a:pt x="583" y="594"/>
                    <a:pt x="593" y="604"/>
                    <a:pt x="603" y="614"/>
                  </a:cubicBezTo>
                  <a:cubicBezTo>
                    <a:pt x="614" y="635"/>
                    <a:pt x="614" y="646"/>
                    <a:pt x="624" y="667"/>
                  </a:cubicBezTo>
                  <a:cubicBezTo>
                    <a:pt x="624" y="677"/>
                    <a:pt x="635" y="698"/>
                    <a:pt x="635" y="719"/>
                  </a:cubicBezTo>
                  <a:cubicBezTo>
                    <a:pt x="635" y="750"/>
                    <a:pt x="624" y="781"/>
                    <a:pt x="614" y="812"/>
                  </a:cubicBezTo>
                  <a:cubicBezTo>
                    <a:pt x="593" y="833"/>
                    <a:pt x="572" y="864"/>
                    <a:pt x="541" y="885"/>
                  </a:cubicBezTo>
                  <a:cubicBezTo>
                    <a:pt x="520" y="906"/>
                    <a:pt x="478" y="927"/>
                    <a:pt x="437" y="937"/>
                  </a:cubicBezTo>
                  <a:cubicBezTo>
                    <a:pt x="395" y="948"/>
                    <a:pt x="343" y="958"/>
                    <a:pt x="291" y="958"/>
                  </a:cubicBezTo>
                  <a:cubicBezTo>
                    <a:pt x="239" y="958"/>
                    <a:pt x="197" y="958"/>
                    <a:pt x="166" y="948"/>
                  </a:cubicBezTo>
                  <a:cubicBezTo>
                    <a:pt x="124" y="937"/>
                    <a:pt x="93" y="917"/>
                    <a:pt x="72" y="906"/>
                  </a:cubicBezTo>
                  <a:cubicBezTo>
                    <a:pt x="51" y="885"/>
                    <a:pt x="31" y="864"/>
                    <a:pt x="20" y="844"/>
                  </a:cubicBezTo>
                  <a:cubicBezTo>
                    <a:pt x="10" y="823"/>
                    <a:pt x="0" y="802"/>
                    <a:pt x="0" y="781"/>
                  </a:cubicBezTo>
                  <a:cubicBezTo>
                    <a:pt x="0" y="760"/>
                    <a:pt x="10" y="729"/>
                    <a:pt x="20" y="698"/>
                  </a:cubicBezTo>
                  <a:cubicBezTo>
                    <a:pt x="41" y="677"/>
                    <a:pt x="62" y="646"/>
                    <a:pt x="103" y="625"/>
                  </a:cubicBezTo>
                  <a:cubicBezTo>
                    <a:pt x="124" y="614"/>
                    <a:pt x="145" y="604"/>
                    <a:pt x="166" y="594"/>
                  </a:cubicBezTo>
                  <a:cubicBezTo>
                    <a:pt x="197" y="594"/>
                    <a:pt x="218" y="583"/>
                    <a:pt x="239" y="583"/>
                  </a:cubicBezTo>
                  <a:cubicBezTo>
                    <a:pt x="260" y="573"/>
                    <a:pt x="281" y="573"/>
                    <a:pt x="301" y="573"/>
                  </a:cubicBezTo>
                  <a:cubicBezTo>
                    <a:pt x="322" y="573"/>
                    <a:pt x="343" y="573"/>
                    <a:pt x="353" y="573"/>
                  </a:cubicBezTo>
                  <a:cubicBezTo>
                    <a:pt x="353" y="552"/>
                    <a:pt x="343" y="542"/>
                    <a:pt x="333" y="531"/>
                  </a:cubicBezTo>
                  <a:cubicBezTo>
                    <a:pt x="322" y="521"/>
                    <a:pt x="322" y="500"/>
                    <a:pt x="322" y="479"/>
                  </a:cubicBezTo>
                  <a:cubicBezTo>
                    <a:pt x="322" y="469"/>
                    <a:pt x="322" y="459"/>
                    <a:pt x="322" y="459"/>
                  </a:cubicBezTo>
                  <a:cubicBezTo>
                    <a:pt x="322" y="448"/>
                    <a:pt x="333" y="438"/>
                    <a:pt x="333" y="438"/>
                  </a:cubicBezTo>
                  <a:cubicBezTo>
                    <a:pt x="322" y="438"/>
                    <a:pt x="322" y="438"/>
                    <a:pt x="312" y="438"/>
                  </a:cubicBezTo>
                  <a:cubicBezTo>
                    <a:pt x="301" y="438"/>
                    <a:pt x="301" y="438"/>
                    <a:pt x="291" y="438"/>
                  </a:cubicBezTo>
                  <a:cubicBezTo>
                    <a:pt x="260" y="438"/>
                    <a:pt x="218" y="427"/>
                    <a:pt x="197" y="417"/>
                  </a:cubicBezTo>
                  <a:cubicBezTo>
                    <a:pt x="166" y="406"/>
                    <a:pt x="145" y="396"/>
                    <a:pt x="124" y="375"/>
                  </a:cubicBezTo>
                  <a:cubicBezTo>
                    <a:pt x="103" y="354"/>
                    <a:pt x="93" y="334"/>
                    <a:pt x="83" y="313"/>
                  </a:cubicBezTo>
                  <a:cubicBezTo>
                    <a:pt x="72" y="292"/>
                    <a:pt x="62" y="261"/>
                    <a:pt x="62" y="240"/>
                  </a:cubicBezTo>
                  <a:cubicBezTo>
                    <a:pt x="62" y="209"/>
                    <a:pt x="72" y="177"/>
                    <a:pt x="93" y="156"/>
                  </a:cubicBezTo>
                  <a:cubicBezTo>
                    <a:pt x="103" y="125"/>
                    <a:pt x="124" y="94"/>
                    <a:pt x="156" y="73"/>
                  </a:cubicBezTo>
                  <a:cubicBezTo>
                    <a:pt x="187" y="42"/>
                    <a:pt x="228" y="21"/>
                    <a:pt x="270" y="21"/>
                  </a:cubicBezTo>
                  <a:cubicBezTo>
                    <a:pt x="312" y="11"/>
                    <a:pt x="353" y="0"/>
                    <a:pt x="395" y="0"/>
                  </a:cubicBezTo>
                  <a:cubicBezTo>
                    <a:pt x="666" y="0"/>
                    <a:pt x="666" y="0"/>
                    <a:pt x="666" y="0"/>
                  </a:cubicBezTo>
                  <a:lnTo>
                    <a:pt x="583" y="52"/>
                  </a:lnTo>
                  <a:close/>
                  <a:moveTo>
                    <a:pt x="551" y="771"/>
                  </a:moveTo>
                  <a:cubicBezTo>
                    <a:pt x="551" y="750"/>
                    <a:pt x="541" y="739"/>
                    <a:pt x="541" y="729"/>
                  </a:cubicBezTo>
                  <a:cubicBezTo>
                    <a:pt x="531" y="708"/>
                    <a:pt x="531" y="698"/>
                    <a:pt x="520" y="687"/>
                  </a:cubicBezTo>
                  <a:cubicBezTo>
                    <a:pt x="510" y="677"/>
                    <a:pt x="489" y="667"/>
                    <a:pt x="468" y="646"/>
                  </a:cubicBezTo>
                  <a:cubicBezTo>
                    <a:pt x="458" y="635"/>
                    <a:pt x="426" y="625"/>
                    <a:pt x="406" y="604"/>
                  </a:cubicBezTo>
                  <a:lnTo>
                    <a:pt x="395" y="604"/>
                  </a:lnTo>
                  <a:cubicBezTo>
                    <a:pt x="374" y="604"/>
                    <a:pt x="374" y="604"/>
                    <a:pt x="374" y="604"/>
                  </a:cubicBezTo>
                  <a:cubicBezTo>
                    <a:pt x="374" y="604"/>
                    <a:pt x="364" y="604"/>
                    <a:pt x="353" y="604"/>
                  </a:cubicBezTo>
                  <a:cubicBezTo>
                    <a:pt x="343" y="604"/>
                    <a:pt x="333" y="604"/>
                    <a:pt x="322" y="604"/>
                  </a:cubicBezTo>
                  <a:cubicBezTo>
                    <a:pt x="312" y="604"/>
                    <a:pt x="291" y="604"/>
                    <a:pt x="281" y="614"/>
                  </a:cubicBezTo>
                  <a:cubicBezTo>
                    <a:pt x="260" y="614"/>
                    <a:pt x="249" y="614"/>
                    <a:pt x="239" y="625"/>
                  </a:cubicBezTo>
                  <a:cubicBezTo>
                    <a:pt x="228" y="625"/>
                    <a:pt x="218" y="625"/>
                    <a:pt x="208" y="635"/>
                  </a:cubicBezTo>
                  <a:cubicBezTo>
                    <a:pt x="187" y="635"/>
                    <a:pt x="176" y="646"/>
                    <a:pt x="166" y="656"/>
                  </a:cubicBezTo>
                  <a:cubicBezTo>
                    <a:pt x="156" y="667"/>
                    <a:pt x="145" y="677"/>
                    <a:pt x="135" y="698"/>
                  </a:cubicBezTo>
                  <a:cubicBezTo>
                    <a:pt x="124" y="708"/>
                    <a:pt x="124" y="729"/>
                    <a:pt x="124" y="750"/>
                  </a:cubicBezTo>
                  <a:cubicBezTo>
                    <a:pt x="124" y="771"/>
                    <a:pt x="124" y="792"/>
                    <a:pt x="135" y="812"/>
                  </a:cubicBezTo>
                  <a:cubicBezTo>
                    <a:pt x="145" y="833"/>
                    <a:pt x="166" y="844"/>
                    <a:pt x="187" y="854"/>
                  </a:cubicBezTo>
                  <a:cubicBezTo>
                    <a:pt x="208" y="875"/>
                    <a:pt x="228" y="885"/>
                    <a:pt x="260" y="896"/>
                  </a:cubicBezTo>
                  <a:cubicBezTo>
                    <a:pt x="281" y="896"/>
                    <a:pt x="322" y="906"/>
                    <a:pt x="353" y="906"/>
                  </a:cubicBezTo>
                  <a:cubicBezTo>
                    <a:pt x="416" y="906"/>
                    <a:pt x="468" y="885"/>
                    <a:pt x="499" y="864"/>
                  </a:cubicBezTo>
                  <a:cubicBezTo>
                    <a:pt x="531" y="844"/>
                    <a:pt x="551" y="802"/>
                    <a:pt x="551" y="771"/>
                  </a:cubicBezTo>
                  <a:close/>
                  <a:moveTo>
                    <a:pt x="437" y="365"/>
                  </a:moveTo>
                  <a:cubicBezTo>
                    <a:pt x="458" y="354"/>
                    <a:pt x="468" y="334"/>
                    <a:pt x="468" y="323"/>
                  </a:cubicBezTo>
                  <a:cubicBezTo>
                    <a:pt x="468" y="302"/>
                    <a:pt x="478" y="292"/>
                    <a:pt x="478" y="271"/>
                  </a:cubicBezTo>
                  <a:cubicBezTo>
                    <a:pt x="478" y="250"/>
                    <a:pt x="468" y="229"/>
                    <a:pt x="468" y="198"/>
                  </a:cubicBezTo>
                  <a:cubicBezTo>
                    <a:pt x="458" y="177"/>
                    <a:pt x="447" y="146"/>
                    <a:pt x="437" y="125"/>
                  </a:cubicBezTo>
                  <a:cubicBezTo>
                    <a:pt x="416" y="104"/>
                    <a:pt x="406" y="84"/>
                    <a:pt x="385" y="73"/>
                  </a:cubicBezTo>
                  <a:cubicBezTo>
                    <a:pt x="364" y="52"/>
                    <a:pt x="333" y="42"/>
                    <a:pt x="312" y="42"/>
                  </a:cubicBezTo>
                  <a:cubicBezTo>
                    <a:pt x="291" y="42"/>
                    <a:pt x="270" y="52"/>
                    <a:pt x="260" y="63"/>
                  </a:cubicBezTo>
                  <a:cubicBezTo>
                    <a:pt x="239" y="63"/>
                    <a:pt x="228" y="73"/>
                    <a:pt x="218" y="84"/>
                  </a:cubicBezTo>
                  <a:cubicBezTo>
                    <a:pt x="208" y="104"/>
                    <a:pt x="197" y="115"/>
                    <a:pt x="197" y="136"/>
                  </a:cubicBezTo>
                  <a:cubicBezTo>
                    <a:pt x="187" y="146"/>
                    <a:pt x="187" y="167"/>
                    <a:pt x="187" y="177"/>
                  </a:cubicBezTo>
                  <a:cubicBezTo>
                    <a:pt x="187" y="198"/>
                    <a:pt x="187" y="219"/>
                    <a:pt x="197" y="250"/>
                  </a:cubicBezTo>
                  <a:cubicBezTo>
                    <a:pt x="208" y="271"/>
                    <a:pt x="208" y="302"/>
                    <a:pt x="228" y="323"/>
                  </a:cubicBezTo>
                  <a:cubicBezTo>
                    <a:pt x="239" y="344"/>
                    <a:pt x="260" y="365"/>
                    <a:pt x="281" y="375"/>
                  </a:cubicBezTo>
                  <a:cubicBezTo>
                    <a:pt x="301" y="396"/>
                    <a:pt x="322" y="396"/>
                    <a:pt x="353" y="396"/>
                  </a:cubicBezTo>
                  <a:cubicBezTo>
                    <a:pt x="364" y="396"/>
                    <a:pt x="385" y="396"/>
                    <a:pt x="406" y="396"/>
                  </a:cubicBezTo>
                  <a:cubicBezTo>
                    <a:pt x="416" y="386"/>
                    <a:pt x="426" y="375"/>
                    <a:pt x="437" y="365"/>
                  </a:cubicBezTo>
                  <a:close/>
                  <a:moveTo>
                    <a:pt x="437" y="365"/>
                  </a:moveTo>
                  <a:lnTo>
                    <a:pt x="437" y="365"/>
                  </a:lnTo>
                  <a:close/>
                </a:path>
              </a:pathLst>
            </a:custGeom>
            <a:grpFill/>
            <a:ln>
              <a:noFill/>
            </a:ln>
            <a:effectLst/>
          </p:spPr>
          <p:txBody>
            <a:bodyPr wrap="none" lIns="121893" tIns="60946" rIns="121893" bIns="60946" anchor="ctr"/>
            <a:lstStyle/>
            <a:p>
              <a:pPr defTabSz="914217">
                <a:defRPr/>
              </a:pPr>
              <a:endParaRPr lang="en-US">
                <a:solidFill>
                  <a:srgbClr val="A1A1A1"/>
                </a:solidFill>
                <a:latin typeface="Raleway Light"/>
                <a:ea typeface="SimSun" charset="0"/>
              </a:endParaRPr>
            </a:p>
          </p:txBody>
        </p:sp>
        <p:sp>
          <p:nvSpPr>
            <p:cNvPr id="58" name="Freeform 238"/>
            <p:cNvSpPr>
              <a:spLocks noChangeArrowheads="1"/>
            </p:cNvSpPr>
            <p:nvPr/>
          </p:nvSpPr>
          <p:spPr bwMode="auto">
            <a:xfrm>
              <a:off x="11112082" y="1341673"/>
              <a:ext cx="1350367" cy="2630349"/>
            </a:xfrm>
            <a:custGeom>
              <a:avLst/>
              <a:gdLst>
                <a:gd name="T0" fmla="*/ 502 w 503"/>
                <a:gd name="T1" fmla="*/ 351 h 980"/>
                <a:gd name="T2" fmla="*/ 318 w 503"/>
                <a:gd name="T3" fmla="*/ 351 h 980"/>
                <a:gd name="T4" fmla="*/ 318 w 503"/>
                <a:gd name="T5" fmla="*/ 260 h 980"/>
                <a:gd name="T6" fmla="*/ 368 w 503"/>
                <a:gd name="T7" fmla="*/ 176 h 980"/>
                <a:gd name="T8" fmla="*/ 485 w 503"/>
                <a:gd name="T9" fmla="*/ 176 h 980"/>
                <a:gd name="T10" fmla="*/ 485 w 503"/>
                <a:gd name="T11" fmla="*/ 0 h 980"/>
                <a:gd name="T12" fmla="*/ 284 w 503"/>
                <a:gd name="T13" fmla="*/ 0 h 980"/>
                <a:gd name="T14" fmla="*/ 117 w 503"/>
                <a:gd name="T15" fmla="*/ 168 h 980"/>
                <a:gd name="T16" fmla="*/ 117 w 503"/>
                <a:gd name="T17" fmla="*/ 351 h 980"/>
                <a:gd name="T18" fmla="*/ 0 w 503"/>
                <a:gd name="T19" fmla="*/ 351 h 980"/>
                <a:gd name="T20" fmla="*/ 0 w 503"/>
                <a:gd name="T21" fmla="*/ 494 h 980"/>
                <a:gd name="T22" fmla="*/ 117 w 503"/>
                <a:gd name="T23" fmla="*/ 494 h 980"/>
                <a:gd name="T24" fmla="*/ 117 w 503"/>
                <a:gd name="T25" fmla="*/ 979 h 980"/>
                <a:gd name="T26" fmla="*/ 318 w 503"/>
                <a:gd name="T27" fmla="*/ 979 h 980"/>
                <a:gd name="T28" fmla="*/ 318 w 503"/>
                <a:gd name="T29" fmla="*/ 494 h 980"/>
                <a:gd name="T30" fmla="*/ 451 w 503"/>
                <a:gd name="T31" fmla="*/ 494 h 980"/>
                <a:gd name="T32" fmla="*/ 502 w 503"/>
                <a:gd name="T33" fmla="*/ 351 h 980"/>
                <a:gd name="T34" fmla="*/ 502 w 503"/>
                <a:gd name="T35" fmla="*/ 351 h 980"/>
                <a:gd name="T36" fmla="*/ 502 w 503"/>
                <a:gd name="T37" fmla="*/ 351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3" h="980">
                  <a:moveTo>
                    <a:pt x="502" y="351"/>
                  </a:moveTo>
                  <a:cubicBezTo>
                    <a:pt x="318" y="351"/>
                    <a:pt x="318" y="351"/>
                    <a:pt x="318" y="351"/>
                  </a:cubicBezTo>
                  <a:cubicBezTo>
                    <a:pt x="318" y="260"/>
                    <a:pt x="318" y="260"/>
                    <a:pt x="318" y="260"/>
                  </a:cubicBezTo>
                  <a:cubicBezTo>
                    <a:pt x="318" y="260"/>
                    <a:pt x="309" y="176"/>
                    <a:pt x="368" y="176"/>
                  </a:cubicBezTo>
                  <a:cubicBezTo>
                    <a:pt x="485" y="176"/>
                    <a:pt x="485" y="176"/>
                    <a:pt x="485" y="176"/>
                  </a:cubicBezTo>
                  <a:cubicBezTo>
                    <a:pt x="485" y="0"/>
                    <a:pt x="485" y="0"/>
                    <a:pt x="485" y="0"/>
                  </a:cubicBezTo>
                  <a:cubicBezTo>
                    <a:pt x="284" y="0"/>
                    <a:pt x="284" y="0"/>
                    <a:pt x="284" y="0"/>
                  </a:cubicBezTo>
                  <a:cubicBezTo>
                    <a:pt x="284" y="0"/>
                    <a:pt x="117" y="0"/>
                    <a:pt x="117" y="168"/>
                  </a:cubicBezTo>
                  <a:cubicBezTo>
                    <a:pt x="117" y="209"/>
                    <a:pt x="117" y="268"/>
                    <a:pt x="117" y="351"/>
                  </a:cubicBezTo>
                  <a:cubicBezTo>
                    <a:pt x="0" y="351"/>
                    <a:pt x="0" y="351"/>
                    <a:pt x="0" y="351"/>
                  </a:cubicBezTo>
                  <a:cubicBezTo>
                    <a:pt x="0" y="494"/>
                    <a:pt x="0" y="494"/>
                    <a:pt x="0" y="494"/>
                  </a:cubicBezTo>
                  <a:cubicBezTo>
                    <a:pt x="117" y="494"/>
                    <a:pt x="117" y="494"/>
                    <a:pt x="117" y="494"/>
                  </a:cubicBezTo>
                  <a:cubicBezTo>
                    <a:pt x="117" y="719"/>
                    <a:pt x="117" y="979"/>
                    <a:pt x="117" y="979"/>
                  </a:cubicBezTo>
                  <a:cubicBezTo>
                    <a:pt x="318" y="979"/>
                    <a:pt x="318" y="979"/>
                    <a:pt x="318" y="979"/>
                  </a:cubicBezTo>
                  <a:cubicBezTo>
                    <a:pt x="318" y="494"/>
                    <a:pt x="318" y="494"/>
                    <a:pt x="318" y="494"/>
                  </a:cubicBezTo>
                  <a:cubicBezTo>
                    <a:pt x="451" y="494"/>
                    <a:pt x="451" y="494"/>
                    <a:pt x="451" y="494"/>
                  </a:cubicBezTo>
                  <a:lnTo>
                    <a:pt x="502" y="351"/>
                  </a:lnTo>
                  <a:close/>
                  <a:moveTo>
                    <a:pt x="502" y="351"/>
                  </a:moveTo>
                  <a:lnTo>
                    <a:pt x="502" y="351"/>
                  </a:lnTo>
                  <a:close/>
                </a:path>
              </a:pathLst>
            </a:custGeom>
            <a:grpFill/>
            <a:ln>
              <a:noFill/>
            </a:ln>
            <a:effectLst/>
          </p:spPr>
          <p:txBody>
            <a:bodyPr wrap="none" lIns="121893" tIns="60946" rIns="121893" bIns="60946" anchor="ctr"/>
            <a:lstStyle/>
            <a:p>
              <a:pPr defTabSz="914217">
                <a:defRPr/>
              </a:pPr>
              <a:endParaRPr lang="en-US">
                <a:solidFill>
                  <a:srgbClr val="A1A1A1"/>
                </a:solidFill>
                <a:latin typeface="Raleway Light"/>
                <a:ea typeface="SimSun" charset="0"/>
              </a:endParaRPr>
            </a:p>
          </p:txBody>
        </p:sp>
        <p:grpSp>
          <p:nvGrpSpPr>
            <p:cNvPr id="59" name="Group 26"/>
            <p:cNvGrpSpPr>
              <a:grpSpLocks/>
            </p:cNvGrpSpPr>
            <p:nvPr/>
          </p:nvGrpSpPr>
          <p:grpSpPr bwMode="auto">
            <a:xfrm>
              <a:off x="10874189" y="11201475"/>
              <a:ext cx="1293346" cy="1883027"/>
              <a:chOff x="4294188" y="1712913"/>
              <a:chExt cx="285750" cy="415925"/>
            </a:xfrm>
            <a:grpFill/>
          </p:grpSpPr>
          <p:sp>
            <p:nvSpPr>
              <p:cNvPr id="60" name="Freeform 166"/>
              <p:cNvSpPr>
                <a:spLocks noChangeArrowheads="1"/>
              </p:cNvSpPr>
              <p:nvPr/>
            </p:nvSpPr>
            <p:spPr bwMode="auto">
              <a:xfrm>
                <a:off x="4294188" y="1712913"/>
                <a:ext cx="285750" cy="415925"/>
              </a:xfrm>
              <a:custGeom>
                <a:avLst/>
                <a:gdLst>
                  <a:gd name="T0" fmla="*/ 396 w 793"/>
                  <a:gd name="T1" fmla="*/ 146 h 1157"/>
                  <a:gd name="T2" fmla="*/ 553 w 793"/>
                  <a:gd name="T3" fmla="*/ 209 h 1157"/>
                  <a:gd name="T4" fmla="*/ 615 w 793"/>
                  <a:gd name="T5" fmla="*/ 365 h 1157"/>
                  <a:gd name="T6" fmla="*/ 553 w 793"/>
                  <a:gd name="T7" fmla="*/ 511 h 1157"/>
                  <a:gd name="T8" fmla="*/ 396 w 793"/>
                  <a:gd name="T9" fmla="*/ 709 h 1157"/>
                  <a:gd name="T10" fmla="*/ 240 w 793"/>
                  <a:gd name="T11" fmla="*/ 511 h 1157"/>
                  <a:gd name="T12" fmla="*/ 178 w 793"/>
                  <a:gd name="T13" fmla="*/ 365 h 1157"/>
                  <a:gd name="T14" fmla="*/ 240 w 793"/>
                  <a:gd name="T15" fmla="*/ 209 h 1157"/>
                  <a:gd name="T16" fmla="*/ 396 w 793"/>
                  <a:gd name="T17" fmla="*/ 146 h 1157"/>
                  <a:gd name="T18" fmla="*/ 396 w 793"/>
                  <a:gd name="T19" fmla="*/ 0 h 1157"/>
                  <a:gd name="T20" fmla="*/ 136 w 793"/>
                  <a:gd name="T21" fmla="*/ 105 h 1157"/>
                  <a:gd name="T22" fmla="*/ 136 w 793"/>
                  <a:gd name="T23" fmla="*/ 615 h 1157"/>
                  <a:gd name="T24" fmla="*/ 396 w 793"/>
                  <a:gd name="T25" fmla="*/ 1156 h 1157"/>
                  <a:gd name="T26" fmla="*/ 646 w 793"/>
                  <a:gd name="T27" fmla="*/ 615 h 1157"/>
                  <a:gd name="T28" fmla="*/ 646 w 793"/>
                  <a:gd name="T29" fmla="*/ 105 h 1157"/>
                  <a:gd name="T30" fmla="*/ 396 w 793"/>
                  <a:gd name="T31" fmla="*/ 0 h 1157"/>
                  <a:gd name="T32" fmla="*/ 396 w 793"/>
                  <a:gd name="T33" fmla="*/ 146 h 1157"/>
                  <a:gd name="T34" fmla="*/ 396 w 793"/>
                  <a:gd name="T35" fmla="*/ 0 h 1157"/>
                  <a:gd name="T36" fmla="*/ 396 w 793"/>
                  <a:gd name="T37" fmla="*/ 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3" h="1157">
                    <a:moveTo>
                      <a:pt x="396" y="146"/>
                    </a:moveTo>
                    <a:cubicBezTo>
                      <a:pt x="448" y="146"/>
                      <a:pt x="511" y="167"/>
                      <a:pt x="553" y="209"/>
                    </a:cubicBezTo>
                    <a:cubicBezTo>
                      <a:pt x="584" y="250"/>
                      <a:pt x="615" y="302"/>
                      <a:pt x="615" y="365"/>
                    </a:cubicBezTo>
                    <a:cubicBezTo>
                      <a:pt x="615" y="417"/>
                      <a:pt x="584" y="469"/>
                      <a:pt x="553" y="511"/>
                    </a:cubicBezTo>
                    <a:cubicBezTo>
                      <a:pt x="542" y="521"/>
                      <a:pt x="469" y="594"/>
                      <a:pt x="396" y="709"/>
                    </a:cubicBezTo>
                    <a:cubicBezTo>
                      <a:pt x="323" y="594"/>
                      <a:pt x="250" y="521"/>
                      <a:pt x="240" y="511"/>
                    </a:cubicBezTo>
                    <a:cubicBezTo>
                      <a:pt x="198" y="469"/>
                      <a:pt x="178" y="417"/>
                      <a:pt x="178" y="365"/>
                    </a:cubicBezTo>
                    <a:cubicBezTo>
                      <a:pt x="178" y="302"/>
                      <a:pt x="198" y="250"/>
                      <a:pt x="240" y="209"/>
                    </a:cubicBezTo>
                    <a:cubicBezTo>
                      <a:pt x="282" y="167"/>
                      <a:pt x="334" y="146"/>
                      <a:pt x="396" y="146"/>
                    </a:cubicBezTo>
                    <a:lnTo>
                      <a:pt x="396" y="0"/>
                    </a:lnTo>
                    <a:cubicBezTo>
                      <a:pt x="303" y="0"/>
                      <a:pt x="209" y="32"/>
                      <a:pt x="136" y="105"/>
                    </a:cubicBezTo>
                    <a:cubicBezTo>
                      <a:pt x="0" y="250"/>
                      <a:pt x="0" y="480"/>
                      <a:pt x="136" y="615"/>
                    </a:cubicBezTo>
                    <a:cubicBezTo>
                      <a:pt x="136" y="615"/>
                      <a:pt x="396" y="865"/>
                      <a:pt x="396" y="1156"/>
                    </a:cubicBezTo>
                    <a:cubicBezTo>
                      <a:pt x="396" y="865"/>
                      <a:pt x="646" y="615"/>
                      <a:pt x="646" y="615"/>
                    </a:cubicBezTo>
                    <a:cubicBezTo>
                      <a:pt x="792" y="480"/>
                      <a:pt x="792" y="250"/>
                      <a:pt x="646" y="105"/>
                    </a:cubicBezTo>
                    <a:cubicBezTo>
                      <a:pt x="584" y="32"/>
                      <a:pt x="490" y="0"/>
                      <a:pt x="396" y="0"/>
                    </a:cubicBezTo>
                    <a:lnTo>
                      <a:pt x="396" y="146"/>
                    </a:lnTo>
                    <a:close/>
                    <a:moveTo>
                      <a:pt x="396" y="0"/>
                    </a:moveTo>
                    <a:lnTo>
                      <a:pt x="396" y="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a:solidFill>
                    <a:srgbClr val="A1A1A1"/>
                  </a:solidFill>
                  <a:latin typeface="Raleway Light"/>
                  <a:ea typeface="SimSun" charset="0"/>
                </a:endParaRPr>
              </a:p>
            </p:txBody>
          </p:sp>
          <p:sp>
            <p:nvSpPr>
              <p:cNvPr id="61" name="Freeform 167"/>
              <p:cNvSpPr>
                <a:spLocks noChangeArrowheads="1"/>
              </p:cNvSpPr>
              <p:nvPr/>
            </p:nvSpPr>
            <p:spPr bwMode="auto">
              <a:xfrm>
                <a:off x="4410075" y="1817688"/>
                <a:ext cx="52388" cy="52387"/>
              </a:xfrm>
              <a:custGeom>
                <a:avLst/>
                <a:gdLst>
                  <a:gd name="T0" fmla="*/ 146 w 147"/>
                  <a:gd name="T1" fmla="*/ 73 h 147"/>
                  <a:gd name="T2" fmla="*/ 73 w 147"/>
                  <a:gd name="T3" fmla="*/ 146 h 147"/>
                  <a:gd name="T4" fmla="*/ 0 w 147"/>
                  <a:gd name="T5" fmla="*/ 73 h 147"/>
                  <a:gd name="T6" fmla="*/ 73 w 147"/>
                  <a:gd name="T7" fmla="*/ 0 h 147"/>
                  <a:gd name="T8" fmla="*/ 146 w 147"/>
                  <a:gd name="T9" fmla="*/ 73 h 147"/>
                  <a:gd name="T10" fmla="*/ 146 w 147"/>
                  <a:gd name="T11" fmla="*/ 73 h 147"/>
                  <a:gd name="T12" fmla="*/ 146 w 147"/>
                  <a:gd name="T13" fmla="*/ 73 h 147"/>
                </a:gdLst>
                <a:ahLst/>
                <a:cxnLst>
                  <a:cxn ang="0">
                    <a:pos x="T0" y="T1"/>
                  </a:cxn>
                  <a:cxn ang="0">
                    <a:pos x="T2" y="T3"/>
                  </a:cxn>
                  <a:cxn ang="0">
                    <a:pos x="T4" y="T5"/>
                  </a:cxn>
                  <a:cxn ang="0">
                    <a:pos x="T6" y="T7"/>
                  </a:cxn>
                  <a:cxn ang="0">
                    <a:pos x="T8" y="T9"/>
                  </a:cxn>
                  <a:cxn ang="0">
                    <a:pos x="T10" y="T11"/>
                  </a:cxn>
                  <a:cxn ang="0">
                    <a:pos x="T12" y="T13"/>
                  </a:cxn>
                </a:cxnLst>
                <a:rect l="0" t="0" r="r" b="b"/>
                <a:pathLst>
                  <a:path w="147" h="147">
                    <a:moveTo>
                      <a:pt x="146" y="73"/>
                    </a:moveTo>
                    <a:cubicBezTo>
                      <a:pt x="146" y="104"/>
                      <a:pt x="115" y="146"/>
                      <a:pt x="73" y="146"/>
                    </a:cubicBezTo>
                    <a:cubicBezTo>
                      <a:pt x="32" y="146"/>
                      <a:pt x="0" y="104"/>
                      <a:pt x="0" y="73"/>
                    </a:cubicBezTo>
                    <a:cubicBezTo>
                      <a:pt x="0" y="31"/>
                      <a:pt x="32" y="0"/>
                      <a:pt x="73" y="0"/>
                    </a:cubicBezTo>
                    <a:cubicBezTo>
                      <a:pt x="115" y="0"/>
                      <a:pt x="146" y="31"/>
                      <a:pt x="146" y="73"/>
                    </a:cubicBezTo>
                    <a:close/>
                    <a:moveTo>
                      <a:pt x="146" y="73"/>
                    </a:moveTo>
                    <a:lnTo>
                      <a:pt x="146" y="73"/>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a:solidFill>
                    <a:srgbClr val="A1A1A1"/>
                  </a:solidFill>
                  <a:latin typeface="Raleway Light"/>
                  <a:ea typeface="SimSun" charset="0"/>
                </a:endParaRPr>
              </a:p>
            </p:txBody>
          </p:sp>
        </p:grpSp>
      </p:grpSp>
      <p:sp>
        <p:nvSpPr>
          <p:cNvPr id="70" name="Rectangle 5">
            <a:extLst>
              <a:ext uri="{FF2B5EF4-FFF2-40B4-BE49-F238E27FC236}">
                <a16:creationId xmlns:a16="http://schemas.microsoft.com/office/drawing/2014/main" id="{8F8CEC0C-94EB-410B-A6C7-9CE84FBB4B4E}"/>
              </a:ext>
            </a:extLst>
          </p:cNvPr>
          <p:cNvSpPr>
            <a:spLocks noChangeArrowheads="1"/>
          </p:cNvSpPr>
          <p:nvPr/>
        </p:nvSpPr>
        <p:spPr bwMode="auto">
          <a:xfrm>
            <a:off x="627114" y="344778"/>
            <a:ext cx="308924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85000"/>
                  </a:schemeClr>
                </a:solidFill>
                <a:effectLst/>
                <a:latin typeface="Lato"/>
                <a:ea typeface="Calibri" panose="020F0502020204030204" pitchFamily="34" charset="0"/>
                <a:cs typeface="Times New Roman" panose="02020603050405020304" pitchFamily="18" charset="0"/>
              </a:rPr>
              <a:t>BỘ GIÁO DỤC ĐÀO TẠO</a:t>
            </a:r>
            <a:endParaRPr kumimoji="0" lang="en-US" altLang="en-US" sz="800" b="0" i="0" u="none" strike="noStrike" cap="none" normalizeH="0" baseline="0">
              <a:ln>
                <a:noFill/>
              </a:ln>
              <a:solidFill>
                <a:schemeClr val="bg1">
                  <a:lumMod val="85000"/>
                </a:schemeClr>
              </a:solidFill>
              <a:effectLst/>
              <a:latin typeface="Lato"/>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bg1">
                    <a:lumMod val="85000"/>
                  </a:schemeClr>
                </a:solidFill>
                <a:effectLst/>
                <a:latin typeface="Lato"/>
                <a:ea typeface="Calibri" panose="020F0502020204030204" pitchFamily="34" charset="0"/>
                <a:cs typeface="Times New Roman" panose="02020603050405020304" pitchFamily="18" charset="0"/>
              </a:rPr>
              <a:t>TRƯỜNG ĐẠI HỌC THĂNG LONG</a:t>
            </a:r>
            <a:endParaRPr kumimoji="0" lang="en-US" altLang="en-US" sz="800" b="0" i="0" u="none" strike="noStrike" cap="none" normalizeH="0" baseline="0">
              <a:ln>
                <a:noFill/>
              </a:ln>
              <a:solidFill>
                <a:schemeClr val="bg1">
                  <a:lumMod val="85000"/>
                </a:schemeClr>
              </a:solidFill>
              <a:effectLst/>
              <a:latin typeface="Lato"/>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85000"/>
                  </a:schemeClr>
                </a:solidFill>
                <a:effectLst/>
                <a:latin typeface="Lato"/>
                <a:ea typeface="Calibri" panose="020F0502020204030204" pitchFamily="34" charset="0"/>
                <a:cs typeface="Times New Roman" panose="02020603050405020304" pitchFamily="18" charset="0"/>
              </a:rPr>
              <a:t>---o0o---</a:t>
            </a:r>
            <a:endParaRPr kumimoji="0" lang="en-US" altLang="en-US" sz="800" b="0" i="0" u="none" strike="noStrike" cap="none" normalizeH="0" baseline="0">
              <a:ln>
                <a:noFill/>
              </a:ln>
              <a:solidFill>
                <a:schemeClr val="bg1">
                  <a:lumMod val="85000"/>
                </a:schemeClr>
              </a:solidFill>
              <a:effectLst/>
              <a:latin typeface="Lato"/>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bg1">
                  <a:lumMod val="85000"/>
                </a:schemeClr>
              </a:solidFill>
              <a:effectLst/>
              <a:latin typeface="Lato"/>
            </a:endParaRPr>
          </a:p>
        </p:txBody>
      </p:sp>
      <p:sp>
        <p:nvSpPr>
          <p:cNvPr id="71" name="Rectangle 6">
            <a:extLst>
              <a:ext uri="{FF2B5EF4-FFF2-40B4-BE49-F238E27FC236}">
                <a16:creationId xmlns:a16="http://schemas.microsoft.com/office/drawing/2014/main" id="{55DBA1A3-6797-483C-A622-E32B339B00E9}"/>
              </a:ext>
            </a:extLst>
          </p:cNvPr>
          <p:cNvSpPr>
            <a:spLocks noChangeArrowheads="1"/>
          </p:cNvSpPr>
          <p:nvPr/>
        </p:nvSpPr>
        <p:spPr bwMode="auto">
          <a:xfrm>
            <a:off x="698141" y="1996017"/>
            <a:ext cx="7604198"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260475" algn="l"/>
              </a:tabLst>
              <a:defRPr>
                <a:solidFill>
                  <a:schemeClr val="tx1"/>
                </a:solidFill>
                <a:latin typeface="Arial" panose="020B0604020202020204" pitchFamily="34" charset="0"/>
              </a:defRPr>
            </a:lvl1pPr>
            <a:lvl2pPr eaLnBrk="0" fontAlgn="base" hangingPunct="0">
              <a:spcBef>
                <a:spcPct val="0"/>
              </a:spcBef>
              <a:spcAft>
                <a:spcPct val="0"/>
              </a:spcAft>
              <a:tabLst>
                <a:tab pos="1260475" algn="l"/>
              </a:tabLst>
              <a:defRPr>
                <a:solidFill>
                  <a:schemeClr val="tx1"/>
                </a:solidFill>
                <a:latin typeface="Arial" panose="020B0604020202020204" pitchFamily="34" charset="0"/>
              </a:defRPr>
            </a:lvl2pPr>
            <a:lvl3pPr eaLnBrk="0" fontAlgn="base" hangingPunct="0">
              <a:spcBef>
                <a:spcPct val="0"/>
              </a:spcBef>
              <a:spcAft>
                <a:spcPct val="0"/>
              </a:spcAft>
              <a:tabLst>
                <a:tab pos="1260475" algn="l"/>
              </a:tabLst>
              <a:defRPr>
                <a:solidFill>
                  <a:schemeClr val="tx1"/>
                </a:solidFill>
                <a:latin typeface="Arial" panose="020B0604020202020204" pitchFamily="34" charset="0"/>
              </a:defRPr>
            </a:lvl3pPr>
            <a:lvl4pPr eaLnBrk="0" fontAlgn="base" hangingPunct="0">
              <a:spcBef>
                <a:spcPct val="0"/>
              </a:spcBef>
              <a:spcAft>
                <a:spcPct val="0"/>
              </a:spcAft>
              <a:tabLst>
                <a:tab pos="1260475" algn="l"/>
              </a:tabLst>
              <a:defRPr>
                <a:solidFill>
                  <a:schemeClr val="tx1"/>
                </a:solidFill>
                <a:latin typeface="Arial" panose="020B0604020202020204" pitchFamily="34" charset="0"/>
              </a:defRPr>
            </a:lvl4pPr>
            <a:lvl5pPr eaLnBrk="0" fontAlgn="base" hangingPunct="0">
              <a:spcBef>
                <a:spcPct val="0"/>
              </a:spcBef>
              <a:spcAft>
                <a:spcPct val="0"/>
              </a:spcAft>
              <a:tabLst>
                <a:tab pos="1260475" algn="l"/>
              </a:tabLst>
              <a:defRPr>
                <a:solidFill>
                  <a:schemeClr val="tx1"/>
                </a:solidFill>
                <a:latin typeface="Arial" panose="020B0604020202020204" pitchFamily="34" charset="0"/>
              </a:defRPr>
            </a:lvl5pPr>
            <a:lvl6pPr eaLnBrk="0" fontAlgn="base" hangingPunct="0">
              <a:spcBef>
                <a:spcPct val="0"/>
              </a:spcBef>
              <a:spcAft>
                <a:spcPct val="0"/>
              </a:spcAft>
              <a:tabLst>
                <a:tab pos="1260475" algn="l"/>
              </a:tabLst>
              <a:defRPr>
                <a:solidFill>
                  <a:schemeClr val="tx1"/>
                </a:solidFill>
                <a:latin typeface="Arial" panose="020B0604020202020204" pitchFamily="34" charset="0"/>
              </a:defRPr>
            </a:lvl6pPr>
            <a:lvl7pPr eaLnBrk="0" fontAlgn="base" hangingPunct="0">
              <a:spcBef>
                <a:spcPct val="0"/>
              </a:spcBef>
              <a:spcAft>
                <a:spcPct val="0"/>
              </a:spcAft>
              <a:tabLst>
                <a:tab pos="1260475" algn="l"/>
              </a:tabLst>
              <a:defRPr>
                <a:solidFill>
                  <a:schemeClr val="tx1"/>
                </a:solidFill>
                <a:latin typeface="Arial" panose="020B0604020202020204" pitchFamily="34" charset="0"/>
              </a:defRPr>
            </a:lvl7pPr>
            <a:lvl8pPr eaLnBrk="0" fontAlgn="base" hangingPunct="0">
              <a:spcBef>
                <a:spcPct val="0"/>
              </a:spcBef>
              <a:spcAft>
                <a:spcPct val="0"/>
              </a:spcAft>
              <a:tabLst>
                <a:tab pos="1260475" algn="l"/>
              </a:tabLst>
              <a:defRPr>
                <a:solidFill>
                  <a:schemeClr val="tx1"/>
                </a:solidFill>
                <a:latin typeface="Arial" panose="020B0604020202020204" pitchFamily="34" charset="0"/>
              </a:defRPr>
            </a:lvl8pPr>
            <a:lvl9pPr eaLnBrk="0" fontAlgn="base" hangingPunct="0">
              <a:spcBef>
                <a:spcPct val="0"/>
              </a:spcBef>
              <a:spcAft>
                <a:spcPct val="0"/>
              </a:spcAft>
              <a:tabLst>
                <a:tab pos="12604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600"/>
              </a:spcBef>
              <a:spcAft>
                <a:spcPts val="600"/>
              </a:spcAft>
              <a:buClrTx/>
              <a:buSzTx/>
              <a:buFontTx/>
              <a:buNone/>
              <a:tabLst>
                <a:tab pos="1260475" algn="l"/>
              </a:tabLst>
            </a:pPr>
            <a:r>
              <a:rPr kumimoji="0" lang="en-US" altLang="en-US" sz="4800" b="1" i="0" u="none" strike="noStrike" cap="none" normalizeH="0" baseline="0">
                <a:ln>
                  <a:noFill/>
                </a:ln>
                <a:solidFill>
                  <a:schemeClr val="bg1">
                    <a:lumMod val="85000"/>
                  </a:schemeClr>
                </a:solidFill>
                <a:effectLst/>
                <a:latin typeface="+mj-lt"/>
                <a:ea typeface="Calibri" panose="020F0502020204030204" pitchFamily="34" charset="0"/>
                <a:cs typeface="Times New Roman" panose="02020603050405020304" pitchFamily="18" charset="0"/>
              </a:rPr>
              <a:t>KHÓA LUẬN TỐT NGHIỆP</a:t>
            </a:r>
            <a:endParaRPr kumimoji="0" lang="en-US" altLang="en-US" sz="4800" b="0" i="0" u="none" strike="noStrike" cap="none" normalizeH="0" baseline="0">
              <a:ln>
                <a:noFill/>
              </a:ln>
              <a:solidFill>
                <a:schemeClr val="bg1">
                  <a:lumMod val="85000"/>
                </a:schemeClr>
              </a:solidFill>
              <a:effectLst/>
              <a:latin typeface="+mj-lt"/>
            </a:endParaRPr>
          </a:p>
          <a:p>
            <a:pPr marL="0" marR="0" lvl="0" indent="0" algn="l" defTabSz="914400" rtl="0" eaLnBrk="0" fontAlgn="base" latinLnBrk="0" hangingPunct="0">
              <a:lnSpc>
                <a:spcPct val="100000"/>
              </a:lnSpc>
              <a:spcBef>
                <a:spcPts val="600"/>
              </a:spcBef>
              <a:spcAft>
                <a:spcPts val="600"/>
              </a:spcAft>
              <a:buClrTx/>
              <a:buSzTx/>
              <a:buFontTx/>
              <a:buNone/>
              <a:tabLst>
                <a:tab pos="1260475" algn="l"/>
              </a:tabLst>
            </a:pPr>
            <a:r>
              <a:rPr kumimoji="0" lang="en-US" altLang="en-US" sz="2200" b="1" i="0" u="none" strike="noStrike" cap="none" normalizeH="0" baseline="0">
                <a:ln>
                  <a:noFill/>
                </a:ln>
                <a:solidFill>
                  <a:schemeClr val="bg1">
                    <a:lumMod val="85000"/>
                  </a:schemeClr>
                </a:solidFill>
                <a:effectLst/>
                <a:latin typeface="+mj-lt"/>
                <a:ea typeface="Calibri" panose="020F0502020204030204" pitchFamily="34" charset="0"/>
                <a:cs typeface="Times New Roman" panose="02020603050405020304" pitchFamily="18" charset="0"/>
              </a:rPr>
              <a:t>HỆ THỐNG KIỂM SOÁT TRẠNG THÁI ỨNG DỤNG</a:t>
            </a:r>
            <a:endParaRPr kumimoji="0" lang="en-US" altLang="en-US" sz="800" b="0" i="0" u="none" strike="noStrike" cap="none" normalizeH="0" baseline="0">
              <a:ln>
                <a:noFill/>
              </a:ln>
              <a:solidFill>
                <a:schemeClr val="bg1">
                  <a:lumMod val="85000"/>
                </a:schemeClr>
              </a:solidFill>
              <a:effectLst/>
              <a:latin typeface="+mj-lt"/>
            </a:endParaRPr>
          </a:p>
          <a:p>
            <a:pPr marL="0" marR="0" lvl="0" indent="0" algn="l" defTabSz="914400" rtl="0" eaLnBrk="0" fontAlgn="base" latinLnBrk="0" hangingPunct="0">
              <a:lnSpc>
                <a:spcPct val="100000"/>
              </a:lnSpc>
              <a:spcBef>
                <a:spcPts val="600"/>
              </a:spcBef>
              <a:spcAft>
                <a:spcPct val="0"/>
              </a:spcAft>
              <a:buClrTx/>
              <a:buSzTx/>
              <a:buFontTx/>
              <a:buNone/>
              <a:tabLst>
                <a:tab pos="1260475" algn="l"/>
              </a:tabLst>
            </a:pPr>
            <a:r>
              <a:rPr kumimoji="0" lang="en-US" altLang="en-US" sz="1400" b="1" i="0" u="none" strike="noStrike" cap="none" normalizeH="0" baseline="0">
                <a:ln>
                  <a:noFill/>
                </a:ln>
                <a:solidFill>
                  <a:schemeClr val="bg1">
                    <a:lumMod val="85000"/>
                  </a:schemeClr>
                </a:solidFill>
                <a:effectLst/>
                <a:latin typeface="+mj-lt"/>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bg1">
                  <a:lumMod val="85000"/>
                </a:schemeClr>
              </a:solidFill>
              <a:effectLst/>
              <a:latin typeface="+mj-lt"/>
            </a:endParaRPr>
          </a:p>
        </p:txBody>
      </p:sp>
      <p:pic>
        <p:nvPicPr>
          <p:cNvPr id="72" name="Picture 1" descr="Logo, company name&#10;&#10;Description automatically generated">
            <a:extLst>
              <a:ext uri="{FF2B5EF4-FFF2-40B4-BE49-F238E27FC236}">
                <a16:creationId xmlns:a16="http://schemas.microsoft.com/office/drawing/2014/main" id="{F1F3E5A5-EEA3-4D79-927B-D928ED53D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5047" y="405487"/>
            <a:ext cx="1668854" cy="166885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078C6623-069E-4561-8F22-4AEC3C5D2948}"/>
              </a:ext>
            </a:extLst>
          </p:cNvPr>
          <p:cNvSpPr txBox="1"/>
          <p:nvPr/>
        </p:nvSpPr>
        <p:spPr>
          <a:xfrm>
            <a:off x="698141" y="3810992"/>
            <a:ext cx="6269580" cy="1727652"/>
          </a:xfrm>
          <a:prstGeom prst="rect">
            <a:avLst/>
          </a:prstGeom>
          <a:noFill/>
        </p:spPr>
        <p:txBody>
          <a:bodyPr wrap="square">
            <a:spAutoFit/>
          </a:bodyPr>
          <a:lstStyle/>
          <a:p>
            <a:pPr algn="just">
              <a:lnSpc>
                <a:spcPct val="130000"/>
              </a:lnSpc>
              <a:spcBef>
                <a:spcPts val="300"/>
              </a:spcBef>
              <a:spcAft>
                <a:spcPts val="300"/>
              </a:spcAft>
              <a:tabLst>
                <a:tab pos="1260475" algn="l"/>
              </a:tabLst>
            </a:pPr>
            <a:r>
              <a:rPr lang="en-US" sz="1800" b="1">
                <a:solidFill>
                  <a:schemeClr val="bg1">
                    <a:lumMod val="85000"/>
                  </a:schemeClr>
                </a:solidFill>
                <a:effectLst/>
                <a:latin typeface="+mj-lt"/>
                <a:ea typeface="Calibri" panose="020F0502020204030204" pitchFamily="34" charset="0"/>
                <a:cs typeface="Calibri" panose="020F0502020204030204" pitchFamily="34" charset="0"/>
              </a:rPr>
              <a:t>SINH VIÊN THỰC HIỆN:</a:t>
            </a:r>
            <a:r>
              <a:rPr lang="en-US" b="1">
                <a:solidFill>
                  <a:schemeClr val="bg1">
                    <a:lumMod val="85000"/>
                  </a:schemeClr>
                </a:solidFill>
                <a:latin typeface="+mj-lt"/>
                <a:ea typeface="Calibri" panose="020F0502020204030204" pitchFamily="34" charset="0"/>
                <a:cs typeface="Calibri" panose="020F0502020204030204" pitchFamily="34" charset="0"/>
              </a:rPr>
              <a:t> </a:t>
            </a:r>
            <a:r>
              <a:rPr lang="en-US" sz="1800" b="1">
                <a:solidFill>
                  <a:schemeClr val="bg1">
                    <a:lumMod val="85000"/>
                  </a:schemeClr>
                </a:solidFill>
                <a:effectLst/>
                <a:latin typeface="+mj-lt"/>
                <a:ea typeface="Calibri" panose="020F0502020204030204" pitchFamily="34" charset="0"/>
                <a:cs typeface="Calibri" panose="020F0502020204030204" pitchFamily="34" charset="0"/>
              </a:rPr>
              <a:t>NGUYỄN TÚ ĐIỀN</a:t>
            </a:r>
          </a:p>
          <a:p>
            <a:pPr algn="just">
              <a:lnSpc>
                <a:spcPct val="130000"/>
              </a:lnSpc>
              <a:spcBef>
                <a:spcPts val="300"/>
              </a:spcBef>
              <a:spcAft>
                <a:spcPts val="300"/>
              </a:spcAft>
              <a:tabLst>
                <a:tab pos="1260475" algn="l"/>
              </a:tabLst>
            </a:pPr>
            <a:r>
              <a:rPr lang="en-US" sz="1800" b="1">
                <a:solidFill>
                  <a:schemeClr val="bg1">
                    <a:lumMod val="85000"/>
                  </a:schemeClr>
                </a:solidFill>
                <a:effectLst/>
                <a:latin typeface="+mj-lt"/>
                <a:ea typeface="Calibri" panose="020F0502020204030204" pitchFamily="34" charset="0"/>
                <a:cs typeface="Calibri" panose="020F0502020204030204" pitchFamily="34" charset="0"/>
              </a:rPr>
              <a:t>MÃ SINH VIÊN: A30070</a:t>
            </a:r>
          </a:p>
          <a:p>
            <a:pPr algn="just">
              <a:lnSpc>
                <a:spcPct val="130000"/>
              </a:lnSpc>
              <a:spcBef>
                <a:spcPts val="300"/>
              </a:spcBef>
              <a:spcAft>
                <a:spcPts val="300"/>
              </a:spcAft>
              <a:tabLst>
                <a:tab pos="1260475" algn="l"/>
              </a:tabLst>
            </a:pPr>
            <a:r>
              <a:rPr lang="en-US" sz="1800" b="1">
                <a:solidFill>
                  <a:schemeClr val="bg1">
                    <a:lumMod val="85000"/>
                  </a:schemeClr>
                </a:solidFill>
                <a:effectLst/>
                <a:latin typeface="+mj-lt"/>
                <a:ea typeface="Calibri" panose="020F0502020204030204" pitchFamily="34" charset="0"/>
                <a:cs typeface="Calibri" panose="020F0502020204030204" pitchFamily="34" charset="0"/>
              </a:rPr>
              <a:t>CHUYÊN NGÀNH: KHOA HỌC MÁY TÍNH</a:t>
            </a:r>
          </a:p>
          <a:p>
            <a:pPr algn="just">
              <a:lnSpc>
                <a:spcPct val="130000"/>
              </a:lnSpc>
              <a:spcBef>
                <a:spcPts val="300"/>
              </a:spcBef>
              <a:spcAft>
                <a:spcPts val="8000"/>
              </a:spcAft>
              <a:tabLst>
                <a:tab pos="1260475" algn="l"/>
              </a:tabLst>
            </a:pPr>
            <a:r>
              <a:rPr lang="en-US" sz="1800" b="1">
                <a:solidFill>
                  <a:schemeClr val="bg1">
                    <a:lumMod val="85000"/>
                  </a:schemeClr>
                </a:solidFill>
                <a:effectLst/>
                <a:latin typeface="+mj-lt"/>
                <a:ea typeface="Calibri" panose="020F0502020204030204" pitchFamily="34" charset="0"/>
                <a:cs typeface="Calibri" panose="020F0502020204030204" pitchFamily="34" charset="0"/>
              </a:rPr>
              <a:t>GIÁO VIÊN HƯỚNG DẪN: TS. TRẦN ĐỨC MINH</a:t>
            </a:r>
          </a:p>
        </p:txBody>
      </p:sp>
      <p:sp>
        <p:nvSpPr>
          <p:cNvPr id="74" name="TextBox 73">
            <a:extLst>
              <a:ext uri="{FF2B5EF4-FFF2-40B4-BE49-F238E27FC236}">
                <a16:creationId xmlns:a16="http://schemas.microsoft.com/office/drawing/2014/main" id="{8F6DA282-EA11-4F1B-8CD0-DF828A624B10}"/>
              </a:ext>
            </a:extLst>
          </p:cNvPr>
          <p:cNvSpPr txBox="1"/>
          <p:nvPr/>
        </p:nvSpPr>
        <p:spPr>
          <a:xfrm>
            <a:off x="5249291" y="5812213"/>
            <a:ext cx="1865883" cy="369332"/>
          </a:xfrm>
          <a:prstGeom prst="rect">
            <a:avLst/>
          </a:prstGeom>
          <a:noFill/>
        </p:spPr>
        <p:txBody>
          <a:bodyPr wrap="square">
            <a:spAutoFit/>
          </a:bodyPr>
          <a:lstStyle/>
          <a:p>
            <a:r>
              <a:rPr lang="en-US" sz="1800" b="1">
                <a:solidFill>
                  <a:schemeClr val="bg1">
                    <a:lumMod val="85000"/>
                  </a:schemeClr>
                </a:solidFill>
                <a:effectLst/>
                <a:latin typeface="+mj-lt"/>
                <a:ea typeface="Calibri" panose="020F0502020204030204" pitchFamily="34" charset="0"/>
                <a:cs typeface="Calibri" panose="020F0502020204030204" pitchFamily="34" charset="0"/>
              </a:rPr>
              <a:t>HÀ NỘI - 2021</a:t>
            </a:r>
            <a:endParaRPr lang="en-US">
              <a:solidFill>
                <a:schemeClr val="bg1">
                  <a:lumMod val="85000"/>
                </a:schemeClr>
              </a:solidFill>
              <a:latin typeface="+mj-lt"/>
            </a:endParaRPr>
          </a:p>
        </p:txBody>
      </p:sp>
    </p:spTree>
    <p:extLst>
      <p:ext uri="{BB962C8B-B14F-4D97-AF65-F5344CB8AC3E}">
        <p14:creationId xmlns:p14="http://schemas.microsoft.com/office/powerpoint/2010/main" val="1434296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ORM – Entity Framework Core</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5" y="1002662"/>
            <a:ext cx="11159849" cy="1569660"/>
          </a:xfrm>
          <a:prstGeom prst="rect">
            <a:avLst/>
          </a:prstGeom>
        </p:spPr>
        <p:txBody>
          <a:bodyPr wrap="square">
            <a:spAutoFit/>
          </a:bodyPr>
          <a:lstStyle/>
          <a:p>
            <a:pPr indent="457200" algn="just"/>
            <a:r>
              <a:rPr lang="en-GB" sz="2400">
                <a:solidFill>
                  <a:schemeClr val="bg2"/>
                </a:solidFill>
              </a:rPr>
              <a:t>ORM viết tắt của Object Relational Mapping là  một kỹ thuật lập trình thực hiện ánh xạ bảng trong CSDL sang các đối tượng trong ngôn ngữ lập trình hương đối tượng như Java, C#...</a:t>
            </a:r>
          </a:p>
          <a:p>
            <a:pPr indent="457200"/>
            <a:r>
              <a:rPr lang="en-GB" sz="2400">
                <a:solidFill>
                  <a:schemeClr val="bg2"/>
                </a:solidFill>
              </a:rPr>
              <a:t>EF – Core là một ORM framework để truy cập dữ liệu trong .NET.</a:t>
            </a:r>
          </a:p>
        </p:txBody>
      </p:sp>
      <p:sp>
        <p:nvSpPr>
          <p:cNvPr id="2" name="Rectangle: Rounded Corners 1">
            <a:extLst>
              <a:ext uri="{FF2B5EF4-FFF2-40B4-BE49-F238E27FC236}">
                <a16:creationId xmlns:a16="http://schemas.microsoft.com/office/drawing/2014/main" id="{F2753D4A-4725-4127-A577-744AF7ABF6DA}"/>
              </a:ext>
            </a:extLst>
          </p:cNvPr>
          <p:cNvSpPr/>
          <p:nvPr/>
        </p:nvSpPr>
        <p:spPr>
          <a:xfrm>
            <a:off x="410965" y="2861961"/>
            <a:ext cx="5141843" cy="2756961"/>
          </a:xfrm>
          <a:prstGeom prst="roundRect">
            <a:avLst/>
          </a:prstGeom>
          <a:solidFill>
            <a:schemeClr val="accent6">
              <a:lumMod val="20000"/>
              <a:lumOff val="80000"/>
            </a:schemeClr>
          </a:solidFill>
          <a:ln>
            <a:solidFill>
              <a:srgbClr val="0066FF"/>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a:extLst>
              <a:ext uri="{FF2B5EF4-FFF2-40B4-BE49-F238E27FC236}">
                <a16:creationId xmlns:a16="http://schemas.microsoft.com/office/drawing/2014/main" id="{FD88B9A0-CA72-4476-80D3-F66DEC01D663}"/>
              </a:ext>
            </a:extLst>
          </p:cNvPr>
          <p:cNvSpPr txBox="1"/>
          <p:nvPr/>
        </p:nvSpPr>
        <p:spPr>
          <a:xfrm>
            <a:off x="2141752" y="2914970"/>
            <a:ext cx="1417376" cy="523220"/>
          </a:xfrm>
          <a:prstGeom prst="rect">
            <a:avLst/>
          </a:prstGeom>
          <a:noFill/>
        </p:spPr>
        <p:txBody>
          <a:bodyPr wrap="none" rtlCol="0">
            <a:spAutoFit/>
          </a:bodyPr>
          <a:lstStyle/>
          <a:p>
            <a:r>
              <a:rPr lang="en-GB" sz="2800" b="1">
                <a:solidFill>
                  <a:srgbClr val="0070C0"/>
                </a:solidFill>
              </a:rPr>
              <a:t>Ưu điểm</a:t>
            </a: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2" name="Rectangle 11">
            <a:extLst>
              <a:ext uri="{FF2B5EF4-FFF2-40B4-BE49-F238E27FC236}">
                <a16:creationId xmlns:a16="http://schemas.microsoft.com/office/drawing/2014/main" id="{E48522D9-7560-4B9A-9A3D-234A9AF86430}"/>
              </a:ext>
            </a:extLst>
          </p:cNvPr>
          <p:cNvSpPr/>
          <p:nvPr/>
        </p:nvSpPr>
        <p:spPr>
          <a:xfrm>
            <a:off x="410965" y="3348157"/>
            <a:ext cx="5141843" cy="2292935"/>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200">
                <a:solidFill>
                  <a:srgbClr val="0070C0"/>
                </a:solidFill>
              </a:rPr>
              <a:t>Tập trung vào lập trình hướng đối tượng</a:t>
            </a:r>
          </a:p>
          <a:p>
            <a:pPr marL="285750" indent="-285750" algn="just">
              <a:buFont typeface="Wingdings" panose="05000000000000000000" pitchFamily="2" charset="2"/>
              <a:buChar char="Ø"/>
            </a:pPr>
            <a:r>
              <a:rPr lang="en-US" sz="2200">
                <a:solidFill>
                  <a:srgbClr val="0070C0"/>
                </a:solidFill>
              </a:rPr>
              <a:t>Làm việc được với nhiều hệ quản trị CSDL;</a:t>
            </a:r>
          </a:p>
          <a:p>
            <a:pPr marL="285750" indent="-285750" algn="just">
              <a:buFont typeface="Wingdings" panose="05000000000000000000" pitchFamily="2" charset="2"/>
              <a:buChar char="Ø"/>
            </a:pPr>
            <a:r>
              <a:rPr lang="en-US" sz="2200">
                <a:solidFill>
                  <a:srgbClr val="0070C0"/>
                </a:solidFill>
              </a:rPr>
              <a:t>Đơn giản dễ sử dụng cung cấp nhiều API truy vấn.</a:t>
            </a:r>
          </a:p>
          <a:p>
            <a:pPr indent="457200" algn="just"/>
            <a:endParaRPr lang="en-GB" sz="2200"/>
          </a:p>
        </p:txBody>
      </p:sp>
      <p:sp>
        <p:nvSpPr>
          <p:cNvPr id="13" name="Rectangle: Rounded Corners 12">
            <a:extLst>
              <a:ext uri="{FF2B5EF4-FFF2-40B4-BE49-F238E27FC236}">
                <a16:creationId xmlns:a16="http://schemas.microsoft.com/office/drawing/2014/main" id="{DA5ECE5A-BF4B-4C44-9835-55E35ACE56DB}"/>
              </a:ext>
            </a:extLst>
          </p:cNvPr>
          <p:cNvSpPr/>
          <p:nvPr/>
        </p:nvSpPr>
        <p:spPr>
          <a:xfrm>
            <a:off x="5963773" y="2918405"/>
            <a:ext cx="5141843" cy="2756961"/>
          </a:xfrm>
          <a:prstGeom prst="roundRect">
            <a:avLst/>
          </a:prstGeom>
          <a:solidFill>
            <a:schemeClr val="accent4">
              <a:lumMod val="20000"/>
              <a:lumOff val="80000"/>
            </a:schemeClr>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4" name="TextBox 13">
            <a:extLst>
              <a:ext uri="{FF2B5EF4-FFF2-40B4-BE49-F238E27FC236}">
                <a16:creationId xmlns:a16="http://schemas.microsoft.com/office/drawing/2014/main" id="{A2B4955F-D1A4-42CF-B240-2B45C678355B}"/>
              </a:ext>
            </a:extLst>
          </p:cNvPr>
          <p:cNvSpPr txBox="1"/>
          <p:nvPr/>
        </p:nvSpPr>
        <p:spPr>
          <a:xfrm>
            <a:off x="7694560" y="2971414"/>
            <a:ext cx="1938351" cy="523220"/>
          </a:xfrm>
          <a:prstGeom prst="rect">
            <a:avLst/>
          </a:prstGeom>
          <a:noFill/>
        </p:spPr>
        <p:txBody>
          <a:bodyPr wrap="none" rtlCol="0">
            <a:spAutoFit/>
          </a:bodyPr>
          <a:lstStyle/>
          <a:p>
            <a:r>
              <a:rPr lang="en-GB" sz="2800" b="1">
                <a:solidFill>
                  <a:schemeClr val="accent4">
                    <a:lumMod val="50000"/>
                  </a:schemeClr>
                </a:solidFill>
              </a:rPr>
              <a:t>Nhược điểm</a:t>
            </a:r>
          </a:p>
        </p:txBody>
      </p:sp>
      <p:sp>
        <p:nvSpPr>
          <p:cNvPr id="15" name="Rectangle 14">
            <a:extLst>
              <a:ext uri="{FF2B5EF4-FFF2-40B4-BE49-F238E27FC236}">
                <a16:creationId xmlns:a16="http://schemas.microsoft.com/office/drawing/2014/main" id="{04C61C9E-0FF2-47F7-9E31-3C80804F25EF}"/>
              </a:ext>
            </a:extLst>
          </p:cNvPr>
          <p:cNvSpPr/>
          <p:nvPr/>
        </p:nvSpPr>
        <p:spPr>
          <a:xfrm>
            <a:off x="5963773" y="3404601"/>
            <a:ext cx="5141843" cy="1563377"/>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200">
                <a:solidFill>
                  <a:schemeClr val="accent4">
                    <a:lumMod val="50000"/>
                  </a:schemeClr>
                </a:solidFill>
              </a:rPr>
              <a:t>Khả năng truy vấn bị hạn chế, nhiều trường hợp phải dùng native SQL;</a:t>
            </a:r>
          </a:p>
          <a:p>
            <a:pPr marL="285750" indent="-285750" algn="just">
              <a:lnSpc>
                <a:spcPct val="150000"/>
              </a:lnSpc>
              <a:buFont typeface="Wingdings" panose="05000000000000000000" pitchFamily="2" charset="2"/>
              <a:buChar char="Ø"/>
            </a:pPr>
            <a:r>
              <a:rPr lang="en-US" sz="2200">
                <a:solidFill>
                  <a:schemeClr val="accent4">
                    <a:lumMod val="50000"/>
                  </a:schemeClr>
                </a:solidFill>
              </a:rPr>
              <a:t>Khó tối ưu được SQL.</a:t>
            </a:r>
          </a:p>
        </p:txBody>
      </p:sp>
    </p:spTree>
    <p:extLst>
      <p:ext uri="{BB962C8B-B14F-4D97-AF65-F5344CB8AC3E}">
        <p14:creationId xmlns:p14="http://schemas.microsoft.com/office/powerpoint/2010/main" val="269440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0" grpId="0"/>
      <p:bldP spid="12" grpId="0"/>
      <p:bldP spid="13" grpId="0" animBg="1"/>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2. ASP.NET Core SignalR</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5" y="1002662"/>
            <a:ext cx="11159849" cy="830997"/>
          </a:xfrm>
          <a:prstGeom prst="rect">
            <a:avLst/>
          </a:prstGeom>
        </p:spPr>
        <p:txBody>
          <a:bodyPr wrap="square">
            <a:spAutoFit/>
          </a:bodyPr>
          <a:lstStyle/>
          <a:p>
            <a:pPr indent="457200"/>
            <a:r>
              <a:rPr lang="en-GB" sz="2400">
                <a:solidFill>
                  <a:schemeClr val="bg2"/>
                </a:solidFill>
              </a:rPr>
              <a:t>ASP.NET Core SignalR là một thư viện mã nguồn mở, giúp đơn giản việc thêm chức năng web real-time trong phát triển ứng dụng.</a:t>
            </a: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1026" name="Picture 2" descr="What, Why and How About SignalR">
            <a:extLst>
              <a:ext uri="{FF2B5EF4-FFF2-40B4-BE49-F238E27FC236}">
                <a16:creationId xmlns:a16="http://schemas.microsoft.com/office/drawing/2014/main" id="{C350E4F9-F8A6-4BF0-AA18-1B3A18AEA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581" y="1991033"/>
            <a:ext cx="8564838" cy="375846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C737551E-11DC-4C7A-BED1-4B57B115463C}"/>
              </a:ext>
            </a:extLst>
          </p:cNvPr>
          <p:cNvSpPr/>
          <p:nvPr/>
        </p:nvSpPr>
        <p:spPr>
          <a:xfrm>
            <a:off x="1852971" y="5885714"/>
            <a:ext cx="8275835" cy="430887"/>
          </a:xfrm>
          <a:prstGeom prst="rect">
            <a:avLst/>
          </a:prstGeom>
        </p:spPr>
        <p:txBody>
          <a:bodyPr wrap="square">
            <a:spAutoFit/>
          </a:bodyPr>
          <a:lstStyle/>
          <a:p>
            <a:pPr indent="457200"/>
            <a:r>
              <a:rPr lang="en-GB" sz="2200">
                <a:solidFill>
                  <a:schemeClr val="bg2"/>
                </a:solidFill>
              </a:rPr>
              <a:t>Mô tả sự truyền tải nội dung giữa client và server bằng signalR</a:t>
            </a:r>
          </a:p>
        </p:txBody>
      </p:sp>
    </p:spTree>
    <p:extLst>
      <p:ext uri="{BB962C8B-B14F-4D97-AF65-F5344CB8AC3E}">
        <p14:creationId xmlns:p14="http://schemas.microsoft.com/office/powerpoint/2010/main" val="116417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3. ClearScript</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5" y="1002662"/>
            <a:ext cx="5433244" cy="830997"/>
          </a:xfrm>
          <a:prstGeom prst="rect">
            <a:avLst/>
          </a:prstGeom>
        </p:spPr>
        <p:txBody>
          <a:bodyPr wrap="square">
            <a:spAutoFit/>
          </a:bodyPr>
          <a:lstStyle/>
          <a:p>
            <a:pPr indent="457200" algn="just"/>
            <a:r>
              <a:rPr lang="en-GB" sz="2400">
                <a:solidFill>
                  <a:schemeClr val="bg2"/>
                </a:solidFill>
              </a:rPr>
              <a:t>ClearScript là một thư viện cho phép thêm các tập lệnh vào ứng dụng .NET. </a:t>
            </a:r>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0" name="Rectangle 9">
            <a:extLst>
              <a:ext uri="{FF2B5EF4-FFF2-40B4-BE49-F238E27FC236}">
                <a16:creationId xmlns:a16="http://schemas.microsoft.com/office/drawing/2014/main" id="{C447FD4C-AEE8-4AF3-8EB5-4571E9B13276}"/>
              </a:ext>
            </a:extLst>
          </p:cNvPr>
          <p:cNvSpPr/>
          <p:nvPr/>
        </p:nvSpPr>
        <p:spPr>
          <a:xfrm>
            <a:off x="393999" y="1970200"/>
            <a:ext cx="5433244" cy="1200329"/>
          </a:xfrm>
          <a:prstGeom prst="rect">
            <a:avLst/>
          </a:prstGeom>
        </p:spPr>
        <p:txBody>
          <a:bodyPr wrap="square">
            <a:spAutoFit/>
          </a:bodyPr>
          <a:lstStyle/>
          <a:p>
            <a:pPr indent="457200" algn="just"/>
            <a:r>
              <a:rPr lang="en-GB" sz="2400">
                <a:solidFill>
                  <a:schemeClr val="bg2"/>
                </a:solidFill>
              </a:rPr>
              <a:t>ClearScript hỗ trợ V8 – JavaScript Engine, V8 sẽ biên dịch và thực mã Javascript.</a:t>
            </a:r>
            <a:endParaRPr lang="en-GB" sz="2400">
              <a:solidFill>
                <a:schemeClr val="bg1"/>
              </a:solidFill>
            </a:endParaRPr>
          </a:p>
        </p:txBody>
      </p:sp>
      <p:pic>
        <p:nvPicPr>
          <p:cNvPr id="2050" name="Picture 2" descr="Cutting Edge - A Look at ClearScript | Microsoft Docs">
            <a:extLst>
              <a:ext uri="{FF2B5EF4-FFF2-40B4-BE49-F238E27FC236}">
                <a16:creationId xmlns:a16="http://schemas.microsoft.com/office/drawing/2014/main" id="{B3AB0351-4E90-43FA-B379-8AB00E4538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8717" y="1141481"/>
            <a:ext cx="5527469" cy="393957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16959285-1490-465D-9DE5-02FDAA1EBA3F}"/>
              </a:ext>
            </a:extLst>
          </p:cNvPr>
          <p:cNvSpPr/>
          <p:nvPr/>
        </p:nvSpPr>
        <p:spPr>
          <a:xfrm>
            <a:off x="390967" y="3305112"/>
            <a:ext cx="5433244" cy="1569660"/>
          </a:xfrm>
          <a:prstGeom prst="rect">
            <a:avLst/>
          </a:prstGeom>
        </p:spPr>
        <p:txBody>
          <a:bodyPr wrap="square">
            <a:spAutoFit/>
          </a:bodyPr>
          <a:lstStyle/>
          <a:p>
            <a:pPr indent="457200" algn="just"/>
            <a:r>
              <a:rPr lang="en-GB" sz="2400">
                <a:solidFill>
                  <a:schemeClr val="bg2"/>
                </a:solidFill>
              </a:rPr>
              <a:t>Mã script có thể truy cập vào các tính năng của .NET – contructors, methods, properties,… Ngoài ra, ClearScript hỗ trợ gỡ lỗi trong quá trình thực thi.</a:t>
            </a:r>
            <a:endParaRPr lang="en-GB" sz="2400">
              <a:solidFill>
                <a:schemeClr val="bg1"/>
              </a:solidFill>
            </a:endParaRPr>
          </a:p>
        </p:txBody>
      </p:sp>
    </p:spTree>
    <p:extLst>
      <p:ext uri="{BB962C8B-B14F-4D97-AF65-F5344CB8AC3E}">
        <p14:creationId xmlns:p14="http://schemas.microsoft.com/office/powerpoint/2010/main" val="145262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4. ABP Framework – ASP.NET Boilerplate Framework</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3" name="Picture 2" descr="A screenshot of a video game&#10;&#10;Description automatically generated with medium confidence">
            <a:extLst>
              <a:ext uri="{FF2B5EF4-FFF2-40B4-BE49-F238E27FC236}">
                <a16:creationId xmlns:a16="http://schemas.microsoft.com/office/drawing/2014/main" id="{372BC652-CD46-4866-996B-3222A5EDB7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64" y="1065933"/>
            <a:ext cx="4856088" cy="33205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Rectangle 13">
            <a:extLst>
              <a:ext uri="{FF2B5EF4-FFF2-40B4-BE49-F238E27FC236}">
                <a16:creationId xmlns:a16="http://schemas.microsoft.com/office/drawing/2014/main" id="{0DBE8704-76F9-4F0D-A5A1-DC7AD8B46815}"/>
              </a:ext>
            </a:extLst>
          </p:cNvPr>
          <p:cNvSpPr/>
          <p:nvPr/>
        </p:nvSpPr>
        <p:spPr>
          <a:xfrm>
            <a:off x="5596574" y="987091"/>
            <a:ext cx="5974240" cy="2677656"/>
          </a:xfrm>
          <a:prstGeom prst="rect">
            <a:avLst/>
          </a:prstGeom>
        </p:spPr>
        <p:txBody>
          <a:bodyPr wrap="square">
            <a:spAutoFit/>
          </a:bodyPr>
          <a:lstStyle/>
          <a:p>
            <a:pPr marL="342900" indent="-342900" algn="just">
              <a:buFont typeface="Wingdings" panose="05000000000000000000" pitchFamily="2" charset="2"/>
              <a:buChar char="Ø"/>
            </a:pPr>
            <a:r>
              <a:rPr lang="en-GB" sz="2400">
                <a:solidFill>
                  <a:schemeClr val="bg1"/>
                </a:solidFill>
              </a:rPr>
              <a:t>Tích hợp sẵn các tính năng: DI, Authorization, Validation, Logging, Exception Handling,…;</a:t>
            </a:r>
          </a:p>
          <a:p>
            <a:pPr marL="342900" indent="-342900" algn="just">
              <a:buFont typeface="Wingdings" panose="05000000000000000000" pitchFamily="2" charset="2"/>
              <a:buChar char="Ø"/>
            </a:pPr>
            <a:r>
              <a:rPr lang="en-GB" sz="2400">
                <a:solidFill>
                  <a:schemeClr val="bg1"/>
                </a:solidFill>
              </a:rPr>
              <a:t>ABP có thể tích hợp nhiều hệ quản trị CSDL như SQL Server, MongoDB, Dapper;</a:t>
            </a:r>
          </a:p>
          <a:p>
            <a:pPr marL="342900" indent="-342900" algn="just">
              <a:buFont typeface="Wingdings" panose="05000000000000000000" pitchFamily="2" charset="2"/>
              <a:buChar char="Ø"/>
            </a:pPr>
            <a:r>
              <a:rPr lang="en-GB" sz="2400">
                <a:solidFill>
                  <a:schemeClr val="bg1"/>
                </a:solidFill>
              </a:rPr>
              <a:t>Fontend có thể tích hợp Razor Page, Blazor, Angular.</a:t>
            </a:r>
          </a:p>
        </p:txBody>
      </p:sp>
      <p:sp>
        <p:nvSpPr>
          <p:cNvPr id="15" name="Rectangle 14">
            <a:extLst>
              <a:ext uri="{FF2B5EF4-FFF2-40B4-BE49-F238E27FC236}">
                <a16:creationId xmlns:a16="http://schemas.microsoft.com/office/drawing/2014/main" id="{8A1C481B-DAFC-472E-82BE-826F632622DC}"/>
              </a:ext>
            </a:extLst>
          </p:cNvPr>
          <p:cNvSpPr/>
          <p:nvPr/>
        </p:nvSpPr>
        <p:spPr>
          <a:xfrm>
            <a:off x="410966" y="4629255"/>
            <a:ext cx="11159848" cy="830997"/>
          </a:xfrm>
          <a:prstGeom prst="rect">
            <a:avLst/>
          </a:prstGeom>
        </p:spPr>
        <p:txBody>
          <a:bodyPr wrap="square">
            <a:spAutoFit/>
          </a:bodyPr>
          <a:lstStyle/>
          <a:p>
            <a:pPr marL="342900" indent="-342900" algn="just">
              <a:buFont typeface="Wingdings" panose="05000000000000000000" pitchFamily="2" charset="2"/>
              <a:buChar char="Ø"/>
            </a:pPr>
            <a:r>
              <a:rPr lang="en-GB" sz="2400">
                <a:solidFill>
                  <a:schemeClr val="bg1"/>
                </a:solidFill>
              </a:rPr>
              <a:t>Cơ chế của framework được tách theo từng module dễ quản lý, maintain, code mạch lạc, các chức năng có thể triển khai độc lập; thích hợp cho các dự án vừa và lớn.</a:t>
            </a:r>
          </a:p>
        </p:txBody>
      </p:sp>
    </p:spTree>
    <p:extLst>
      <p:ext uri="{BB962C8B-B14F-4D97-AF65-F5344CB8AC3E}">
        <p14:creationId xmlns:p14="http://schemas.microsoft.com/office/powerpoint/2010/main" val="2959227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fade">
                                      <p:cBhvr>
                                        <p:cTn id="17" dur="5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fade">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6133410" cy="646331"/>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lang="en-GB" sz="3600" b="1">
                <a:solidFill>
                  <a:srgbClr val="E7E6E6"/>
                </a:solidFill>
                <a:latin typeface="Lato" panose="020F0502020204030203"/>
              </a:rPr>
              <a:t>III.	KIẾN TRÚC HỆ THỐNG </a:t>
            </a:r>
            <a:endParaRPr lang="en-GB" sz="3600" b="1" noProof="0">
              <a:solidFill>
                <a:srgbClr val="E7E6E6"/>
              </a:solidFill>
              <a:latin typeface="Lato" panose="020F0502020204030203"/>
            </a:endParaRP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Tree>
    <p:extLst>
      <p:ext uri="{BB962C8B-B14F-4D97-AF65-F5344CB8AC3E}">
        <p14:creationId xmlns:p14="http://schemas.microsoft.com/office/powerpoint/2010/main" val="32602407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Mô tả tổng quan</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12" name="Picture 11" descr="Diagram&#10;&#10;Description automatically generated">
            <a:extLst>
              <a:ext uri="{FF2B5EF4-FFF2-40B4-BE49-F238E27FC236}">
                <a16:creationId xmlns:a16="http://schemas.microsoft.com/office/drawing/2014/main" id="{7FE21470-1F54-47BA-BA61-7E95E487A933}"/>
              </a:ext>
            </a:extLst>
          </p:cNvPr>
          <p:cNvPicPr/>
          <p:nvPr/>
        </p:nvPicPr>
        <p:blipFill>
          <a:blip r:embed="rId2">
            <a:extLst>
              <a:ext uri="{28A0092B-C50C-407E-A947-70E740481C1C}">
                <a14:useLocalDpi xmlns:a14="http://schemas.microsoft.com/office/drawing/2010/main" val="0"/>
              </a:ext>
            </a:extLst>
          </a:blip>
          <a:stretch>
            <a:fillRect/>
          </a:stretch>
        </p:blipFill>
        <p:spPr>
          <a:xfrm>
            <a:off x="1727248" y="1645143"/>
            <a:ext cx="8737504" cy="4538653"/>
          </a:xfrm>
          <a:prstGeom prst="rect">
            <a:avLst/>
          </a:prstGeom>
          <a:ln>
            <a:noFill/>
          </a:ln>
          <a:effectLst>
            <a:outerShdw blurRad="190500" algn="tl" rotWithShape="0">
              <a:srgbClr val="000000">
                <a:alpha val="70000"/>
              </a:srgbClr>
            </a:outerShdw>
          </a:effectLst>
        </p:spPr>
      </p:pic>
      <p:sp>
        <p:nvSpPr>
          <p:cNvPr id="13" name="Rectangle 12">
            <a:extLst>
              <a:ext uri="{FF2B5EF4-FFF2-40B4-BE49-F238E27FC236}">
                <a16:creationId xmlns:a16="http://schemas.microsoft.com/office/drawing/2014/main" id="{B791F502-76BE-48A8-94D2-1F39D66200D1}"/>
              </a:ext>
            </a:extLst>
          </p:cNvPr>
          <p:cNvSpPr/>
          <p:nvPr/>
        </p:nvSpPr>
        <p:spPr>
          <a:xfrm>
            <a:off x="-105871" y="1018653"/>
            <a:ext cx="6347645" cy="461665"/>
          </a:xfrm>
          <a:prstGeom prst="rect">
            <a:avLst/>
          </a:prstGeom>
        </p:spPr>
        <p:txBody>
          <a:bodyPr wrap="square">
            <a:spAutoFit/>
          </a:bodyPr>
          <a:lstStyle/>
          <a:p>
            <a:pPr indent="457200" algn="just"/>
            <a:r>
              <a:rPr lang="en-GB" sz="2400">
                <a:solidFill>
                  <a:schemeClr val="bg1"/>
                </a:solidFill>
              </a:rPr>
              <a:t>Sơ đồ trạng thái sự tương tác của hệ thống:</a:t>
            </a:r>
          </a:p>
        </p:txBody>
      </p:sp>
    </p:spTree>
    <p:extLst>
      <p:ext uri="{BB962C8B-B14F-4D97-AF65-F5344CB8AC3E}">
        <p14:creationId xmlns:p14="http://schemas.microsoft.com/office/powerpoint/2010/main" val="1451129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2. Domain Driven Design</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3" name="Rectangle 12">
            <a:extLst>
              <a:ext uri="{FF2B5EF4-FFF2-40B4-BE49-F238E27FC236}">
                <a16:creationId xmlns:a16="http://schemas.microsoft.com/office/drawing/2014/main" id="{B791F502-76BE-48A8-94D2-1F39D66200D1}"/>
              </a:ext>
            </a:extLst>
          </p:cNvPr>
          <p:cNvSpPr/>
          <p:nvPr/>
        </p:nvSpPr>
        <p:spPr>
          <a:xfrm>
            <a:off x="410964" y="1034984"/>
            <a:ext cx="11159849" cy="1938992"/>
          </a:xfrm>
          <a:prstGeom prst="rect">
            <a:avLst/>
          </a:prstGeom>
        </p:spPr>
        <p:txBody>
          <a:bodyPr wrap="square">
            <a:spAutoFit/>
          </a:bodyPr>
          <a:lstStyle/>
          <a:p>
            <a:pPr indent="457200" algn="just"/>
            <a:r>
              <a:rPr lang="en-GB" sz="2400">
                <a:solidFill>
                  <a:schemeClr val="bg1"/>
                </a:solidFill>
              </a:rPr>
              <a:t>Domain Driven Design là một cách tiếp cận cho phát triển phần mềm giúp giải quyết vấn đề xây dựng các hệ thống phức tạp.</a:t>
            </a:r>
          </a:p>
          <a:p>
            <a:pPr indent="457200" algn="just"/>
            <a:r>
              <a:rPr lang="en-GB" sz="2400">
                <a:solidFill>
                  <a:schemeClr val="bg1"/>
                </a:solidFill>
              </a:rPr>
              <a:t>DDD tập trung vào các khái niệm nghiệp vụ và bóc tách bài toán dựa trên nghiệp vụ của nó.</a:t>
            </a:r>
          </a:p>
          <a:p>
            <a:pPr indent="457200" algn="just"/>
            <a:endParaRPr lang="en-GB" sz="2400">
              <a:solidFill>
                <a:schemeClr val="bg1"/>
              </a:solidFill>
            </a:endParaRPr>
          </a:p>
        </p:txBody>
      </p:sp>
    </p:spTree>
    <p:extLst>
      <p:ext uri="{BB962C8B-B14F-4D97-AF65-F5344CB8AC3E}">
        <p14:creationId xmlns:p14="http://schemas.microsoft.com/office/powerpoint/2010/main" val="41068279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3">
                                            <p:txEl>
                                              <p:pRg st="0" end="0"/>
                                            </p:txEl>
                                          </p:spTgt>
                                        </p:tgtEl>
                                      </p:cBhvr>
                                    </p:animEffect>
                                    <p:set>
                                      <p:cBhvr>
                                        <p:cTn id="17" dur="1" fill="hold">
                                          <p:stCondLst>
                                            <p:cond delay="499"/>
                                          </p:stCondLst>
                                        </p:cTn>
                                        <p:tgtEl>
                                          <p:spTgt spid="13">
                                            <p:txEl>
                                              <p:pRg st="0" end="0"/>
                                            </p:txEl>
                                          </p:spTgt>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13">
                                            <p:txEl>
                                              <p:pRg st="1" end="1"/>
                                            </p:txEl>
                                          </p:spTgt>
                                        </p:tgtEl>
                                      </p:cBhvr>
                                    </p:animEffect>
                                    <p:set>
                                      <p:cBhvr>
                                        <p:cTn id="20" dur="1" fill="hold">
                                          <p:stCondLst>
                                            <p:cond delay="499"/>
                                          </p:stCondLst>
                                        </p:cTn>
                                        <p:tgtEl>
                                          <p:spTgt spid="1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3. Kiến trúc hệ thống theo DDD</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0" name="Rectangle 9">
            <a:extLst>
              <a:ext uri="{FF2B5EF4-FFF2-40B4-BE49-F238E27FC236}">
                <a16:creationId xmlns:a16="http://schemas.microsoft.com/office/drawing/2014/main" id="{7BD603B8-9380-4495-874F-3243919CFC17}"/>
              </a:ext>
            </a:extLst>
          </p:cNvPr>
          <p:cNvSpPr/>
          <p:nvPr/>
        </p:nvSpPr>
        <p:spPr>
          <a:xfrm>
            <a:off x="410964" y="1034984"/>
            <a:ext cx="11159849" cy="461665"/>
          </a:xfrm>
          <a:prstGeom prst="rect">
            <a:avLst/>
          </a:prstGeom>
        </p:spPr>
        <p:txBody>
          <a:bodyPr wrap="square">
            <a:spAutoFit/>
          </a:bodyPr>
          <a:lstStyle/>
          <a:p>
            <a:pPr algn="just"/>
            <a:r>
              <a:rPr lang="en-GB" sz="2400">
                <a:solidFill>
                  <a:schemeClr val="bg1"/>
                </a:solidFill>
              </a:rPr>
              <a:t>Kiến trúc layer theo hướng tiếp cận Domain Driven Design:</a:t>
            </a:r>
          </a:p>
        </p:txBody>
      </p:sp>
      <p:pic>
        <p:nvPicPr>
          <p:cNvPr id="12" name="Picture 11" descr="A picture containing timeline&#10;&#10;Description automatically generated">
            <a:extLst>
              <a:ext uri="{FF2B5EF4-FFF2-40B4-BE49-F238E27FC236}">
                <a16:creationId xmlns:a16="http://schemas.microsoft.com/office/drawing/2014/main" id="{6B6C9B51-641B-4D84-AD57-EF7371655FF3}"/>
              </a:ext>
            </a:extLst>
          </p:cNvPr>
          <p:cNvPicPr/>
          <p:nvPr/>
        </p:nvPicPr>
        <p:blipFill>
          <a:blip r:embed="rId2"/>
          <a:stretch>
            <a:fillRect/>
          </a:stretch>
        </p:blipFill>
        <p:spPr bwMode="auto">
          <a:xfrm>
            <a:off x="520146" y="1495919"/>
            <a:ext cx="7189415" cy="4347460"/>
          </a:xfrm>
          <a:prstGeom prst="rect">
            <a:avLst/>
          </a:prstGeom>
        </p:spPr>
      </p:pic>
      <p:sp>
        <p:nvSpPr>
          <p:cNvPr id="14" name="Rectangle 13">
            <a:extLst>
              <a:ext uri="{FF2B5EF4-FFF2-40B4-BE49-F238E27FC236}">
                <a16:creationId xmlns:a16="http://schemas.microsoft.com/office/drawing/2014/main" id="{F3AB910C-3579-4FFF-95C5-8472BA891F6C}"/>
              </a:ext>
            </a:extLst>
          </p:cNvPr>
          <p:cNvSpPr/>
          <p:nvPr/>
        </p:nvSpPr>
        <p:spPr>
          <a:xfrm>
            <a:off x="410964" y="1034983"/>
            <a:ext cx="11159849" cy="461665"/>
          </a:xfrm>
          <a:prstGeom prst="rect">
            <a:avLst/>
          </a:prstGeom>
        </p:spPr>
        <p:txBody>
          <a:bodyPr wrap="square">
            <a:spAutoFit/>
          </a:bodyPr>
          <a:lstStyle/>
          <a:p>
            <a:pPr algn="just"/>
            <a:r>
              <a:rPr lang="en-GB" sz="2400">
                <a:solidFill>
                  <a:schemeClr val="bg1"/>
                </a:solidFill>
              </a:rPr>
              <a:t>Kiến trúc module của hệ thống:</a:t>
            </a:r>
          </a:p>
        </p:txBody>
      </p:sp>
      <p:pic>
        <p:nvPicPr>
          <p:cNvPr id="15" name="Picture 14" descr="Diagram&#10;&#10;Description automatically generated">
            <a:extLst>
              <a:ext uri="{FF2B5EF4-FFF2-40B4-BE49-F238E27FC236}">
                <a16:creationId xmlns:a16="http://schemas.microsoft.com/office/drawing/2014/main" id="{057B20C6-D0A6-4883-BC78-F38C1B0DB50D}"/>
              </a:ext>
            </a:extLst>
          </p:cNvPr>
          <p:cNvPicPr/>
          <p:nvPr/>
        </p:nvPicPr>
        <p:blipFill>
          <a:blip r:embed="rId3"/>
          <a:stretch>
            <a:fillRect/>
          </a:stretch>
        </p:blipFill>
        <p:spPr bwMode="auto">
          <a:xfrm>
            <a:off x="528211" y="1495918"/>
            <a:ext cx="7189415" cy="4340933"/>
          </a:xfrm>
          <a:prstGeom prst="rect">
            <a:avLst/>
          </a:prstGeom>
        </p:spPr>
      </p:pic>
    </p:spTree>
    <p:extLst>
      <p:ext uri="{BB962C8B-B14F-4D97-AF65-F5344CB8AC3E}">
        <p14:creationId xmlns:p14="http://schemas.microsoft.com/office/powerpoint/2010/main" val="9404327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6125395" cy="646331"/>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lang="en-GB" sz="3600" b="1">
                <a:solidFill>
                  <a:srgbClr val="E7E6E6"/>
                </a:solidFill>
                <a:latin typeface="Lato" panose="020F0502020204030203"/>
              </a:rPr>
              <a:t>IV.	THIẾT KẾ CHỨC NĂNG </a:t>
            </a:r>
            <a:endParaRPr lang="en-GB" sz="3600" b="1" noProof="0">
              <a:solidFill>
                <a:srgbClr val="E7E6E6"/>
              </a:solidFill>
              <a:latin typeface="Lato" panose="020F0502020204030203"/>
            </a:endParaRP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Tree>
    <p:extLst>
      <p:ext uri="{BB962C8B-B14F-4D97-AF65-F5344CB8AC3E}">
        <p14:creationId xmlns:p14="http://schemas.microsoft.com/office/powerpoint/2010/main" val="36312322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1627084" y="2643777"/>
            <a:ext cx="8937832" cy="923330"/>
          </a:xfrm>
          <a:prstGeom prst="rect">
            <a:avLst/>
          </a:prstGeom>
          <a:noFill/>
        </p:spPr>
        <p:txBody>
          <a:bodyPr wrap="none" rtlCol="0">
            <a:spAutoFit/>
          </a:bodyPr>
          <a:lstStyle/>
          <a:p>
            <a:pPr algn="ctr"/>
            <a:r>
              <a:rPr lang="en-US" sz="5400" b="1">
                <a:solidFill>
                  <a:schemeClr val="bg2"/>
                </a:solidFill>
                <a:latin typeface="+mj-lt"/>
              </a:rPr>
              <a:t>THANKS YOU </a:t>
            </a:r>
            <a:r>
              <a:rPr lang="en-US" sz="5400" b="1">
                <a:solidFill>
                  <a:schemeClr val="accent2"/>
                </a:solidFill>
                <a:latin typeface="+mj-lt"/>
              </a:rPr>
              <a:t>FOR WATCHING</a:t>
            </a:r>
          </a:p>
        </p:txBody>
      </p:sp>
      <p:sp>
        <p:nvSpPr>
          <p:cNvPr id="5" name="TextBox 4"/>
          <p:cNvSpPr txBox="1"/>
          <p:nvPr/>
        </p:nvSpPr>
        <p:spPr>
          <a:xfrm>
            <a:off x="4748835" y="3446584"/>
            <a:ext cx="2694327" cy="523220"/>
          </a:xfrm>
          <a:prstGeom prst="rect">
            <a:avLst/>
          </a:prstGeom>
          <a:noFill/>
        </p:spPr>
        <p:txBody>
          <a:bodyPr wrap="none" rtlCol="0">
            <a:spAutoFit/>
          </a:bodyPr>
          <a:lstStyle/>
          <a:p>
            <a:r>
              <a:rPr lang="en-US" sz="2800">
                <a:solidFill>
                  <a:schemeClr val="bg2"/>
                </a:solidFill>
              </a:rPr>
              <a:t>HAVE A NICE DAY</a:t>
            </a:r>
            <a:endParaRPr lang="en-GB" sz="2800">
              <a:solidFill>
                <a:schemeClr val="bg2"/>
              </a:solidFill>
            </a:endParaRPr>
          </a:p>
        </p:txBody>
      </p:sp>
    </p:spTree>
    <p:extLst>
      <p:ext uri="{BB962C8B-B14F-4D97-AF65-F5344CB8AC3E}">
        <p14:creationId xmlns:p14="http://schemas.microsoft.com/office/powerpoint/2010/main" val="205653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Rectangle 5"/>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7" name="TextBox 6"/>
          <p:cNvSpPr txBox="1"/>
          <p:nvPr/>
        </p:nvSpPr>
        <p:spPr>
          <a:xfrm>
            <a:off x="608458" y="565727"/>
            <a:ext cx="509844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a:solidFill>
                  <a:srgbClr val="E7E6E6"/>
                </a:solidFill>
                <a:latin typeface="Lato" panose="020F0502020204030203"/>
              </a:rPr>
              <a:t>NỘI DUNG TRÌNH BÀY</a:t>
            </a:r>
            <a:endParaRPr kumimoji="0" lang="en-GB" sz="3600" b="1" i="0" u="none" strike="noStrike" kern="1200" cap="none" spc="0" normalizeH="0" baseline="0" noProof="0">
              <a:ln>
                <a:noFill/>
              </a:ln>
              <a:solidFill>
                <a:srgbClr val="E7E6E6"/>
              </a:solidFill>
              <a:effectLst/>
              <a:uLnTx/>
              <a:uFillTx/>
              <a:latin typeface="Lato" panose="020F0502020204030203"/>
            </a:endParaRPr>
          </a:p>
        </p:txBody>
      </p:sp>
      <p:sp>
        <p:nvSpPr>
          <p:cNvPr id="9" name="Parallelogram 8"/>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23" name="TextBox 22">
            <a:extLst>
              <a:ext uri="{FF2B5EF4-FFF2-40B4-BE49-F238E27FC236}">
                <a16:creationId xmlns:a16="http://schemas.microsoft.com/office/drawing/2014/main" id="{CA2BDECF-5775-45F5-A254-E3851C26C8D4}"/>
              </a:ext>
            </a:extLst>
          </p:cNvPr>
          <p:cNvSpPr txBox="1"/>
          <p:nvPr/>
        </p:nvSpPr>
        <p:spPr>
          <a:xfrm>
            <a:off x="608458" y="1480127"/>
            <a:ext cx="6513710" cy="3618748"/>
          </a:xfrm>
          <a:prstGeom prst="rect">
            <a:avLst/>
          </a:prstGeom>
          <a:noFill/>
        </p:spPr>
        <p:txBody>
          <a:bodyPr wrap="square" rtlCol="0">
            <a:spAutoFit/>
          </a:bodyPr>
          <a:lstStyle/>
          <a:p>
            <a:pPr marL="571500" indent="-571500">
              <a:lnSpc>
                <a:spcPct val="150000"/>
              </a:lnSpc>
              <a:buAutoNum type="romanUcPeriod"/>
            </a:pPr>
            <a:r>
              <a:rPr lang="en-GB" sz="2600" b="1">
                <a:latin typeface="Lato" panose="020F0502020204030203" pitchFamily="34" charset="0"/>
              </a:rPr>
              <a:t>TỔNG QUAN HỆ THỐNG</a:t>
            </a:r>
          </a:p>
          <a:p>
            <a:pPr marL="571500" indent="-571500">
              <a:lnSpc>
                <a:spcPct val="150000"/>
              </a:lnSpc>
              <a:buAutoNum type="romanUcPeriod"/>
            </a:pPr>
            <a:r>
              <a:rPr lang="en-GB" sz="2600" b="1">
                <a:latin typeface="Lato" panose="020F0502020204030203" pitchFamily="34" charset="0"/>
              </a:rPr>
              <a:t>CÔNG NGHỆ SỬ DỤNG</a:t>
            </a:r>
          </a:p>
          <a:p>
            <a:pPr marL="571500" indent="-571500">
              <a:lnSpc>
                <a:spcPct val="150000"/>
              </a:lnSpc>
              <a:buAutoNum type="romanUcPeriod"/>
            </a:pPr>
            <a:r>
              <a:rPr lang="en-GB" sz="2600" b="1">
                <a:latin typeface="Lato" panose="020F0502020204030203" pitchFamily="34" charset="0"/>
              </a:rPr>
              <a:t>KIẾN TRÚC HỆ THỐNG</a:t>
            </a:r>
          </a:p>
          <a:p>
            <a:pPr marL="571500" indent="-571500">
              <a:lnSpc>
                <a:spcPct val="150000"/>
              </a:lnSpc>
              <a:buAutoNum type="romanUcPeriod"/>
            </a:pPr>
            <a:r>
              <a:rPr lang="en-GB" sz="2600" b="1">
                <a:latin typeface="Lato" panose="020F0502020204030203" pitchFamily="34" charset="0"/>
              </a:rPr>
              <a:t>THIẾT KẾ CHỨC NĂNG</a:t>
            </a:r>
          </a:p>
          <a:p>
            <a:pPr marL="571500" indent="-571500">
              <a:lnSpc>
                <a:spcPct val="150000"/>
              </a:lnSpc>
              <a:buAutoNum type="romanUcPeriod"/>
            </a:pPr>
            <a:r>
              <a:rPr lang="en-GB" sz="2600" b="1">
                <a:latin typeface="Lato" panose="020F0502020204030203" pitchFamily="34" charset="0"/>
              </a:rPr>
              <a:t>DEMO</a:t>
            </a:r>
          </a:p>
          <a:p>
            <a:pPr marL="571500" indent="-571500">
              <a:lnSpc>
                <a:spcPct val="150000"/>
              </a:lnSpc>
              <a:buAutoNum type="romanUcPeriod"/>
            </a:pPr>
            <a:r>
              <a:rPr lang="en-GB" sz="2600" b="1">
                <a:latin typeface="Lato" panose="020F0502020204030203" pitchFamily="34" charset="0"/>
              </a:rPr>
              <a:t>KẾT LUẬN</a:t>
            </a:r>
          </a:p>
        </p:txBody>
      </p:sp>
    </p:spTree>
    <p:extLst>
      <p:ext uri="{BB962C8B-B14F-4D97-AF65-F5344CB8AC3E}">
        <p14:creationId xmlns:p14="http://schemas.microsoft.com/office/powerpoint/2010/main" val="391764608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animEffect transition="in" filter="fade">
                                      <p:cBhvr>
                                        <p:cTn id="21" dur="500"/>
                                        <p:tgtEl>
                                          <p:spTgt spid="23">
                                            <p:txEl>
                                              <p:pRg st="0" end="0"/>
                                            </p:txEl>
                                          </p:spTgt>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23">
                                            <p:txEl>
                                              <p:pRg st="1" end="1"/>
                                            </p:txEl>
                                          </p:spTgt>
                                        </p:tgtEl>
                                        <p:attrNameLst>
                                          <p:attrName>style.visibility</p:attrName>
                                        </p:attrNameLst>
                                      </p:cBhvr>
                                      <p:to>
                                        <p:strVal val="visible"/>
                                      </p:to>
                                    </p:set>
                                    <p:animEffect transition="in" filter="fade">
                                      <p:cBhvr>
                                        <p:cTn id="25" dur="500"/>
                                        <p:tgtEl>
                                          <p:spTgt spid="23">
                                            <p:txEl>
                                              <p:pRg st="1" end="1"/>
                                            </p:txEl>
                                          </p:spTgt>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23">
                                            <p:txEl>
                                              <p:pRg st="2" end="2"/>
                                            </p:txEl>
                                          </p:spTgt>
                                        </p:tgtEl>
                                        <p:attrNameLst>
                                          <p:attrName>style.visibility</p:attrName>
                                        </p:attrNameLst>
                                      </p:cBhvr>
                                      <p:to>
                                        <p:strVal val="visible"/>
                                      </p:to>
                                    </p:set>
                                    <p:animEffect transition="in" filter="fade">
                                      <p:cBhvr>
                                        <p:cTn id="29" dur="500"/>
                                        <p:tgtEl>
                                          <p:spTgt spid="23">
                                            <p:txEl>
                                              <p:pRg st="2" end="2"/>
                                            </p:txEl>
                                          </p:spTgt>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3">
                                            <p:txEl>
                                              <p:pRg st="3" end="3"/>
                                            </p:txEl>
                                          </p:spTgt>
                                        </p:tgtEl>
                                        <p:attrNameLst>
                                          <p:attrName>style.visibility</p:attrName>
                                        </p:attrNameLst>
                                      </p:cBhvr>
                                      <p:to>
                                        <p:strVal val="visible"/>
                                      </p:to>
                                    </p:set>
                                    <p:animEffect transition="in" filter="fade">
                                      <p:cBhvr>
                                        <p:cTn id="33" dur="500"/>
                                        <p:tgtEl>
                                          <p:spTgt spid="23">
                                            <p:txEl>
                                              <p:pRg st="3" end="3"/>
                                            </p:txEl>
                                          </p:spTgt>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23">
                                            <p:txEl>
                                              <p:pRg st="4" end="4"/>
                                            </p:txEl>
                                          </p:spTgt>
                                        </p:tgtEl>
                                        <p:attrNameLst>
                                          <p:attrName>style.visibility</p:attrName>
                                        </p:attrNameLst>
                                      </p:cBhvr>
                                      <p:to>
                                        <p:strVal val="visible"/>
                                      </p:to>
                                    </p:set>
                                    <p:animEffect transition="in" filter="fade">
                                      <p:cBhvr>
                                        <p:cTn id="37" dur="500"/>
                                        <p:tgtEl>
                                          <p:spTgt spid="23">
                                            <p:txEl>
                                              <p:pRg st="4" end="4"/>
                                            </p:txEl>
                                          </p:spTgt>
                                        </p:tgtEl>
                                      </p:cBhvr>
                                    </p:animEffect>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23">
                                            <p:txEl>
                                              <p:pRg st="5" end="5"/>
                                            </p:txEl>
                                          </p:spTgt>
                                        </p:tgtEl>
                                        <p:attrNameLst>
                                          <p:attrName>style.visibility</p:attrName>
                                        </p:attrNameLst>
                                      </p:cBhvr>
                                      <p:to>
                                        <p:strVal val="visible"/>
                                      </p:to>
                                    </p:set>
                                    <p:animEffect transition="in" filter="fade">
                                      <p:cBhvr>
                                        <p:cTn id="41" dur="500"/>
                                        <p:tgtEl>
                                          <p:spTgt spid="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6376554" cy="646331"/>
          </a:xfrm>
          <a:prstGeom prst="rect">
            <a:avLst/>
          </a:prstGeom>
          <a:noFill/>
        </p:spPr>
        <p:txBody>
          <a:bodyPr wrap="none" rtlCol="0">
            <a:spAutoFit/>
          </a:bodyPr>
          <a:lstStyle/>
          <a:p>
            <a:pPr marL="857250" marR="0" lvl="0" indent="-857250" algn="l" defTabSz="914400" rtl="0" eaLnBrk="1" fontAlgn="auto" latinLnBrk="0" hangingPunct="1">
              <a:lnSpc>
                <a:spcPct val="100000"/>
              </a:lnSpc>
              <a:spcBef>
                <a:spcPts val="0"/>
              </a:spcBef>
              <a:spcAft>
                <a:spcPts val="0"/>
              </a:spcAft>
              <a:buClrTx/>
              <a:buSzTx/>
              <a:buFontTx/>
              <a:buAutoNum type="romanUcPeriod"/>
              <a:tabLst/>
              <a:defRPr/>
            </a:pPr>
            <a:r>
              <a:rPr lang="en-GB" sz="3600" b="1" noProof="0">
                <a:solidFill>
                  <a:srgbClr val="E7E6E6"/>
                </a:solidFill>
                <a:latin typeface="Lato" panose="020F0502020204030203"/>
              </a:rPr>
              <a:t>TỔNG QUAN HỆ THỐNG</a:t>
            </a: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Tree>
    <p:extLst>
      <p:ext uri="{BB962C8B-B14F-4D97-AF65-F5344CB8AC3E}">
        <p14:creationId xmlns:p14="http://schemas.microsoft.com/office/powerpoint/2010/main" val="45669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472332" y="1742483"/>
            <a:ext cx="914400" cy="914400"/>
          </a:xfrm>
          <a:prstGeom prst="rect">
            <a:avLst/>
          </a:prstGeom>
          <a:solidFill>
            <a:schemeClr val="tx2">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42902"/>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410966" y="1406723"/>
            <a:ext cx="3697744" cy="769441"/>
          </a:xfrm>
          <a:prstGeom prst="rect">
            <a:avLst/>
          </a:prstGeom>
          <a:noFill/>
        </p:spPr>
        <p:txBody>
          <a:bodyPr wrap="none" rtlCol="0">
            <a:spAutoFit/>
          </a:bodyPr>
          <a:lstStyle/>
          <a:p>
            <a:r>
              <a:rPr lang="en-US" sz="4400" b="1">
                <a:solidFill>
                  <a:schemeClr val="bg1"/>
                </a:solidFill>
                <a:latin typeface="Lato" panose="020F0502020204030203" pitchFamily="34" charset="0"/>
              </a:rPr>
              <a:t>Devmoba VN</a:t>
            </a:r>
            <a:endParaRPr lang="en-GB" sz="4400" b="1">
              <a:solidFill>
                <a:schemeClr val="bg1"/>
              </a:solidFill>
              <a:latin typeface="Lato" panose="020F0502020204030203" pitchFamily="34" charset="0"/>
            </a:endParaRPr>
          </a:p>
        </p:txBody>
      </p:sp>
      <p:sp>
        <p:nvSpPr>
          <p:cNvPr id="11" name="Rectangle 10"/>
          <p:cNvSpPr/>
          <p:nvPr/>
        </p:nvSpPr>
        <p:spPr>
          <a:xfrm>
            <a:off x="410966" y="2319311"/>
            <a:ext cx="3781206" cy="830997"/>
          </a:xfrm>
          <a:prstGeom prst="rect">
            <a:avLst/>
          </a:prstGeom>
        </p:spPr>
        <p:txBody>
          <a:bodyPr wrap="square">
            <a:spAutoFit/>
          </a:bodyPr>
          <a:lstStyle/>
          <a:p>
            <a:r>
              <a:rPr lang="en-GB" sz="2400" err="1">
                <a:solidFill>
                  <a:schemeClr val="bg2"/>
                </a:solidFill>
              </a:rPr>
              <a:t>Là</a:t>
            </a:r>
            <a:r>
              <a:rPr lang="en-GB" sz="2400">
                <a:solidFill>
                  <a:schemeClr val="bg2"/>
                </a:solidFill>
              </a:rPr>
              <a:t> </a:t>
            </a:r>
            <a:r>
              <a:rPr lang="en-GB" sz="2400" err="1">
                <a:solidFill>
                  <a:schemeClr val="bg2"/>
                </a:solidFill>
              </a:rPr>
              <a:t>một</a:t>
            </a:r>
            <a:r>
              <a:rPr lang="en-GB" sz="2400">
                <a:solidFill>
                  <a:schemeClr val="bg2"/>
                </a:solidFill>
              </a:rPr>
              <a:t> </a:t>
            </a:r>
            <a:r>
              <a:rPr lang="en-GB" sz="2400" err="1">
                <a:solidFill>
                  <a:schemeClr val="bg2"/>
                </a:solidFill>
              </a:rPr>
              <a:t>công</a:t>
            </a:r>
            <a:r>
              <a:rPr lang="en-GB" sz="2400">
                <a:solidFill>
                  <a:schemeClr val="bg2"/>
                </a:solidFill>
              </a:rPr>
              <a:t> ty </a:t>
            </a:r>
            <a:r>
              <a:rPr lang="en-GB" sz="2400" err="1">
                <a:solidFill>
                  <a:schemeClr val="bg2"/>
                </a:solidFill>
              </a:rPr>
              <a:t>phát</a:t>
            </a:r>
            <a:r>
              <a:rPr lang="en-GB" sz="2400">
                <a:solidFill>
                  <a:schemeClr val="bg2"/>
                </a:solidFill>
              </a:rPr>
              <a:t> </a:t>
            </a:r>
            <a:r>
              <a:rPr lang="en-GB" sz="2400" err="1">
                <a:solidFill>
                  <a:schemeClr val="bg2"/>
                </a:solidFill>
              </a:rPr>
              <a:t>triển</a:t>
            </a:r>
            <a:r>
              <a:rPr lang="en-GB" sz="2400">
                <a:solidFill>
                  <a:schemeClr val="bg2"/>
                </a:solidFill>
              </a:rPr>
              <a:t> </a:t>
            </a:r>
            <a:r>
              <a:rPr lang="en-GB" sz="2400" err="1">
                <a:solidFill>
                  <a:schemeClr val="bg2"/>
                </a:solidFill>
              </a:rPr>
              <a:t>ứng</a:t>
            </a:r>
            <a:r>
              <a:rPr lang="en-GB" sz="2400">
                <a:solidFill>
                  <a:schemeClr val="bg2"/>
                </a:solidFill>
              </a:rPr>
              <a:t> </a:t>
            </a:r>
            <a:r>
              <a:rPr lang="en-GB" sz="2400" err="1">
                <a:solidFill>
                  <a:schemeClr val="bg2"/>
                </a:solidFill>
              </a:rPr>
              <a:t>dụng</a:t>
            </a:r>
            <a:r>
              <a:rPr lang="en-GB" sz="2400">
                <a:solidFill>
                  <a:schemeClr val="bg2"/>
                </a:solidFill>
              </a:rPr>
              <a:t> di </a:t>
            </a:r>
            <a:r>
              <a:rPr lang="en-GB" sz="2400" err="1">
                <a:solidFill>
                  <a:schemeClr val="bg2"/>
                </a:solidFill>
              </a:rPr>
              <a:t>động</a:t>
            </a:r>
            <a:endParaRPr lang="en-GB" sz="2400">
              <a:solidFill>
                <a:schemeClr val="bg2"/>
              </a:solidFill>
            </a:endParaRPr>
          </a:p>
        </p:txBody>
      </p:sp>
      <p:sp>
        <p:nvSpPr>
          <p:cNvPr id="19" name="TextBox 18"/>
          <p:cNvSpPr txBox="1"/>
          <p:nvPr/>
        </p:nvSpPr>
        <p:spPr>
          <a:xfrm>
            <a:off x="4721396" y="1459781"/>
            <a:ext cx="2412840" cy="461665"/>
          </a:xfrm>
          <a:prstGeom prst="rect">
            <a:avLst/>
          </a:prstGeom>
          <a:noFill/>
        </p:spPr>
        <p:txBody>
          <a:bodyPr wrap="none" rtlCol="0">
            <a:spAutoFit/>
          </a:bodyPr>
          <a:lstStyle/>
          <a:p>
            <a:r>
              <a:rPr lang="en-US" sz="2400" b="1" err="1">
                <a:solidFill>
                  <a:schemeClr val="accent1"/>
                </a:solidFill>
                <a:latin typeface="+mj-lt"/>
              </a:rPr>
              <a:t>Hoạt</a:t>
            </a:r>
            <a:r>
              <a:rPr lang="en-US" sz="2400" b="1">
                <a:solidFill>
                  <a:schemeClr val="accent1"/>
                </a:solidFill>
                <a:latin typeface="+mj-lt"/>
              </a:rPr>
              <a:t> </a:t>
            </a:r>
            <a:r>
              <a:rPr lang="en-US" sz="2400" b="1" err="1">
                <a:solidFill>
                  <a:schemeClr val="accent1"/>
                </a:solidFill>
                <a:latin typeface="+mj-lt"/>
              </a:rPr>
              <a:t>động</a:t>
            </a:r>
            <a:r>
              <a:rPr lang="en-US" sz="2400" b="1">
                <a:solidFill>
                  <a:schemeClr val="accent1"/>
                </a:solidFill>
                <a:latin typeface="+mj-lt"/>
              </a:rPr>
              <a:t> </a:t>
            </a:r>
            <a:r>
              <a:rPr lang="en-US" sz="2400" b="1" err="1">
                <a:solidFill>
                  <a:schemeClr val="accent1"/>
                </a:solidFill>
                <a:latin typeface="+mj-lt"/>
              </a:rPr>
              <a:t>chính</a:t>
            </a:r>
            <a:endParaRPr lang="en-GB" sz="2400" b="1">
              <a:solidFill>
                <a:schemeClr val="accent1"/>
              </a:solidFill>
              <a:latin typeface="+mj-lt"/>
            </a:endParaRPr>
          </a:p>
        </p:txBody>
      </p:sp>
      <p:pic>
        <p:nvPicPr>
          <p:cNvPr id="3" name="Picture 2">
            <a:extLst>
              <a:ext uri="{FF2B5EF4-FFF2-40B4-BE49-F238E27FC236}">
                <a16:creationId xmlns:a16="http://schemas.microsoft.com/office/drawing/2014/main" id="{A3D91DB9-AE8E-4757-ADB9-6B9363966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9483" y="2067612"/>
            <a:ext cx="3270104" cy="1711354"/>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744E3ABF-F614-4E6B-9737-B0164B1323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6725" y="2067612"/>
            <a:ext cx="3374089" cy="1711354"/>
          </a:xfrm>
          <a:prstGeom prst="rect">
            <a:avLst/>
          </a:prstGeom>
          <a:ln>
            <a:noFill/>
          </a:ln>
          <a:effectLst>
            <a:outerShdw blurRad="190500" algn="tl" rotWithShape="0">
              <a:srgbClr val="000000">
                <a:alpha val="70000"/>
              </a:srgbClr>
            </a:outerShdw>
          </a:effectLst>
        </p:spPr>
      </p:pic>
      <p:sp>
        <p:nvSpPr>
          <p:cNvPr id="47" name="Rectangle 46">
            <a:extLst>
              <a:ext uri="{FF2B5EF4-FFF2-40B4-BE49-F238E27FC236}">
                <a16:creationId xmlns:a16="http://schemas.microsoft.com/office/drawing/2014/main" id="{CFBBEB3F-B972-491B-8A7C-A7BE5C665A95}"/>
              </a:ext>
            </a:extLst>
          </p:cNvPr>
          <p:cNvSpPr/>
          <p:nvPr/>
        </p:nvSpPr>
        <p:spPr>
          <a:xfrm>
            <a:off x="410966" y="4045665"/>
            <a:ext cx="7688621" cy="1569660"/>
          </a:xfrm>
          <a:prstGeom prst="rect">
            <a:avLst/>
          </a:prstGeom>
        </p:spPr>
        <p:txBody>
          <a:bodyPr wrap="square">
            <a:spAutoFit/>
          </a:bodyPr>
          <a:lstStyle/>
          <a:p>
            <a:pPr indent="457200" algn="just"/>
            <a:r>
              <a:rPr lang="en-GB" sz="2400">
                <a:solidFill>
                  <a:schemeClr val="bg2"/>
                </a:solidFill>
              </a:rPr>
              <a:t>Hiện tại, công ty đang chạy rất nhiều ứng dụng trên hệ điều hành windows. Mỗi ứng dụng phục vụ các công việc khác nhau trong lĩnh vực quảng cáo. Các ứng dụng được chạy 24/7 trên máy tính riêng biệt tại công ty.</a:t>
            </a:r>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Mô tả bài toán</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73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9" grpId="0"/>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42902"/>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Mô tả bài toán</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4205A029-0248-44D6-9A5E-B3396AB8B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925" y="3538261"/>
            <a:ext cx="1484308" cy="138617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Rectangle 13">
            <a:extLst>
              <a:ext uri="{FF2B5EF4-FFF2-40B4-BE49-F238E27FC236}">
                <a16:creationId xmlns:a16="http://schemas.microsoft.com/office/drawing/2014/main" id="{A1963D9C-5566-4BD4-BF8C-33C337753D36}"/>
              </a:ext>
            </a:extLst>
          </p:cNvPr>
          <p:cNvSpPr/>
          <p:nvPr/>
        </p:nvSpPr>
        <p:spPr>
          <a:xfrm>
            <a:off x="2702123" y="5074861"/>
            <a:ext cx="975912" cy="338554"/>
          </a:xfrm>
          <a:prstGeom prst="rect">
            <a:avLst/>
          </a:prstGeom>
        </p:spPr>
        <p:txBody>
          <a:bodyPr wrap="square">
            <a:spAutoFit/>
          </a:bodyPr>
          <a:lstStyle/>
          <a:p>
            <a:pPr algn="ctr"/>
            <a:r>
              <a:rPr lang="en-GB" sz="1600" b="1" err="1">
                <a:solidFill>
                  <a:schemeClr val="bg2"/>
                </a:solidFill>
              </a:rPr>
              <a:t>Quản</a:t>
            </a:r>
            <a:r>
              <a:rPr lang="en-GB" sz="1600" b="1">
                <a:solidFill>
                  <a:schemeClr val="bg2"/>
                </a:solidFill>
              </a:rPr>
              <a:t> lý</a:t>
            </a:r>
          </a:p>
        </p:txBody>
      </p:sp>
      <p:pic>
        <p:nvPicPr>
          <p:cNvPr id="15" name="Picture 14">
            <a:extLst>
              <a:ext uri="{FF2B5EF4-FFF2-40B4-BE49-F238E27FC236}">
                <a16:creationId xmlns:a16="http://schemas.microsoft.com/office/drawing/2014/main" id="{0651EF37-1561-48A3-B8A6-2156C0C6F56D}"/>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83363" y="1389338"/>
            <a:ext cx="1371454" cy="1371454"/>
          </a:xfrm>
          <a:prstGeom prst="rect">
            <a:avLst/>
          </a:prstGeom>
          <a:ln>
            <a:noFill/>
          </a:ln>
          <a:effectLst>
            <a:outerShdw blurRad="190500" algn="tl" rotWithShape="0">
              <a:srgbClr val="000000">
                <a:alpha val="70000"/>
              </a:srgbClr>
            </a:outerShdw>
          </a:effectLst>
        </p:spPr>
      </p:pic>
      <p:sp>
        <p:nvSpPr>
          <p:cNvPr id="16" name="Rectangle 15">
            <a:extLst>
              <a:ext uri="{FF2B5EF4-FFF2-40B4-BE49-F238E27FC236}">
                <a16:creationId xmlns:a16="http://schemas.microsoft.com/office/drawing/2014/main" id="{3C456392-171F-418C-BEED-57279FF6356C}"/>
              </a:ext>
            </a:extLst>
          </p:cNvPr>
          <p:cNvSpPr/>
          <p:nvPr/>
        </p:nvSpPr>
        <p:spPr>
          <a:xfrm>
            <a:off x="5357999" y="1235448"/>
            <a:ext cx="1222182" cy="338554"/>
          </a:xfrm>
          <a:prstGeom prst="rect">
            <a:avLst/>
          </a:prstGeom>
        </p:spPr>
        <p:txBody>
          <a:bodyPr wrap="square">
            <a:spAutoFit/>
          </a:bodyPr>
          <a:lstStyle/>
          <a:p>
            <a:pPr algn="ctr"/>
            <a:r>
              <a:rPr lang="en-GB" sz="1600" b="1">
                <a:solidFill>
                  <a:schemeClr val="bg2"/>
                </a:solidFill>
              </a:rPr>
              <a:t>Máy client</a:t>
            </a:r>
          </a:p>
        </p:txBody>
      </p:sp>
      <p:pic>
        <p:nvPicPr>
          <p:cNvPr id="17" name="Picture 16">
            <a:extLst>
              <a:ext uri="{FF2B5EF4-FFF2-40B4-BE49-F238E27FC236}">
                <a16:creationId xmlns:a16="http://schemas.microsoft.com/office/drawing/2014/main" id="{7E433023-D338-4C9C-85B5-370276581FC9}"/>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143591" y="3360171"/>
            <a:ext cx="1341242" cy="13234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8" name="Rectangle 17">
            <a:extLst>
              <a:ext uri="{FF2B5EF4-FFF2-40B4-BE49-F238E27FC236}">
                <a16:creationId xmlns:a16="http://schemas.microsoft.com/office/drawing/2014/main" id="{9F5A4A76-8D65-4276-898F-6E2667401E94}"/>
              </a:ext>
            </a:extLst>
          </p:cNvPr>
          <p:cNvSpPr/>
          <p:nvPr/>
        </p:nvSpPr>
        <p:spPr>
          <a:xfrm>
            <a:off x="7931261" y="4924433"/>
            <a:ext cx="1644653" cy="584775"/>
          </a:xfrm>
          <a:prstGeom prst="rect">
            <a:avLst/>
          </a:prstGeom>
        </p:spPr>
        <p:txBody>
          <a:bodyPr wrap="square">
            <a:spAutoFit/>
          </a:bodyPr>
          <a:lstStyle/>
          <a:p>
            <a:pPr algn="ctr"/>
            <a:r>
              <a:rPr lang="en-GB" sz="1600" b="1">
                <a:solidFill>
                  <a:schemeClr val="bg2"/>
                </a:solidFill>
              </a:rPr>
              <a:t>Ứng dụng windows</a:t>
            </a:r>
          </a:p>
        </p:txBody>
      </p:sp>
      <p:pic>
        <p:nvPicPr>
          <p:cNvPr id="20" name="Picture 19">
            <a:extLst>
              <a:ext uri="{FF2B5EF4-FFF2-40B4-BE49-F238E27FC236}">
                <a16:creationId xmlns:a16="http://schemas.microsoft.com/office/drawing/2014/main" id="{CD6B6A60-832A-4657-A684-4E0148A7EF7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70070" y="4138143"/>
            <a:ext cx="383518" cy="378373"/>
          </a:xfrm>
          <a:prstGeom prst="rect">
            <a:avLst/>
          </a:prstGeom>
        </p:spPr>
      </p:pic>
      <p:cxnSp>
        <p:nvCxnSpPr>
          <p:cNvPr id="21" name="Straight Arrow Connector 20">
            <a:extLst>
              <a:ext uri="{FF2B5EF4-FFF2-40B4-BE49-F238E27FC236}">
                <a16:creationId xmlns:a16="http://schemas.microsoft.com/office/drawing/2014/main" id="{F487B7D8-CC6D-491E-87BE-78FD4EC6D722}"/>
              </a:ext>
            </a:extLst>
          </p:cNvPr>
          <p:cNvCxnSpPr>
            <a:cxnSpLocks/>
          </p:cNvCxnSpPr>
          <p:nvPr/>
        </p:nvCxnSpPr>
        <p:spPr>
          <a:xfrm flipV="1">
            <a:off x="3987817" y="2463398"/>
            <a:ext cx="1333500" cy="992762"/>
          </a:xfrm>
          <a:prstGeom prst="straightConnector1">
            <a:avLst/>
          </a:prstGeom>
          <a:ln w="123825">
            <a:solidFill>
              <a:schemeClr val="accent4">
                <a:lumMod val="20000"/>
                <a:lumOff val="8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73BB45DF-6860-49F3-B6C5-FE28A0FB8587}"/>
              </a:ext>
            </a:extLst>
          </p:cNvPr>
          <p:cNvSpPr/>
          <p:nvPr/>
        </p:nvSpPr>
        <p:spPr>
          <a:xfrm>
            <a:off x="3932233" y="2494183"/>
            <a:ext cx="623936" cy="338554"/>
          </a:xfrm>
          <a:prstGeom prst="rect">
            <a:avLst/>
          </a:prstGeom>
        </p:spPr>
        <p:txBody>
          <a:bodyPr wrap="square">
            <a:spAutoFit/>
          </a:bodyPr>
          <a:lstStyle/>
          <a:p>
            <a:pPr algn="ctr"/>
            <a:r>
              <a:rPr lang="en-GB" sz="1600" b="1">
                <a:solidFill>
                  <a:schemeClr val="bg2"/>
                </a:solidFill>
              </a:rPr>
              <a:t>RDC</a:t>
            </a:r>
          </a:p>
        </p:txBody>
      </p:sp>
      <p:cxnSp>
        <p:nvCxnSpPr>
          <p:cNvPr id="23" name="Straight Arrow Connector 22">
            <a:extLst>
              <a:ext uri="{FF2B5EF4-FFF2-40B4-BE49-F238E27FC236}">
                <a16:creationId xmlns:a16="http://schemas.microsoft.com/office/drawing/2014/main" id="{CD1E5DC3-9E2E-4730-AD70-E42213EC9388}"/>
              </a:ext>
            </a:extLst>
          </p:cNvPr>
          <p:cNvCxnSpPr>
            <a:cxnSpLocks/>
          </p:cNvCxnSpPr>
          <p:nvPr/>
        </p:nvCxnSpPr>
        <p:spPr>
          <a:xfrm>
            <a:off x="6616717" y="2463398"/>
            <a:ext cx="1314450" cy="992762"/>
          </a:xfrm>
          <a:prstGeom prst="straightConnector1">
            <a:avLst/>
          </a:prstGeom>
          <a:ln w="123825">
            <a:solidFill>
              <a:schemeClr val="accent4">
                <a:lumMod val="20000"/>
                <a:lumOff val="8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AD052208-D4F9-48BC-9DD6-896C79E98A38}"/>
              </a:ext>
            </a:extLst>
          </p:cNvPr>
          <p:cNvCxnSpPr>
            <a:cxnSpLocks/>
          </p:cNvCxnSpPr>
          <p:nvPr/>
        </p:nvCxnSpPr>
        <p:spPr>
          <a:xfrm flipH="1">
            <a:off x="4216418" y="4233394"/>
            <a:ext cx="3562349" cy="1"/>
          </a:xfrm>
          <a:prstGeom prst="straightConnector1">
            <a:avLst/>
          </a:prstGeom>
          <a:ln w="123825">
            <a:solidFill>
              <a:schemeClr val="accent4">
                <a:lumMod val="20000"/>
                <a:lumOff val="8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1935660B-B592-45D9-9F9A-B697D150BBA8}"/>
              </a:ext>
            </a:extLst>
          </p:cNvPr>
          <p:cNvSpPr/>
          <p:nvPr/>
        </p:nvSpPr>
        <p:spPr>
          <a:xfrm>
            <a:off x="7094358" y="2453783"/>
            <a:ext cx="955800" cy="338554"/>
          </a:xfrm>
          <a:prstGeom prst="rect">
            <a:avLst/>
          </a:prstGeom>
        </p:spPr>
        <p:txBody>
          <a:bodyPr wrap="square">
            <a:spAutoFit/>
          </a:bodyPr>
          <a:lstStyle/>
          <a:p>
            <a:pPr algn="ctr"/>
            <a:r>
              <a:rPr lang="en-GB" sz="1600" b="1">
                <a:solidFill>
                  <a:schemeClr val="bg2"/>
                </a:solidFill>
              </a:rPr>
              <a:t>Process</a:t>
            </a:r>
          </a:p>
        </p:txBody>
      </p:sp>
      <p:sp>
        <p:nvSpPr>
          <p:cNvPr id="26" name="Rectangle 25">
            <a:extLst>
              <a:ext uri="{FF2B5EF4-FFF2-40B4-BE49-F238E27FC236}">
                <a16:creationId xmlns:a16="http://schemas.microsoft.com/office/drawing/2014/main" id="{31CB36ED-E5A9-4A04-9FE3-2292D48DE74A}"/>
              </a:ext>
            </a:extLst>
          </p:cNvPr>
          <p:cNvSpPr/>
          <p:nvPr/>
        </p:nvSpPr>
        <p:spPr>
          <a:xfrm>
            <a:off x="5729455" y="3571674"/>
            <a:ext cx="695325" cy="1323439"/>
          </a:xfrm>
          <a:prstGeom prst="rect">
            <a:avLst/>
          </a:prstGeom>
        </p:spPr>
        <p:txBody>
          <a:bodyPr wrap="square">
            <a:spAutoFit/>
          </a:bodyPr>
          <a:lstStyle/>
          <a:p>
            <a:pPr algn="ctr"/>
            <a:r>
              <a:rPr lang="en-GB" sz="8000" b="1">
                <a:solidFill>
                  <a:srgbClr val="C00000"/>
                </a:solidFill>
              </a:rPr>
              <a:t>X</a:t>
            </a:r>
          </a:p>
        </p:txBody>
      </p:sp>
      <p:sp>
        <p:nvSpPr>
          <p:cNvPr id="19" name="Rectangle 18">
            <a:extLst>
              <a:ext uri="{FF2B5EF4-FFF2-40B4-BE49-F238E27FC236}">
                <a16:creationId xmlns:a16="http://schemas.microsoft.com/office/drawing/2014/main" id="{8404D145-FD22-4DA0-A350-D4A7F64940BC}"/>
              </a:ext>
            </a:extLst>
          </p:cNvPr>
          <p:cNvSpPr/>
          <p:nvPr/>
        </p:nvSpPr>
        <p:spPr>
          <a:xfrm>
            <a:off x="435212" y="1109979"/>
            <a:ext cx="1222182" cy="461665"/>
          </a:xfrm>
          <a:prstGeom prst="rect">
            <a:avLst/>
          </a:prstGeom>
        </p:spPr>
        <p:txBody>
          <a:bodyPr wrap="square">
            <a:spAutoFit/>
          </a:bodyPr>
          <a:lstStyle/>
          <a:p>
            <a:r>
              <a:rPr lang="en-GB" sz="2400">
                <a:solidFill>
                  <a:schemeClr val="bg2"/>
                </a:solidFill>
              </a:rPr>
              <a:t>Vấn đề:</a:t>
            </a:r>
          </a:p>
        </p:txBody>
      </p:sp>
    </p:spTree>
    <p:extLst>
      <p:ext uri="{BB962C8B-B14F-4D97-AF65-F5344CB8AC3E}">
        <p14:creationId xmlns:p14="http://schemas.microsoft.com/office/powerpoint/2010/main" val="134492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2"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2. Yêu cầu hệ thống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EC2970-2ABA-4592-AA32-6EB5014DAB80}"/>
              </a:ext>
            </a:extLst>
          </p:cNvPr>
          <p:cNvSpPr/>
          <p:nvPr/>
        </p:nvSpPr>
        <p:spPr>
          <a:xfrm>
            <a:off x="410965" y="1654890"/>
            <a:ext cx="7688621" cy="369332"/>
          </a:xfrm>
          <a:prstGeom prst="rect">
            <a:avLst/>
          </a:prstGeom>
        </p:spPr>
        <p:txBody>
          <a:bodyPr wrap="square">
            <a:spAutoFit/>
          </a:bodyPr>
          <a:lstStyle/>
          <a:p>
            <a:pPr indent="457200" algn="just"/>
            <a:endParaRPr lang="en-GB">
              <a:solidFill>
                <a:schemeClr val="bg2"/>
              </a:solidFill>
            </a:endParaRPr>
          </a:p>
        </p:txBody>
      </p:sp>
      <p:grpSp>
        <p:nvGrpSpPr>
          <p:cNvPr id="18" name="Group 17">
            <a:extLst>
              <a:ext uri="{FF2B5EF4-FFF2-40B4-BE49-F238E27FC236}">
                <a16:creationId xmlns:a16="http://schemas.microsoft.com/office/drawing/2014/main" id="{E6F50105-5C25-4D3D-82B3-71FD56853700}"/>
              </a:ext>
            </a:extLst>
          </p:cNvPr>
          <p:cNvGrpSpPr/>
          <p:nvPr/>
        </p:nvGrpSpPr>
        <p:grpSpPr>
          <a:xfrm>
            <a:off x="4903210" y="996939"/>
            <a:ext cx="2385580" cy="5316682"/>
            <a:chOff x="4789369" y="709920"/>
            <a:chExt cx="2624138" cy="5848350"/>
          </a:xfrm>
        </p:grpSpPr>
        <p:sp>
          <p:nvSpPr>
            <p:cNvPr id="19" name="Oval 23">
              <a:extLst>
                <a:ext uri="{FF2B5EF4-FFF2-40B4-BE49-F238E27FC236}">
                  <a16:creationId xmlns:a16="http://schemas.microsoft.com/office/drawing/2014/main" id="{C4D43984-8AB2-4075-A4E1-17F9B7020919}"/>
                </a:ext>
              </a:extLst>
            </p:cNvPr>
            <p:cNvSpPr>
              <a:spLocks noChangeArrowheads="1"/>
            </p:cNvSpPr>
            <p:nvPr/>
          </p:nvSpPr>
          <p:spPr bwMode="auto">
            <a:xfrm>
              <a:off x="5838707" y="709920"/>
              <a:ext cx="1574800" cy="1574800"/>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4">
              <a:extLst>
                <a:ext uri="{FF2B5EF4-FFF2-40B4-BE49-F238E27FC236}">
                  <a16:creationId xmlns:a16="http://schemas.microsoft.com/office/drawing/2014/main" id="{94C541DB-1069-4CB5-98CB-EB9D67CF685E}"/>
                </a:ext>
              </a:extLst>
            </p:cNvPr>
            <p:cNvSpPr>
              <a:spLocks noChangeArrowheads="1"/>
            </p:cNvSpPr>
            <p:nvPr/>
          </p:nvSpPr>
          <p:spPr bwMode="auto">
            <a:xfrm>
              <a:off x="4789369" y="1779895"/>
              <a:ext cx="1577975" cy="157480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5">
              <a:extLst>
                <a:ext uri="{FF2B5EF4-FFF2-40B4-BE49-F238E27FC236}">
                  <a16:creationId xmlns:a16="http://schemas.microsoft.com/office/drawing/2014/main" id="{C8FCB110-C2E1-4ED2-82F1-124022B9A938}"/>
                </a:ext>
              </a:extLst>
            </p:cNvPr>
            <p:cNvSpPr>
              <a:spLocks noChangeArrowheads="1"/>
            </p:cNvSpPr>
            <p:nvPr/>
          </p:nvSpPr>
          <p:spPr bwMode="auto">
            <a:xfrm>
              <a:off x="5838707" y="2846695"/>
              <a:ext cx="1574800" cy="157480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6">
              <a:extLst>
                <a:ext uri="{FF2B5EF4-FFF2-40B4-BE49-F238E27FC236}">
                  <a16:creationId xmlns:a16="http://schemas.microsoft.com/office/drawing/2014/main" id="{2CAB1864-202F-4351-A20E-EE1D10B3A556}"/>
                </a:ext>
              </a:extLst>
            </p:cNvPr>
            <p:cNvSpPr>
              <a:spLocks noChangeArrowheads="1"/>
            </p:cNvSpPr>
            <p:nvPr/>
          </p:nvSpPr>
          <p:spPr bwMode="auto">
            <a:xfrm>
              <a:off x="5838707" y="4983470"/>
              <a:ext cx="1574800" cy="1574800"/>
            </a:xfrm>
            <a:prstGeom prst="ellipse">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7">
              <a:extLst>
                <a:ext uri="{FF2B5EF4-FFF2-40B4-BE49-F238E27FC236}">
                  <a16:creationId xmlns:a16="http://schemas.microsoft.com/office/drawing/2014/main" id="{9FE1493A-F115-482F-94C6-8C0C04F259D1}"/>
                </a:ext>
              </a:extLst>
            </p:cNvPr>
            <p:cNvSpPr>
              <a:spLocks noChangeArrowheads="1"/>
            </p:cNvSpPr>
            <p:nvPr/>
          </p:nvSpPr>
          <p:spPr bwMode="auto">
            <a:xfrm>
              <a:off x="4789369" y="3916670"/>
              <a:ext cx="1577975" cy="1574800"/>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33">
              <a:extLst>
                <a:ext uri="{FF2B5EF4-FFF2-40B4-BE49-F238E27FC236}">
                  <a16:creationId xmlns:a16="http://schemas.microsoft.com/office/drawing/2014/main" id="{8C501DD7-AB2E-4C74-8515-CCC6EF71F33C}"/>
                </a:ext>
              </a:extLst>
            </p:cNvPr>
            <p:cNvSpPr>
              <a:spLocks/>
            </p:cNvSpPr>
            <p:nvPr/>
          </p:nvSpPr>
          <p:spPr bwMode="auto">
            <a:xfrm>
              <a:off x="5432307" y="2383145"/>
              <a:ext cx="1198563" cy="374650"/>
            </a:xfrm>
            <a:custGeom>
              <a:avLst/>
              <a:gdLst>
                <a:gd name="T0" fmla="*/ 499 w 499"/>
                <a:gd name="T1" fmla="*/ 77 h 156"/>
                <a:gd name="T2" fmla="*/ 422 w 499"/>
                <a:gd name="T3" fmla="*/ 154 h 156"/>
                <a:gd name="T4" fmla="*/ 78 w 499"/>
                <a:gd name="T5" fmla="*/ 156 h 156"/>
                <a:gd name="T6" fmla="*/ 1 w 499"/>
                <a:gd name="T7" fmla="*/ 80 h 156"/>
                <a:gd name="T8" fmla="*/ 1 w 499"/>
                <a:gd name="T9" fmla="*/ 80 h 156"/>
                <a:gd name="T10" fmla="*/ 77 w 499"/>
                <a:gd name="T11" fmla="*/ 2 h 156"/>
                <a:gd name="T12" fmla="*/ 421 w 499"/>
                <a:gd name="T13" fmla="*/ 0 h 156"/>
                <a:gd name="T14" fmla="*/ 499 w 499"/>
                <a:gd name="T15" fmla="*/ 77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6">
                  <a:moveTo>
                    <a:pt x="499" y="77"/>
                  </a:moveTo>
                  <a:cubicBezTo>
                    <a:pt x="499" y="119"/>
                    <a:pt x="465" y="154"/>
                    <a:pt x="422" y="154"/>
                  </a:cubicBezTo>
                  <a:cubicBezTo>
                    <a:pt x="78" y="156"/>
                    <a:pt x="78" y="156"/>
                    <a:pt x="78" y="156"/>
                  </a:cubicBezTo>
                  <a:cubicBezTo>
                    <a:pt x="36" y="156"/>
                    <a:pt x="1" y="122"/>
                    <a:pt x="1" y="80"/>
                  </a:cubicBezTo>
                  <a:cubicBezTo>
                    <a:pt x="1" y="80"/>
                    <a:pt x="1" y="80"/>
                    <a:pt x="1" y="80"/>
                  </a:cubicBezTo>
                  <a:cubicBezTo>
                    <a:pt x="0" y="37"/>
                    <a:pt x="35" y="2"/>
                    <a:pt x="77" y="2"/>
                  </a:cubicBezTo>
                  <a:cubicBezTo>
                    <a:pt x="421" y="0"/>
                    <a:pt x="421" y="0"/>
                    <a:pt x="421" y="0"/>
                  </a:cubicBezTo>
                  <a:cubicBezTo>
                    <a:pt x="464" y="0"/>
                    <a:pt x="499" y="34"/>
                    <a:pt x="499" y="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34">
              <a:extLst>
                <a:ext uri="{FF2B5EF4-FFF2-40B4-BE49-F238E27FC236}">
                  <a16:creationId xmlns:a16="http://schemas.microsoft.com/office/drawing/2014/main" id="{1DE6B3B5-E88C-4558-979B-80F67ECFC050}"/>
                </a:ext>
              </a:extLst>
            </p:cNvPr>
            <p:cNvSpPr>
              <a:spLocks/>
            </p:cNvSpPr>
            <p:nvPr/>
          </p:nvSpPr>
          <p:spPr bwMode="auto">
            <a:xfrm>
              <a:off x="5570419" y="5626407"/>
              <a:ext cx="1196975" cy="376237"/>
            </a:xfrm>
            <a:custGeom>
              <a:avLst/>
              <a:gdLst>
                <a:gd name="T0" fmla="*/ 499 w 499"/>
                <a:gd name="T1" fmla="*/ 77 h 157"/>
                <a:gd name="T2" fmla="*/ 422 w 499"/>
                <a:gd name="T3" fmla="*/ 154 h 157"/>
                <a:gd name="T4" fmla="*/ 78 w 499"/>
                <a:gd name="T5" fmla="*/ 156 h 157"/>
                <a:gd name="T6" fmla="*/ 0 w 499"/>
                <a:gd name="T7" fmla="*/ 80 h 157"/>
                <a:gd name="T8" fmla="*/ 0 w 499"/>
                <a:gd name="T9" fmla="*/ 80 h 157"/>
                <a:gd name="T10" fmla="*/ 77 w 499"/>
                <a:gd name="T11" fmla="*/ 2 h 157"/>
                <a:gd name="T12" fmla="*/ 421 w 499"/>
                <a:gd name="T13" fmla="*/ 0 h 157"/>
                <a:gd name="T14" fmla="*/ 499 w 499"/>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7">
                  <a:moveTo>
                    <a:pt x="499" y="77"/>
                  </a:moveTo>
                  <a:cubicBezTo>
                    <a:pt x="499" y="119"/>
                    <a:pt x="465" y="154"/>
                    <a:pt x="422" y="154"/>
                  </a:cubicBezTo>
                  <a:cubicBezTo>
                    <a:pt x="78" y="156"/>
                    <a:pt x="78" y="156"/>
                    <a:pt x="78" y="156"/>
                  </a:cubicBezTo>
                  <a:cubicBezTo>
                    <a:pt x="35" y="157"/>
                    <a:pt x="1" y="122"/>
                    <a:pt x="0" y="80"/>
                  </a:cubicBezTo>
                  <a:cubicBezTo>
                    <a:pt x="0" y="80"/>
                    <a:pt x="0" y="80"/>
                    <a:pt x="0" y="80"/>
                  </a:cubicBezTo>
                  <a:cubicBezTo>
                    <a:pt x="0" y="37"/>
                    <a:pt x="34" y="3"/>
                    <a:pt x="77" y="2"/>
                  </a:cubicBezTo>
                  <a:cubicBezTo>
                    <a:pt x="421" y="0"/>
                    <a:pt x="421" y="0"/>
                    <a:pt x="421" y="0"/>
                  </a:cubicBezTo>
                  <a:cubicBezTo>
                    <a:pt x="464" y="0"/>
                    <a:pt x="498" y="34"/>
                    <a:pt x="499" y="77"/>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35">
              <a:extLst>
                <a:ext uri="{FF2B5EF4-FFF2-40B4-BE49-F238E27FC236}">
                  <a16:creationId xmlns:a16="http://schemas.microsoft.com/office/drawing/2014/main" id="{DC448AE5-5764-4357-AEBB-2558FD3ADC8D}"/>
                </a:ext>
              </a:extLst>
            </p:cNvPr>
            <p:cNvSpPr>
              <a:spLocks/>
            </p:cNvSpPr>
            <p:nvPr/>
          </p:nvSpPr>
          <p:spPr bwMode="auto">
            <a:xfrm>
              <a:off x="5432307" y="4523095"/>
              <a:ext cx="1198563" cy="376237"/>
            </a:xfrm>
            <a:custGeom>
              <a:avLst/>
              <a:gdLst>
                <a:gd name="T0" fmla="*/ 499 w 499"/>
                <a:gd name="T1" fmla="*/ 77 h 157"/>
                <a:gd name="T2" fmla="*/ 422 w 499"/>
                <a:gd name="T3" fmla="*/ 155 h 157"/>
                <a:gd name="T4" fmla="*/ 78 w 499"/>
                <a:gd name="T5" fmla="*/ 157 h 157"/>
                <a:gd name="T6" fmla="*/ 1 w 499"/>
                <a:gd name="T7" fmla="*/ 80 h 157"/>
                <a:gd name="T8" fmla="*/ 1 w 499"/>
                <a:gd name="T9" fmla="*/ 80 h 157"/>
                <a:gd name="T10" fmla="*/ 77 w 499"/>
                <a:gd name="T11" fmla="*/ 3 h 157"/>
                <a:gd name="T12" fmla="*/ 421 w 499"/>
                <a:gd name="T13" fmla="*/ 1 h 157"/>
                <a:gd name="T14" fmla="*/ 499 w 499"/>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7">
                  <a:moveTo>
                    <a:pt x="499" y="77"/>
                  </a:moveTo>
                  <a:cubicBezTo>
                    <a:pt x="499" y="120"/>
                    <a:pt x="465" y="155"/>
                    <a:pt x="422" y="155"/>
                  </a:cubicBezTo>
                  <a:cubicBezTo>
                    <a:pt x="78" y="157"/>
                    <a:pt x="78" y="157"/>
                    <a:pt x="78" y="157"/>
                  </a:cubicBezTo>
                  <a:cubicBezTo>
                    <a:pt x="36" y="157"/>
                    <a:pt x="1" y="123"/>
                    <a:pt x="1" y="80"/>
                  </a:cubicBezTo>
                  <a:cubicBezTo>
                    <a:pt x="1" y="80"/>
                    <a:pt x="1" y="80"/>
                    <a:pt x="1" y="80"/>
                  </a:cubicBezTo>
                  <a:cubicBezTo>
                    <a:pt x="0" y="38"/>
                    <a:pt x="35" y="3"/>
                    <a:pt x="77" y="3"/>
                  </a:cubicBezTo>
                  <a:cubicBezTo>
                    <a:pt x="421" y="1"/>
                    <a:pt x="421" y="1"/>
                    <a:pt x="421" y="1"/>
                  </a:cubicBezTo>
                  <a:cubicBezTo>
                    <a:pt x="464" y="0"/>
                    <a:pt x="499" y="35"/>
                    <a:pt x="499" y="7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36">
              <a:extLst>
                <a:ext uri="{FF2B5EF4-FFF2-40B4-BE49-F238E27FC236}">
                  <a16:creationId xmlns:a16="http://schemas.microsoft.com/office/drawing/2014/main" id="{E2B67A24-BF8D-4DEC-A86C-AC6A12A764D3}"/>
                </a:ext>
              </a:extLst>
            </p:cNvPr>
            <p:cNvSpPr>
              <a:spLocks/>
            </p:cNvSpPr>
            <p:nvPr/>
          </p:nvSpPr>
          <p:spPr bwMode="auto">
            <a:xfrm>
              <a:off x="5591057" y="3448357"/>
              <a:ext cx="1195388" cy="376237"/>
            </a:xfrm>
            <a:custGeom>
              <a:avLst/>
              <a:gdLst>
                <a:gd name="T0" fmla="*/ 498 w 498"/>
                <a:gd name="T1" fmla="*/ 77 h 157"/>
                <a:gd name="T2" fmla="*/ 422 w 498"/>
                <a:gd name="T3" fmla="*/ 154 h 157"/>
                <a:gd name="T4" fmla="*/ 77 w 498"/>
                <a:gd name="T5" fmla="*/ 156 h 157"/>
                <a:gd name="T6" fmla="*/ 0 w 498"/>
                <a:gd name="T7" fmla="*/ 80 h 157"/>
                <a:gd name="T8" fmla="*/ 0 w 498"/>
                <a:gd name="T9" fmla="*/ 80 h 157"/>
                <a:gd name="T10" fmla="*/ 76 w 498"/>
                <a:gd name="T11" fmla="*/ 2 h 157"/>
                <a:gd name="T12" fmla="*/ 421 w 498"/>
                <a:gd name="T13" fmla="*/ 0 h 157"/>
                <a:gd name="T14" fmla="*/ 498 w 498"/>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157">
                  <a:moveTo>
                    <a:pt x="498" y="77"/>
                  </a:moveTo>
                  <a:cubicBezTo>
                    <a:pt x="498" y="119"/>
                    <a:pt x="464" y="154"/>
                    <a:pt x="422" y="154"/>
                  </a:cubicBezTo>
                  <a:cubicBezTo>
                    <a:pt x="77" y="156"/>
                    <a:pt x="77" y="156"/>
                    <a:pt x="77" y="156"/>
                  </a:cubicBezTo>
                  <a:cubicBezTo>
                    <a:pt x="35" y="157"/>
                    <a:pt x="0" y="122"/>
                    <a:pt x="0" y="80"/>
                  </a:cubicBezTo>
                  <a:cubicBezTo>
                    <a:pt x="0" y="80"/>
                    <a:pt x="0" y="80"/>
                    <a:pt x="0" y="80"/>
                  </a:cubicBezTo>
                  <a:cubicBezTo>
                    <a:pt x="0" y="37"/>
                    <a:pt x="34" y="2"/>
                    <a:pt x="76" y="2"/>
                  </a:cubicBezTo>
                  <a:cubicBezTo>
                    <a:pt x="421" y="0"/>
                    <a:pt x="421" y="0"/>
                    <a:pt x="421" y="0"/>
                  </a:cubicBezTo>
                  <a:cubicBezTo>
                    <a:pt x="463" y="0"/>
                    <a:pt x="498" y="34"/>
                    <a:pt x="498" y="77"/>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文本框 91">
              <a:extLst>
                <a:ext uri="{FF2B5EF4-FFF2-40B4-BE49-F238E27FC236}">
                  <a16:creationId xmlns:a16="http://schemas.microsoft.com/office/drawing/2014/main" id="{1F4B3DB4-6663-414B-9E3F-064B0AB90F85}"/>
                </a:ext>
              </a:extLst>
            </p:cNvPr>
            <p:cNvSpPr txBox="1"/>
            <p:nvPr/>
          </p:nvSpPr>
          <p:spPr>
            <a:xfrm>
              <a:off x="6194636" y="2340241"/>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02</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sp>
          <p:nvSpPr>
            <p:cNvPr id="33" name="文本框 92">
              <a:extLst>
                <a:ext uri="{FF2B5EF4-FFF2-40B4-BE49-F238E27FC236}">
                  <a16:creationId xmlns:a16="http://schemas.microsoft.com/office/drawing/2014/main" id="{208401B7-825A-4E0D-93ED-2A3A80E7D3E7}"/>
                </a:ext>
              </a:extLst>
            </p:cNvPr>
            <p:cNvSpPr txBox="1"/>
            <p:nvPr/>
          </p:nvSpPr>
          <p:spPr>
            <a:xfrm>
              <a:off x="5548610" y="3421040"/>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03</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sp>
          <p:nvSpPr>
            <p:cNvPr id="34" name="文本框 93">
              <a:extLst>
                <a:ext uri="{FF2B5EF4-FFF2-40B4-BE49-F238E27FC236}">
                  <a16:creationId xmlns:a16="http://schemas.microsoft.com/office/drawing/2014/main" id="{AFEFF99E-890F-419B-9AB6-9CFF65444B6B}"/>
                </a:ext>
              </a:extLst>
            </p:cNvPr>
            <p:cNvSpPr txBox="1"/>
            <p:nvPr/>
          </p:nvSpPr>
          <p:spPr>
            <a:xfrm>
              <a:off x="6205678" y="4500940"/>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04</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sp>
          <p:nvSpPr>
            <p:cNvPr id="35" name="文本框 94">
              <a:extLst>
                <a:ext uri="{FF2B5EF4-FFF2-40B4-BE49-F238E27FC236}">
                  <a16:creationId xmlns:a16="http://schemas.microsoft.com/office/drawing/2014/main" id="{E3B0F4FB-88FD-445B-B02A-1FCAC3745E44}"/>
                </a:ext>
              </a:extLst>
            </p:cNvPr>
            <p:cNvSpPr txBox="1"/>
            <p:nvPr/>
          </p:nvSpPr>
          <p:spPr>
            <a:xfrm>
              <a:off x="5532785" y="5610323"/>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05</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sp>
          <p:nvSpPr>
            <p:cNvPr id="36" name="Oval 35">
              <a:extLst>
                <a:ext uri="{FF2B5EF4-FFF2-40B4-BE49-F238E27FC236}">
                  <a16:creationId xmlns:a16="http://schemas.microsoft.com/office/drawing/2014/main" id="{8E40DE36-592A-4843-9A5C-9B39AE3DEC84}"/>
                </a:ext>
              </a:extLst>
            </p:cNvPr>
            <p:cNvSpPr/>
            <p:nvPr/>
          </p:nvSpPr>
          <p:spPr>
            <a:xfrm>
              <a:off x="4915679" y="1896321"/>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89D9238C-76F1-4D7C-AE3C-F3D79D88281B}"/>
                </a:ext>
              </a:extLst>
            </p:cNvPr>
            <p:cNvSpPr/>
            <p:nvPr/>
          </p:nvSpPr>
          <p:spPr>
            <a:xfrm>
              <a:off x="5966244" y="2968676"/>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D1AFCD2D-F8F1-491B-99AD-B604CEE7338B}"/>
                </a:ext>
              </a:extLst>
            </p:cNvPr>
            <p:cNvSpPr/>
            <p:nvPr/>
          </p:nvSpPr>
          <p:spPr>
            <a:xfrm>
              <a:off x="4913346" y="4037231"/>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D3E7D94E-E2DD-4C03-9E40-2BB8616CFAFE}"/>
                </a:ext>
              </a:extLst>
            </p:cNvPr>
            <p:cNvSpPr/>
            <p:nvPr/>
          </p:nvSpPr>
          <p:spPr>
            <a:xfrm>
              <a:off x="5953934" y="5101484"/>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Freeform 37">
              <a:extLst>
                <a:ext uri="{FF2B5EF4-FFF2-40B4-BE49-F238E27FC236}">
                  <a16:creationId xmlns:a16="http://schemas.microsoft.com/office/drawing/2014/main" id="{A6274607-381C-408B-B1A3-79EE2C10B305}"/>
                </a:ext>
              </a:extLst>
            </p:cNvPr>
            <p:cNvSpPr>
              <a:spLocks/>
            </p:cNvSpPr>
            <p:nvPr/>
          </p:nvSpPr>
          <p:spPr bwMode="auto">
            <a:xfrm>
              <a:off x="5548987" y="1314138"/>
              <a:ext cx="1195388" cy="376237"/>
            </a:xfrm>
            <a:custGeom>
              <a:avLst/>
              <a:gdLst>
                <a:gd name="T0" fmla="*/ 498 w 498"/>
                <a:gd name="T1" fmla="*/ 77 h 157"/>
                <a:gd name="T2" fmla="*/ 422 w 498"/>
                <a:gd name="T3" fmla="*/ 155 h 157"/>
                <a:gd name="T4" fmla="*/ 77 w 498"/>
                <a:gd name="T5" fmla="*/ 157 h 157"/>
                <a:gd name="T6" fmla="*/ 0 w 498"/>
                <a:gd name="T7" fmla="*/ 80 h 157"/>
                <a:gd name="T8" fmla="*/ 0 w 498"/>
                <a:gd name="T9" fmla="*/ 80 h 157"/>
                <a:gd name="T10" fmla="*/ 76 w 498"/>
                <a:gd name="T11" fmla="*/ 3 h 157"/>
                <a:gd name="T12" fmla="*/ 421 w 498"/>
                <a:gd name="T13" fmla="*/ 0 h 157"/>
                <a:gd name="T14" fmla="*/ 498 w 498"/>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157">
                  <a:moveTo>
                    <a:pt x="498" y="77"/>
                  </a:moveTo>
                  <a:cubicBezTo>
                    <a:pt x="498" y="120"/>
                    <a:pt x="464" y="154"/>
                    <a:pt x="422" y="155"/>
                  </a:cubicBezTo>
                  <a:cubicBezTo>
                    <a:pt x="77" y="157"/>
                    <a:pt x="77" y="157"/>
                    <a:pt x="77" y="157"/>
                  </a:cubicBezTo>
                  <a:cubicBezTo>
                    <a:pt x="35" y="157"/>
                    <a:pt x="0" y="123"/>
                    <a:pt x="0" y="80"/>
                  </a:cubicBezTo>
                  <a:cubicBezTo>
                    <a:pt x="0" y="80"/>
                    <a:pt x="0" y="80"/>
                    <a:pt x="0" y="80"/>
                  </a:cubicBezTo>
                  <a:cubicBezTo>
                    <a:pt x="0" y="38"/>
                    <a:pt x="34" y="3"/>
                    <a:pt x="76" y="3"/>
                  </a:cubicBezTo>
                  <a:cubicBezTo>
                    <a:pt x="421" y="0"/>
                    <a:pt x="421" y="0"/>
                    <a:pt x="421" y="0"/>
                  </a:cubicBezTo>
                  <a:cubicBezTo>
                    <a:pt x="463" y="0"/>
                    <a:pt x="498" y="34"/>
                    <a:pt x="498"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Oval 40">
              <a:extLst>
                <a:ext uri="{FF2B5EF4-FFF2-40B4-BE49-F238E27FC236}">
                  <a16:creationId xmlns:a16="http://schemas.microsoft.com/office/drawing/2014/main" id="{4069BE99-0AFF-4D78-9EAD-FAE25A469042}"/>
                </a:ext>
              </a:extLst>
            </p:cNvPr>
            <p:cNvSpPr/>
            <p:nvPr/>
          </p:nvSpPr>
          <p:spPr>
            <a:xfrm>
              <a:off x="5966244" y="833662"/>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tx1"/>
                </a:solidFill>
              </a:endParaRPr>
            </a:p>
          </p:txBody>
        </p:sp>
        <p:sp>
          <p:nvSpPr>
            <p:cNvPr id="42" name="文本框 30">
              <a:extLst>
                <a:ext uri="{FF2B5EF4-FFF2-40B4-BE49-F238E27FC236}">
                  <a16:creationId xmlns:a16="http://schemas.microsoft.com/office/drawing/2014/main" id="{921123AE-CC3F-460F-8622-A4234789FC00}"/>
                </a:ext>
              </a:extLst>
            </p:cNvPr>
            <p:cNvSpPr txBox="1"/>
            <p:nvPr/>
          </p:nvSpPr>
          <p:spPr>
            <a:xfrm>
              <a:off x="5518038" y="1298663"/>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01</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grpSp>
      <p:sp>
        <p:nvSpPr>
          <p:cNvPr id="44" name="TextBox 43">
            <a:extLst>
              <a:ext uri="{FF2B5EF4-FFF2-40B4-BE49-F238E27FC236}">
                <a16:creationId xmlns:a16="http://schemas.microsoft.com/office/drawing/2014/main" id="{8045316B-9376-4EB3-9759-13C59028EF0B}"/>
              </a:ext>
            </a:extLst>
          </p:cNvPr>
          <p:cNvSpPr txBox="1"/>
          <p:nvPr/>
        </p:nvSpPr>
        <p:spPr>
          <a:xfrm>
            <a:off x="7406031" y="1322732"/>
            <a:ext cx="3353867" cy="615553"/>
          </a:xfrm>
          <a:prstGeom prst="rect">
            <a:avLst/>
          </a:prstGeom>
          <a:noFill/>
        </p:spPr>
        <p:txBody>
          <a:bodyPr wrap="none" rtlCol="0">
            <a:spAutoFit/>
          </a:bodyPr>
          <a:lstStyle/>
          <a:p>
            <a:r>
              <a:rPr lang="en-GB" sz="3400" b="1" err="1">
                <a:solidFill>
                  <a:schemeClr val="accent1"/>
                </a:solidFill>
              </a:rPr>
              <a:t>Quản</a:t>
            </a:r>
            <a:r>
              <a:rPr lang="en-GB" sz="3400" b="1">
                <a:solidFill>
                  <a:schemeClr val="accent1"/>
                </a:solidFill>
              </a:rPr>
              <a:t> </a:t>
            </a:r>
            <a:r>
              <a:rPr lang="en-GB" sz="3400" b="1" err="1">
                <a:solidFill>
                  <a:schemeClr val="accent1"/>
                </a:solidFill>
              </a:rPr>
              <a:t>lý</a:t>
            </a:r>
            <a:r>
              <a:rPr lang="en-GB" sz="3400" b="1">
                <a:solidFill>
                  <a:schemeClr val="accent1"/>
                </a:solidFill>
              </a:rPr>
              <a:t> </a:t>
            </a:r>
            <a:r>
              <a:rPr lang="en-GB" sz="3400" b="1" err="1">
                <a:solidFill>
                  <a:schemeClr val="accent1"/>
                </a:solidFill>
              </a:rPr>
              <a:t>máy</a:t>
            </a:r>
            <a:r>
              <a:rPr lang="en-GB" sz="3400" b="1">
                <a:solidFill>
                  <a:schemeClr val="accent1"/>
                </a:solidFill>
              </a:rPr>
              <a:t> client</a:t>
            </a:r>
          </a:p>
        </p:txBody>
      </p:sp>
      <p:sp>
        <p:nvSpPr>
          <p:cNvPr id="47" name="TextBox 46">
            <a:extLst>
              <a:ext uri="{FF2B5EF4-FFF2-40B4-BE49-F238E27FC236}">
                <a16:creationId xmlns:a16="http://schemas.microsoft.com/office/drawing/2014/main" id="{6C994CE0-EA56-4536-AA84-41BB9C0914EA}"/>
              </a:ext>
            </a:extLst>
          </p:cNvPr>
          <p:cNvSpPr txBox="1"/>
          <p:nvPr/>
        </p:nvSpPr>
        <p:spPr>
          <a:xfrm>
            <a:off x="7449387" y="3309733"/>
            <a:ext cx="2545377" cy="615553"/>
          </a:xfrm>
          <a:prstGeom prst="rect">
            <a:avLst/>
          </a:prstGeom>
          <a:noFill/>
        </p:spPr>
        <p:txBody>
          <a:bodyPr wrap="none" rtlCol="0">
            <a:spAutoFit/>
          </a:bodyPr>
          <a:lstStyle/>
          <a:p>
            <a:r>
              <a:rPr lang="en-US" sz="3400" b="1" err="1">
                <a:solidFill>
                  <a:schemeClr val="accent6">
                    <a:lumMod val="60000"/>
                    <a:lumOff val="40000"/>
                  </a:schemeClr>
                </a:solidFill>
              </a:rPr>
              <a:t>Quản</a:t>
            </a:r>
            <a:r>
              <a:rPr lang="en-US" sz="3400" b="1">
                <a:solidFill>
                  <a:schemeClr val="accent6">
                    <a:lumMod val="60000"/>
                    <a:lumOff val="40000"/>
                  </a:schemeClr>
                </a:solidFill>
              </a:rPr>
              <a:t> </a:t>
            </a:r>
            <a:r>
              <a:rPr lang="en-US" sz="3400" b="1" err="1">
                <a:solidFill>
                  <a:schemeClr val="accent6">
                    <a:lumMod val="60000"/>
                    <a:lumOff val="40000"/>
                  </a:schemeClr>
                </a:solidFill>
              </a:rPr>
              <a:t>lý</a:t>
            </a:r>
            <a:r>
              <a:rPr lang="en-US" sz="3400" b="1">
                <a:solidFill>
                  <a:schemeClr val="accent6">
                    <a:lumMod val="60000"/>
                    <a:lumOff val="40000"/>
                  </a:schemeClr>
                </a:solidFill>
              </a:rPr>
              <a:t> script</a:t>
            </a:r>
            <a:endParaRPr lang="en-GB" sz="3400" b="1">
              <a:solidFill>
                <a:schemeClr val="accent6">
                  <a:lumMod val="60000"/>
                  <a:lumOff val="40000"/>
                </a:schemeClr>
              </a:solidFill>
            </a:endParaRPr>
          </a:p>
        </p:txBody>
      </p:sp>
      <p:sp>
        <p:nvSpPr>
          <p:cNvPr id="54" name="TextBox 53">
            <a:extLst>
              <a:ext uri="{FF2B5EF4-FFF2-40B4-BE49-F238E27FC236}">
                <a16:creationId xmlns:a16="http://schemas.microsoft.com/office/drawing/2014/main" id="{CE76F6EC-ABBC-40A1-9018-26D9114EF8B8}"/>
              </a:ext>
            </a:extLst>
          </p:cNvPr>
          <p:cNvSpPr txBox="1"/>
          <p:nvPr/>
        </p:nvSpPr>
        <p:spPr>
          <a:xfrm>
            <a:off x="1126436" y="2253957"/>
            <a:ext cx="3537206" cy="615553"/>
          </a:xfrm>
          <a:prstGeom prst="rect">
            <a:avLst/>
          </a:prstGeom>
          <a:noFill/>
        </p:spPr>
        <p:txBody>
          <a:bodyPr wrap="square" rtlCol="0">
            <a:spAutoFit/>
          </a:bodyPr>
          <a:lstStyle/>
          <a:p>
            <a:pPr algn="r"/>
            <a:r>
              <a:rPr lang="en-US" sz="3400" b="1" err="1">
                <a:solidFill>
                  <a:schemeClr val="accent2"/>
                </a:solidFill>
              </a:rPr>
              <a:t>Quản</a:t>
            </a:r>
            <a:r>
              <a:rPr lang="en-US" sz="3400" b="1">
                <a:solidFill>
                  <a:schemeClr val="accent2"/>
                </a:solidFill>
              </a:rPr>
              <a:t> </a:t>
            </a:r>
            <a:r>
              <a:rPr lang="en-US" sz="3400" b="1" err="1">
                <a:solidFill>
                  <a:schemeClr val="accent2"/>
                </a:solidFill>
              </a:rPr>
              <a:t>lý</a:t>
            </a:r>
            <a:r>
              <a:rPr lang="en-US" sz="3400" b="1">
                <a:solidFill>
                  <a:schemeClr val="accent2"/>
                </a:solidFill>
              </a:rPr>
              <a:t> </a:t>
            </a:r>
            <a:r>
              <a:rPr lang="en-US" sz="3400" b="1" err="1">
                <a:solidFill>
                  <a:schemeClr val="accent2"/>
                </a:solidFill>
              </a:rPr>
              <a:t>ứng</a:t>
            </a:r>
            <a:r>
              <a:rPr lang="en-US" sz="3400" b="1">
                <a:solidFill>
                  <a:schemeClr val="accent2"/>
                </a:solidFill>
              </a:rPr>
              <a:t> </a:t>
            </a:r>
            <a:r>
              <a:rPr lang="en-US" sz="3400" b="1" err="1">
                <a:solidFill>
                  <a:schemeClr val="accent2"/>
                </a:solidFill>
              </a:rPr>
              <a:t>dụng</a:t>
            </a:r>
            <a:endParaRPr lang="en-GB" sz="3400" b="1">
              <a:solidFill>
                <a:schemeClr val="accent2"/>
              </a:solidFill>
            </a:endParaRPr>
          </a:p>
        </p:txBody>
      </p:sp>
      <p:sp>
        <p:nvSpPr>
          <p:cNvPr id="57" name="TextBox 56">
            <a:extLst>
              <a:ext uri="{FF2B5EF4-FFF2-40B4-BE49-F238E27FC236}">
                <a16:creationId xmlns:a16="http://schemas.microsoft.com/office/drawing/2014/main" id="{00B48CF3-50CF-4650-B8E7-1B47ABB75F8E}"/>
              </a:ext>
            </a:extLst>
          </p:cNvPr>
          <p:cNvSpPr txBox="1"/>
          <p:nvPr/>
        </p:nvSpPr>
        <p:spPr>
          <a:xfrm>
            <a:off x="2009375" y="4154121"/>
            <a:ext cx="2646365" cy="615553"/>
          </a:xfrm>
          <a:prstGeom prst="rect">
            <a:avLst/>
          </a:prstGeom>
          <a:noFill/>
        </p:spPr>
        <p:txBody>
          <a:bodyPr wrap="none" rtlCol="0">
            <a:spAutoFit/>
          </a:bodyPr>
          <a:lstStyle/>
          <a:p>
            <a:pPr algn="r"/>
            <a:r>
              <a:rPr lang="en-GB" sz="3400" b="1" err="1">
                <a:solidFill>
                  <a:schemeClr val="accent4"/>
                </a:solidFill>
              </a:rPr>
              <a:t>Thực</a:t>
            </a:r>
            <a:r>
              <a:rPr lang="en-GB" sz="3400" b="1">
                <a:solidFill>
                  <a:schemeClr val="accent4"/>
                </a:solidFill>
              </a:rPr>
              <a:t> </a:t>
            </a:r>
            <a:r>
              <a:rPr lang="en-GB" sz="3400" b="1" err="1">
                <a:solidFill>
                  <a:schemeClr val="accent4"/>
                </a:solidFill>
              </a:rPr>
              <a:t>thi</a:t>
            </a:r>
            <a:r>
              <a:rPr lang="en-GB" sz="3400" b="1">
                <a:solidFill>
                  <a:schemeClr val="accent4"/>
                </a:solidFill>
              </a:rPr>
              <a:t> script</a:t>
            </a:r>
          </a:p>
        </p:txBody>
      </p:sp>
      <p:sp>
        <p:nvSpPr>
          <p:cNvPr id="59" name="TextBox 58">
            <a:extLst>
              <a:ext uri="{FF2B5EF4-FFF2-40B4-BE49-F238E27FC236}">
                <a16:creationId xmlns:a16="http://schemas.microsoft.com/office/drawing/2014/main" id="{436D5C3B-7307-41CF-8850-E07E5A1CE5F0}"/>
              </a:ext>
            </a:extLst>
          </p:cNvPr>
          <p:cNvSpPr txBox="1"/>
          <p:nvPr/>
        </p:nvSpPr>
        <p:spPr>
          <a:xfrm>
            <a:off x="7406031" y="5075057"/>
            <a:ext cx="3680816" cy="984885"/>
          </a:xfrm>
          <a:prstGeom prst="rect">
            <a:avLst/>
          </a:prstGeom>
          <a:noFill/>
        </p:spPr>
        <p:txBody>
          <a:bodyPr wrap="none" rtlCol="0">
            <a:spAutoFit/>
          </a:bodyPr>
          <a:lstStyle/>
          <a:p>
            <a:r>
              <a:rPr lang="en-US" sz="3400" b="1" err="1">
                <a:solidFill>
                  <a:srgbClr val="00B0F0"/>
                </a:solidFill>
              </a:rPr>
              <a:t>Gửi</a:t>
            </a:r>
            <a:r>
              <a:rPr lang="en-US" sz="3400" b="1">
                <a:solidFill>
                  <a:srgbClr val="00B0F0"/>
                </a:solidFill>
              </a:rPr>
              <a:t> email </a:t>
            </a:r>
            <a:r>
              <a:rPr lang="en-US" sz="3400" b="1" err="1">
                <a:solidFill>
                  <a:srgbClr val="00B0F0"/>
                </a:solidFill>
              </a:rPr>
              <a:t>thông</a:t>
            </a:r>
            <a:r>
              <a:rPr lang="en-US" sz="3400" b="1">
                <a:solidFill>
                  <a:srgbClr val="00B0F0"/>
                </a:solidFill>
              </a:rPr>
              <a:t> </a:t>
            </a:r>
            <a:r>
              <a:rPr lang="en-US" sz="3400" b="1" err="1">
                <a:solidFill>
                  <a:srgbClr val="00B0F0"/>
                </a:solidFill>
              </a:rPr>
              <a:t>báo</a:t>
            </a:r>
            <a:endParaRPr lang="en-US" sz="3400" b="1">
              <a:solidFill>
                <a:srgbClr val="00B0F0"/>
              </a:solidFill>
            </a:endParaRPr>
          </a:p>
          <a:p>
            <a:r>
              <a:rPr lang="en-US" sz="2400" b="1" err="1">
                <a:solidFill>
                  <a:srgbClr val="00B0F0"/>
                </a:solidFill>
              </a:rPr>
              <a:t>Ứng</a:t>
            </a:r>
            <a:r>
              <a:rPr lang="en-US" sz="2400" b="1">
                <a:solidFill>
                  <a:srgbClr val="00B0F0"/>
                </a:solidFill>
              </a:rPr>
              <a:t> </a:t>
            </a:r>
            <a:r>
              <a:rPr lang="en-US" sz="2400" b="1" err="1">
                <a:solidFill>
                  <a:srgbClr val="00B0F0"/>
                </a:solidFill>
              </a:rPr>
              <a:t>dụng</a:t>
            </a:r>
            <a:r>
              <a:rPr lang="en-US" sz="2400" b="1">
                <a:solidFill>
                  <a:srgbClr val="00B0F0"/>
                </a:solidFill>
              </a:rPr>
              <a:t> </a:t>
            </a:r>
            <a:r>
              <a:rPr lang="en-US" sz="2400" b="1" err="1">
                <a:solidFill>
                  <a:srgbClr val="00B0F0"/>
                </a:solidFill>
              </a:rPr>
              <a:t>ngừng</a:t>
            </a:r>
            <a:r>
              <a:rPr lang="en-US" sz="2400" b="1">
                <a:solidFill>
                  <a:srgbClr val="00B0F0"/>
                </a:solidFill>
              </a:rPr>
              <a:t> </a:t>
            </a:r>
            <a:r>
              <a:rPr lang="en-US" sz="2400" b="1" err="1">
                <a:solidFill>
                  <a:srgbClr val="00B0F0"/>
                </a:solidFill>
              </a:rPr>
              <a:t>hoạt</a:t>
            </a:r>
            <a:r>
              <a:rPr lang="en-US" sz="2400" b="1">
                <a:solidFill>
                  <a:srgbClr val="00B0F0"/>
                </a:solidFill>
              </a:rPr>
              <a:t> </a:t>
            </a:r>
            <a:r>
              <a:rPr lang="en-US" sz="2400" b="1" err="1">
                <a:solidFill>
                  <a:srgbClr val="00B0F0"/>
                </a:solidFill>
              </a:rPr>
              <a:t>động</a:t>
            </a:r>
            <a:endParaRPr lang="en-US" sz="2400" b="1">
              <a:solidFill>
                <a:srgbClr val="00B0F0"/>
              </a:solidFill>
            </a:endParaRPr>
          </a:p>
        </p:txBody>
      </p:sp>
      <p:pic>
        <p:nvPicPr>
          <p:cNvPr id="60" name="Picture 59">
            <a:extLst>
              <a:ext uri="{FF2B5EF4-FFF2-40B4-BE49-F238E27FC236}">
                <a16:creationId xmlns:a16="http://schemas.microsoft.com/office/drawing/2014/main" id="{80E6CFB2-3870-4F3A-A403-D6506DA2A43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27504" y="1321003"/>
            <a:ext cx="881970" cy="881970"/>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D12120FB-5C24-4854-8456-DFB1B1CB5373}"/>
              </a:ext>
            </a:extLst>
          </p:cNvPr>
          <p:cNvPicPr>
            <a:picLocks noChangeAspect="1"/>
          </p:cNvPicPr>
          <p:nvPr/>
        </p:nvPicPr>
        <p:blipFill>
          <a:blip r:embed="rId3">
            <a:duotone>
              <a:schemeClr val="accent2">
                <a:shade val="45000"/>
                <a:satMod val="135000"/>
              </a:schemeClr>
              <a:prstClr val="white"/>
            </a:duotone>
          </a:blip>
          <a:stretch>
            <a:fillRect/>
          </a:stretch>
        </p:blipFill>
        <p:spPr>
          <a:xfrm>
            <a:off x="5215204" y="2269743"/>
            <a:ext cx="818441" cy="746490"/>
          </a:xfrm>
          <a:prstGeom prst="rect">
            <a:avLst/>
          </a:prstGeom>
        </p:spPr>
      </p:pic>
      <p:pic>
        <p:nvPicPr>
          <p:cNvPr id="62" name="Picture 61" descr="Icon&#10;&#10;Description automatically generated">
            <a:extLst>
              <a:ext uri="{FF2B5EF4-FFF2-40B4-BE49-F238E27FC236}">
                <a16:creationId xmlns:a16="http://schemas.microsoft.com/office/drawing/2014/main" id="{9B30FFB5-CBFC-4C04-8E0A-3544C3DBF332}"/>
              </a:ext>
            </a:extLst>
          </p:cNvPr>
          <p:cNvPicPr>
            <a:picLocks noChangeAspect="1"/>
          </p:cNvPicPr>
          <p:nvPr/>
        </p:nvPicPr>
        <p:blipFill>
          <a:blip r:embed="rId4" cstate="print">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6149144" y="3207569"/>
            <a:ext cx="879601" cy="879601"/>
          </a:xfrm>
          <a:prstGeom prst="rect">
            <a:avLst/>
          </a:prstGeom>
        </p:spPr>
      </p:pic>
      <p:pic>
        <p:nvPicPr>
          <p:cNvPr id="66" name="Picture 65" descr="A picture containing wheel&#10;&#10;Description automatically generated">
            <a:extLst>
              <a:ext uri="{FF2B5EF4-FFF2-40B4-BE49-F238E27FC236}">
                <a16:creationId xmlns:a16="http://schemas.microsoft.com/office/drawing/2014/main" id="{C3DC4011-3E07-4247-AABF-7EB0068D7B81}"/>
              </a:ext>
            </a:extLst>
          </p:cNvPr>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24887" y="4226550"/>
            <a:ext cx="793749" cy="793749"/>
          </a:xfrm>
          <a:prstGeom prst="rect">
            <a:avLst/>
          </a:prstGeom>
        </p:spPr>
      </p:pic>
      <p:pic>
        <p:nvPicPr>
          <p:cNvPr id="68" name="Picture 67" descr="Icon&#10;&#10;Description automatically generated">
            <a:extLst>
              <a:ext uri="{FF2B5EF4-FFF2-40B4-BE49-F238E27FC236}">
                <a16:creationId xmlns:a16="http://schemas.microsoft.com/office/drawing/2014/main" id="{8668A19A-4F9C-46EB-8AB3-414933C25544}"/>
              </a:ext>
            </a:extLst>
          </p:cNvPr>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140122" y="5164903"/>
            <a:ext cx="856734" cy="856734"/>
          </a:xfrm>
          <a:prstGeom prst="rect">
            <a:avLst/>
          </a:prstGeom>
        </p:spPr>
      </p:pic>
    </p:spTree>
    <p:extLst>
      <p:ext uri="{BB962C8B-B14F-4D97-AF65-F5344CB8AC3E}">
        <p14:creationId xmlns:p14="http://schemas.microsoft.com/office/powerpoint/2010/main" val="112334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barn(inVertical)">
                                      <p:cBhvr>
                                        <p:cTn id="12" dur="500"/>
                                        <p:tgtEl>
                                          <p:spTgt spid="60"/>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barn(inVertical)">
                                      <p:cBhvr>
                                        <p:cTn id="16" dur="5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inVertical)">
                                      <p:cBhvr>
                                        <p:cTn id="21" dur="500"/>
                                        <p:tgtEl>
                                          <p:spTgt spid="3"/>
                                        </p:tgtEl>
                                      </p:cBhvr>
                                    </p:animEffect>
                                  </p:childTnLst>
                                </p:cTn>
                              </p:par>
                            </p:childTnLst>
                          </p:cTn>
                        </p:par>
                        <p:par>
                          <p:cTn id="22" fill="hold">
                            <p:stCondLst>
                              <p:cond delay="500"/>
                            </p:stCondLst>
                            <p:childTnLst>
                              <p:par>
                                <p:cTn id="23" presetID="16" presetClass="entr" presetSubtype="21" fill="hold" grpId="0" nodeType="after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barn(inVertical)">
                                      <p:cBhvr>
                                        <p:cTn id="25" dur="500"/>
                                        <p:tgtEl>
                                          <p:spTgt spid="54"/>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barn(inVertical)">
                                      <p:cBhvr>
                                        <p:cTn id="30" dur="500"/>
                                        <p:tgtEl>
                                          <p:spTgt spid="62"/>
                                        </p:tgtEl>
                                      </p:cBhvr>
                                    </p:animEffect>
                                  </p:childTnLst>
                                </p:cTn>
                              </p:par>
                            </p:childTnLst>
                          </p:cTn>
                        </p:par>
                        <p:par>
                          <p:cTn id="31" fill="hold">
                            <p:stCondLst>
                              <p:cond delay="500"/>
                            </p:stCondLst>
                            <p:childTnLst>
                              <p:par>
                                <p:cTn id="32" presetID="16" presetClass="entr" presetSubtype="21"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barn(inVertical)">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barn(inVertical)">
                                      <p:cBhvr>
                                        <p:cTn id="39" dur="500"/>
                                        <p:tgtEl>
                                          <p:spTgt spid="66"/>
                                        </p:tgtEl>
                                      </p:cBhvr>
                                    </p:animEffect>
                                  </p:childTnLst>
                                </p:cTn>
                              </p:par>
                            </p:childTnLst>
                          </p:cTn>
                        </p:par>
                        <p:par>
                          <p:cTn id="40" fill="hold">
                            <p:stCondLst>
                              <p:cond delay="500"/>
                            </p:stCondLst>
                            <p:childTnLst>
                              <p:par>
                                <p:cTn id="41" presetID="16" presetClass="entr" presetSubtype="21" fill="hold" grpId="0"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barn(inVertical)">
                                      <p:cBhvr>
                                        <p:cTn id="43" dur="500"/>
                                        <p:tgtEl>
                                          <p:spTgt spid="57"/>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barn(inVertical)">
                                      <p:cBhvr>
                                        <p:cTn id="48" dur="500"/>
                                        <p:tgtEl>
                                          <p:spTgt spid="68"/>
                                        </p:tgtEl>
                                      </p:cBhvr>
                                    </p:animEffect>
                                  </p:childTnLst>
                                </p:cTn>
                              </p:par>
                            </p:childTnLst>
                          </p:cTn>
                        </p:par>
                        <p:par>
                          <p:cTn id="49" fill="hold">
                            <p:stCondLst>
                              <p:cond delay="500"/>
                            </p:stCondLst>
                            <p:childTnLst>
                              <p:par>
                                <p:cTn id="50" presetID="16" presetClass="entr" presetSubtype="21" fill="hold" grpId="0" nodeType="after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barn(inVertical)">
                                      <p:cBhvr>
                                        <p:cTn id="5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7" grpId="0"/>
      <p:bldP spid="54" grpId="0"/>
      <p:bldP spid="57"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3. Phạm vi hệ thống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2839AA47-6FDC-43DE-A9F8-1316A9972A6F}"/>
              </a:ext>
            </a:extLst>
          </p:cNvPr>
          <p:cNvSpPr/>
          <p:nvPr/>
        </p:nvSpPr>
        <p:spPr>
          <a:xfrm>
            <a:off x="410965" y="1002662"/>
            <a:ext cx="9011331" cy="461665"/>
          </a:xfrm>
          <a:prstGeom prst="rect">
            <a:avLst/>
          </a:prstGeom>
        </p:spPr>
        <p:txBody>
          <a:bodyPr wrap="square">
            <a:spAutoFit/>
          </a:bodyPr>
          <a:lstStyle/>
          <a:p>
            <a:r>
              <a:rPr lang="en-GB" sz="2400" err="1">
                <a:solidFill>
                  <a:schemeClr val="bg2"/>
                </a:solidFill>
              </a:rPr>
              <a:t>Hệ</a:t>
            </a:r>
            <a:r>
              <a:rPr lang="en-GB" sz="2400">
                <a:solidFill>
                  <a:schemeClr val="bg2"/>
                </a:solidFill>
              </a:rPr>
              <a:t> </a:t>
            </a:r>
            <a:r>
              <a:rPr lang="en-GB" sz="2400" err="1">
                <a:solidFill>
                  <a:schemeClr val="bg2"/>
                </a:solidFill>
              </a:rPr>
              <a:t>thống</a:t>
            </a:r>
            <a:r>
              <a:rPr lang="en-GB" sz="2400">
                <a:solidFill>
                  <a:schemeClr val="bg2"/>
                </a:solidFill>
              </a:rPr>
              <a:t> </a:t>
            </a:r>
            <a:r>
              <a:rPr lang="en-GB" sz="2400" err="1">
                <a:solidFill>
                  <a:schemeClr val="bg2"/>
                </a:solidFill>
              </a:rPr>
              <a:t>đáp</a:t>
            </a:r>
            <a:r>
              <a:rPr lang="en-GB" sz="2400">
                <a:solidFill>
                  <a:schemeClr val="bg2"/>
                </a:solidFill>
              </a:rPr>
              <a:t> </a:t>
            </a:r>
            <a:r>
              <a:rPr lang="en-GB" sz="2400" err="1">
                <a:solidFill>
                  <a:schemeClr val="bg2"/>
                </a:solidFill>
              </a:rPr>
              <a:t>ứng</a:t>
            </a:r>
            <a:r>
              <a:rPr lang="en-GB" sz="2400">
                <a:solidFill>
                  <a:schemeClr val="bg2"/>
                </a:solidFill>
              </a:rPr>
              <a:t> </a:t>
            </a:r>
            <a:r>
              <a:rPr lang="en-GB" sz="2400" err="1">
                <a:solidFill>
                  <a:schemeClr val="bg2"/>
                </a:solidFill>
              </a:rPr>
              <a:t>được</a:t>
            </a:r>
            <a:r>
              <a:rPr lang="en-GB" sz="2400">
                <a:solidFill>
                  <a:schemeClr val="bg2"/>
                </a:solidFill>
              </a:rPr>
              <a:t> </a:t>
            </a:r>
            <a:r>
              <a:rPr lang="en-GB" sz="2400" err="1">
                <a:solidFill>
                  <a:schemeClr val="bg2"/>
                </a:solidFill>
              </a:rPr>
              <a:t>những</a:t>
            </a:r>
            <a:r>
              <a:rPr lang="en-GB" sz="2400">
                <a:solidFill>
                  <a:schemeClr val="bg2"/>
                </a:solidFill>
              </a:rPr>
              <a:t> </a:t>
            </a:r>
            <a:r>
              <a:rPr lang="en-GB" sz="2400" err="1">
                <a:solidFill>
                  <a:schemeClr val="bg2"/>
                </a:solidFill>
              </a:rPr>
              <a:t>yêu</a:t>
            </a:r>
            <a:r>
              <a:rPr lang="en-GB" sz="2400">
                <a:solidFill>
                  <a:schemeClr val="bg2"/>
                </a:solidFill>
              </a:rPr>
              <a:t> </a:t>
            </a:r>
            <a:r>
              <a:rPr lang="en-GB" sz="2400" err="1">
                <a:solidFill>
                  <a:schemeClr val="bg2"/>
                </a:solidFill>
              </a:rPr>
              <a:t>cầu</a:t>
            </a:r>
            <a:r>
              <a:rPr lang="en-GB" sz="2400">
                <a:solidFill>
                  <a:schemeClr val="bg2"/>
                </a:solidFill>
              </a:rPr>
              <a:t> </a:t>
            </a:r>
            <a:r>
              <a:rPr lang="en-GB" sz="2400" err="1">
                <a:solidFill>
                  <a:schemeClr val="bg2"/>
                </a:solidFill>
              </a:rPr>
              <a:t>mà</a:t>
            </a:r>
            <a:r>
              <a:rPr lang="en-GB" sz="2400">
                <a:solidFill>
                  <a:schemeClr val="bg2"/>
                </a:solidFill>
              </a:rPr>
              <a:t> </a:t>
            </a:r>
            <a:r>
              <a:rPr lang="en-GB" sz="2400" err="1">
                <a:solidFill>
                  <a:schemeClr val="bg2"/>
                </a:solidFill>
              </a:rPr>
              <a:t>Công</a:t>
            </a:r>
            <a:r>
              <a:rPr lang="en-GB" sz="2400">
                <a:solidFill>
                  <a:schemeClr val="bg2"/>
                </a:solidFill>
              </a:rPr>
              <a:t> ty </a:t>
            </a:r>
            <a:r>
              <a:rPr lang="en-GB" sz="2400" err="1">
                <a:solidFill>
                  <a:schemeClr val="bg2"/>
                </a:solidFill>
              </a:rPr>
              <a:t>Devmoba</a:t>
            </a:r>
            <a:r>
              <a:rPr lang="en-GB" sz="2400">
                <a:solidFill>
                  <a:schemeClr val="bg2"/>
                </a:solidFill>
              </a:rPr>
              <a:t> </a:t>
            </a:r>
            <a:r>
              <a:rPr lang="en-GB" sz="2400" err="1">
                <a:solidFill>
                  <a:schemeClr val="bg2"/>
                </a:solidFill>
              </a:rPr>
              <a:t>đã</a:t>
            </a:r>
            <a:r>
              <a:rPr lang="en-GB" sz="2400">
                <a:solidFill>
                  <a:schemeClr val="bg2"/>
                </a:solidFill>
              </a:rPr>
              <a:t> </a:t>
            </a:r>
            <a:r>
              <a:rPr lang="en-GB" sz="2400" err="1">
                <a:solidFill>
                  <a:schemeClr val="bg2"/>
                </a:solidFill>
              </a:rPr>
              <a:t>đề</a:t>
            </a:r>
            <a:r>
              <a:rPr lang="en-GB" sz="2400">
                <a:solidFill>
                  <a:schemeClr val="bg2"/>
                </a:solidFill>
              </a:rPr>
              <a:t> ra.</a:t>
            </a:r>
          </a:p>
        </p:txBody>
      </p:sp>
    </p:spTree>
    <p:extLst>
      <p:ext uri="{BB962C8B-B14F-4D97-AF65-F5344CB8AC3E}">
        <p14:creationId xmlns:p14="http://schemas.microsoft.com/office/powerpoint/2010/main" val="247380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4. Chức năng hệ thống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181366F-38CC-49F6-86BF-AE31609D2196}"/>
              </a:ext>
            </a:extLst>
          </p:cNvPr>
          <p:cNvPicPr>
            <a:picLocks noChangeAspect="1"/>
          </p:cNvPicPr>
          <p:nvPr/>
        </p:nvPicPr>
        <p:blipFill>
          <a:blip r:embed="rId2"/>
          <a:stretch>
            <a:fillRect/>
          </a:stretch>
        </p:blipFill>
        <p:spPr>
          <a:xfrm>
            <a:off x="1524000" y="1017769"/>
            <a:ext cx="8680174" cy="52240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1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6091219" cy="646331"/>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lang="en-GB" sz="3600" b="1">
                <a:solidFill>
                  <a:srgbClr val="E7E6E6"/>
                </a:solidFill>
                <a:latin typeface="Lato" panose="020F0502020204030203"/>
              </a:rPr>
              <a:t>II.	CÔNG NGHỆ SỬ DỤNG</a:t>
            </a:r>
            <a:endParaRPr lang="en-GB" sz="3600" b="1" noProof="0">
              <a:solidFill>
                <a:srgbClr val="E7E6E6"/>
              </a:solidFill>
              <a:latin typeface="Lato" panose="020F0502020204030203"/>
            </a:endParaRP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pic>
        <p:nvPicPr>
          <p:cNvPr id="3" name="Picture 2" descr="Icon&#10;&#10;Description automatically generated with medium confidence">
            <a:extLst>
              <a:ext uri="{FF2B5EF4-FFF2-40B4-BE49-F238E27FC236}">
                <a16:creationId xmlns:a16="http://schemas.microsoft.com/office/drawing/2014/main" id="{DBACBB3E-8B6F-47EF-9A52-BFAE27889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32" y="1601988"/>
            <a:ext cx="3098399" cy="13532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descr="Logo&#10;&#10;Description automatically generated">
            <a:extLst>
              <a:ext uri="{FF2B5EF4-FFF2-40B4-BE49-F238E27FC236}">
                <a16:creationId xmlns:a16="http://schemas.microsoft.com/office/drawing/2014/main" id="{D9B693C1-BBD0-4F64-8E07-767FDFA6E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5276" y="1601986"/>
            <a:ext cx="3098399" cy="13532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descr="Graphical user interface&#10;&#10;Description automatically generated">
            <a:extLst>
              <a:ext uri="{FF2B5EF4-FFF2-40B4-BE49-F238E27FC236}">
                <a16:creationId xmlns:a16="http://schemas.microsoft.com/office/drawing/2014/main" id="{2CCD1FD9-B6D0-45C6-AD41-C09ACE2A6B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58" y="3206723"/>
            <a:ext cx="4453872" cy="16192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descr="A picture containing text&#10;&#10;Description automatically generated">
            <a:extLst>
              <a:ext uri="{FF2B5EF4-FFF2-40B4-BE49-F238E27FC236}">
                <a16:creationId xmlns:a16="http://schemas.microsoft.com/office/drawing/2014/main" id="{EDADD918-A0D0-44F2-A873-602704529B4E}"/>
              </a:ext>
            </a:extLst>
          </p:cNvPr>
          <p:cNvPicPr>
            <a:picLocks noChangeAspect="1"/>
          </p:cNvPicPr>
          <p:nvPr/>
        </p:nvPicPr>
        <p:blipFill>
          <a:blip r:embed="rId5">
            <a:duotone>
              <a:prstClr val="black"/>
              <a:schemeClr val="accent1">
                <a:lumMod val="75000"/>
                <a:tint val="45000"/>
                <a:satMod val="400000"/>
              </a:schemeClr>
            </a:duotone>
            <a:extLst>
              <a:ext uri="{28A0092B-C50C-407E-A947-70E740481C1C}">
                <a14:useLocalDpi xmlns:a14="http://schemas.microsoft.com/office/drawing/2010/main" val="0"/>
              </a:ext>
            </a:extLst>
          </a:blip>
          <a:stretch>
            <a:fillRect/>
          </a:stretch>
        </p:blipFill>
        <p:spPr>
          <a:xfrm>
            <a:off x="5230955" y="3206723"/>
            <a:ext cx="1972720" cy="1618291"/>
          </a:xfrm>
          <a:prstGeom prst="roundRect">
            <a:avLst>
              <a:gd name="adj" fmla="val 16667"/>
            </a:avLst>
          </a:prstGeom>
          <a:solidFill>
            <a:schemeClr val="accent4">
              <a:lumMod val="40000"/>
              <a:lumOff val="60000"/>
            </a:schemeClr>
          </a:solidFill>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descr="Icon&#10;&#10;Description automatically generated">
            <a:extLst>
              <a:ext uri="{FF2B5EF4-FFF2-40B4-BE49-F238E27FC236}">
                <a16:creationId xmlns:a16="http://schemas.microsoft.com/office/drawing/2014/main" id="{B3E58653-39A6-45F0-91FB-513E04E75B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784" y="5120864"/>
            <a:ext cx="6559891" cy="11714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5850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4">
      <a:majorFont>
        <a:latin typeface="Source Sans Pro"/>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Atitlan - Blue - Light">
      <a:dk1>
        <a:srgbClr val="A1A1A1"/>
      </a:dk1>
      <a:lt1>
        <a:sysClr val="window" lastClr="FFFFFF"/>
      </a:lt1>
      <a:dk2>
        <a:srgbClr val="30C0D4"/>
      </a:dk2>
      <a:lt2>
        <a:srgbClr val="FFFFFF"/>
      </a:lt2>
      <a:accent1>
        <a:srgbClr val="2F2F2F"/>
      </a:accent1>
      <a:accent2>
        <a:srgbClr val="30C0D4"/>
      </a:accent2>
      <a:accent3>
        <a:srgbClr val="8B8B8B"/>
      </a:accent3>
      <a:accent4>
        <a:srgbClr val="555555"/>
      </a:accent4>
      <a:accent5>
        <a:srgbClr val="C6C6C6"/>
      </a:accent5>
      <a:accent6>
        <a:srgbClr val="A1A1A1"/>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9514</TotalTime>
  <Words>693</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vt:lpstr>
      <vt:lpstr>Calibri</vt:lpstr>
      <vt:lpstr>Calibri Light</vt:lpstr>
      <vt:lpstr>Gill Sans</vt:lpstr>
      <vt:lpstr>Lato</vt:lpstr>
      <vt:lpstr>Raleway Light</vt:lpstr>
      <vt:lpstr>Raleway Regular</vt:lpstr>
      <vt:lpstr>Source Sans Pro</vt:lpstr>
      <vt:lpstr>Wingdings</vt:lpstr>
      <vt:lpstr>Office Theme</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Thanh Binh</dc:creator>
  <cp:lastModifiedBy>A30070 Nguyễn Tú Điền</cp:lastModifiedBy>
  <cp:revision>339</cp:revision>
  <dcterms:created xsi:type="dcterms:W3CDTF">2015-04-15T13:40:17Z</dcterms:created>
  <dcterms:modified xsi:type="dcterms:W3CDTF">2021-07-10T17:14:36Z</dcterms:modified>
</cp:coreProperties>
</file>