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72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4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4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DC0F22-8604-4B4A-89F8-09C8A49E47B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1E8400D-D393-4145-BB80-B73336464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6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20150561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 3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 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Nguyễn Văn Diện </vt:lpstr>
      <vt:lpstr>Layer 2 </vt:lpstr>
      <vt:lpstr>Layer 3 </vt:lpstr>
      <vt:lpstr>Layer 4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1 </dc:title>
  <dc:creator>hai au luot gio</dc:creator>
  <cp:lastModifiedBy>hai au luot gio</cp:lastModifiedBy>
  <cp:revision>4</cp:revision>
  <dcterms:created xsi:type="dcterms:W3CDTF">2017-11-08T06:54:40Z</dcterms:created>
  <dcterms:modified xsi:type="dcterms:W3CDTF">2017-11-08T08:06:47Z</dcterms:modified>
</cp:coreProperties>
</file>