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B0A3-2347-4F17-B82D-4864B4A32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E7DEF-8ECF-4ACE-AA99-F97357690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0CDCA-2DAE-4258-AA04-EA820245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B6F2-156F-4BBE-A13F-3F7567D01FA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A91A4-719D-48E2-859C-5A303FBA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68617-282D-4AAE-83B5-A85F8C3A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D2-233D-4A71-8D15-48CDFA8A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5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104C-56F6-4B18-B727-36CFAF59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50A49-AAD8-4832-9312-E873AA6D7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106A0-4457-405F-A10E-7D2AFF15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B6F2-156F-4BBE-A13F-3F7567D01FA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861F1-E2E7-41E9-9339-A9BB83E9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4322-B011-47D4-AB24-24B65BE9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D2-233D-4A71-8D15-48CDFA8A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2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440BC-2E9F-4894-A7D3-E3693F953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F38C1-40B6-4DE8-B11C-FF93AAE6A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C3C0-4682-44B8-BA7F-BBAA16D2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B6F2-156F-4BBE-A13F-3F7567D01FA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3552-18EF-47B3-891E-9BD899BE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8AA7-521D-4555-92E2-110226D3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D2-233D-4A71-8D15-48CDFA8A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8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8816-696F-4934-940B-3A0520761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5553-A932-4065-AEA5-6B753271A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E73C4-8B5D-476B-AC36-E770B038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B6F2-156F-4BBE-A13F-3F7567D01FA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D45E1-CA17-437F-9942-EC69EEA7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53E1-E339-46CD-AE7D-64C69AD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D2-233D-4A71-8D15-48CDFA8A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68A1-4F28-4550-99D4-A07C1360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EE262-BBC5-4313-8829-38CD28833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7E56-59A9-49C6-AF7E-F99945DA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B6F2-156F-4BBE-A13F-3F7567D01FA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241E-A268-4BB7-A5CB-FB726E8C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3AE0E-F753-4BD3-B796-89AC1FAD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D2-233D-4A71-8D15-48CDFA8A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2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AE18-69A4-4433-9789-A30DDC5A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ABD6-5A64-44D6-8B71-50BADA96A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01EE3-9CDC-4D4E-B4AB-B2BDB0AEC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14BD0-8FBA-4BAD-A249-593DCC80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B6F2-156F-4BBE-A13F-3F7567D01FA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C9181-DBBB-4C28-8301-311A4237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BCCDA-AF5E-4EB6-BB37-9DE42E98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D2-233D-4A71-8D15-48CDFA8A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6204-C032-4E97-92A4-E6D6902D0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CF0EC-1234-4FC7-A294-D884A98B0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96AE9-CF06-4C2B-92F9-CD8B91ED6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FE6C6-7878-4AAE-98CA-38F3C11B6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00337-A570-4443-B645-78E70D526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91199-4390-41DA-B923-C6A15469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B6F2-156F-4BBE-A13F-3F7567D01FA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524B5-A824-46C1-815B-AF69CEE0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3EDBC-47DE-4A23-9C9F-ACCE043D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D2-233D-4A71-8D15-48CDFA8A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5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D319-F8EC-4AEF-B55E-823DCDB2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130DC-40FD-460A-A4D1-DAF9E5E9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B6F2-156F-4BBE-A13F-3F7567D01FA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C2660-B3DE-479E-9886-F1ECA489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A61FC-306C-4295-89A4-C51BCF61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D2-233D-4A71-8D15-48CDFA8A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9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EC4D2-0393-4B10-9F01-8D68AB66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B6F2-156F-4BBE-A13F-3F7567D01FA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22D8D-ECA6-40C7-B490-DB0F160B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09455-95DC-42BC-8FEB-D003B129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D2-233D-4A71-8D15-48CDFA8A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2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D568-660F-4B58-8D51-AEAC6DF3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3563-CBFA-4450-86BF-ABB6C6BEC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5B220-A94D-46C8-A9B8-0468682D1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08B89-D7E4-4DA9-AFCC-F313B4DD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B6F2-156F-4BBE-A13F-3F7567D01FA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EDF07-4444-45BB-BD8B-48612176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414A4-F57A-4CCD-947A-F1192B92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D2-233D-4A71-8D15-48CDFA8A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2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A5B0-EA37-47FB-8784-6BCF7BD6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8E614-27D8-4EF0-BD49-836B594AC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8A0D5-0B9C-423F-9EC4-F28784E0F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8DA12-DF66-4805-932B-E385D1F9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B6F2-156F-4BBE-A13F-3F7567D01FA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3CB9D-6860-48F6-8306-7260FE6A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73CB7-06EA-4199-BF74-41B180C2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D2-233D-4A71-8D15-48CDFA8A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D0C8D-A8D8-43D2-80F4-AC77D025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E3EF7-D37E-428F-AF48-2ADE9ADD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B91F1-F429-45FF-BB4E-00F886807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B6F2-156F-4BBE-A13F-3F7567D01FA4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A9454-54B4-4DD7-9D3A-9208D110D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FB481-B032-499D-9BE7-F807F9C1E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64BD2-233D-4A71-8D15-48CDFA8A3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8F161F-894F-4703-8C3C-DC3CBFC7BA6A}"/>
              </a:ext>
            </a:extLst>
          </p:cNvPr>
          <p:cNvSpPr/>
          <p:nvPr/>
        </p:nvSpPr>
        <p:spPr>
          <a:xfrm>
            <a:off x="2140856" y="2120616"/>
            <a:ext cx="7910287" cy="270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SPIFFS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FE2EDF-7D99-48B1-8CE8-DA260A8AE67C}"/>
              </a:ext>
            </a:extLst>
          </p:cNvPr>
          <p:cNvSpPr/>
          <p:nvPr/>
        </p:nvSpPr>
        <p:spPr>
          <a:xfrm>
            <a:off x="2140857" y="2120616"/>
            <a:ext cx="1752961" cy="2705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D82155-3872-4463-BE1E-EF067DC5C5F3}"/>
              </a:ext>
            </a:extLst>
          </p:cNvPr>
          <p:cNvSpPr/>
          <p:nvPr/>
        </p:nvSpPr>
        <p:spPr>
          <a:xfrm>
            <a:off x="7755386" y="2120616"/>
            <a:ext cx="2295758" cy="2705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3B074-0D3E-4222-BCD2-F6FCDD7C4081}"/>
              </a:ext>
            </a:extLst>
          </p:cNvPr>
          <p:cNvSpPr/>
          <p:nvPr/>
        </p:nvSpPr>
        <p:spPr>
          <a:xfrm>
            <a:off x="7507386" y="2120616"/>
            <a:ext cx="248000" cy="2705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77795B-82C0-46D4-9021-080F9BA8DB1F}"/>
              </a:ext>
            </a:extLst>
          </p:cNvPr>
          <p:cNvSpPr/>
          <p:nvPr/>
        </p:nvSpPr>
        <p:spPr>
          <a:xfrm>
            <a:off x="2140856" y="3293706"/>
            <a:ext cx="7910287" cy="270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E7FF36-A4E1-460B-8B8F-F7FB83CCFF76}"/>
              </a:ext>
            </a:extLst>
          </p:cNvPr>
          <p:cNvSpPr/>
          <p:nvPr/>
        </p:nvSpPr>
        <p:spPr>
          <a:xfrm>
            <a:off x="2140857" y="3293706"/>
            <a:ext cx="1752961" cy="2705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55AE94-A6B9-495E-B789-89A6BD2D2A5D}"/>
              </a:ext>
            </a:extLst>
          </p:cNvPr>
          <p:cNvSpPr/>
          <p:nvPr/>
        </p:nvSpPr>
        <p:spPr>
          <a:xfrm>
            <a:off x="7755386" y="3293706"/>
            <a:ext cx="2295758" cy="27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917C26-D3E0-4F0A-A42F-AECB9AA1B30E}"/>
              </a:ext>
            </a:extLst>
          </p:cNvPr>
          <p:cNvSpPr/>
          <p:nvPr/>
        </p:nvSpPr>
        <p:spPr>
          <a:xfrm>
            <a:off x="7507386" y="3293706"/>
            <a:ext cx="248000" cy="2705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E7703-CB3C-408E-8CC1-73FC6C686535}"/>
              </a:ext>
            </a:extLst>
          </p:cNvPr>
          <p:cNvSpPr/>
          <p:nvPr/>
        </p:nvSpPr>
        <p:spPr>
          <a:xfrm>
            <a:off x="5859780" y="3293706"/>
            <a:ext cx="1647606" cy="2705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OTA image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9C8AD6-B14F-431F-B03A-1598ED5EDC0B}"/>
              </a:ext>
            </a:extLst>
          </p:cNvPr>
          <p:cNvSpPr/>
          <p:nvPr/>
        </p:nvSpPr>
        <p:spPr>
          <a:xfrm>
            <a:off x="2140855" y="4466796"/>
            <a:ext cx="7910287" cy="270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SPIFFS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8F2353-D549-4D68-BC50-DB6B2C6848BE}"/>
              </a:ext>
            </a:extLst>
          </p:cNvPr>
          <p:cNvSpPr/>
          <p:nvPr/>
        </p:nvSpPr>
        <p:spPr>
          <a:xfrm>
            <a:off x="2140856" y="4466796"/>
            <a:ext cx="2088244" cy="270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(new)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433371-1DA4-4990-ABD4-AA7B937EEB2A}"/>
              </a:ext>
            </a:extLst>
          </p:cNvPr>
          <p:cNvSpPr/>
          <p:nvPr/>
        </p:nvSpPr>
        <p:spPr>
          <a:xfrm>
            <a:off x="7755385" y="4466796"/>
            <a:ext cx="2295758" cy="27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FFD1A-1D34-4576-892F-6158871B7855}"/>
              </a:ext>
            </a:extLst>
          </p:cNvPr>
          <p:cNvSpPr/>
          <p:nvPr/>
        </p:nvSpPr>
        <p:spPr>
          <a:xfrm>
            <a:off x="7507385" y="4466796"/>
            <a:ext cx="248000" cy="2705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5AF8DC-65A3-4666-9D64-EE315775AEE5}"/>
              </a:ext>
            </a:extLst>
          </p:cNvPr>
          <p:cNvCxnSpPr>
            <a:cxnSpLocks/>
          </p:cNvCxnSpPr>
          <p:nvPr/>
        </p:nvCxnSpPr>
        <p:spPr>
          <a:xfrm flipH="1">
            <a:off x="5211628" y="2120616"/>
            <a:ext cx="1" cy="27058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344BE3-8E5C-4A6C-A444-45F2F9BB412D}"/>
              </a:ext>
            </a:extLst>
          </p:cNvPr>
          <p:cNvCxnSpPr>
            <a:cxnSpLocks/>
          </p:cNvCxnSpPr>
          <p:nvPr/>
        </p:nvCxnSpPr>
        <p:spPr>
          <a:xfrm flipH="1">
            <a:off x="5211627" y="4466796"/>
            <a:ext cx="1" cy="27058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184669-D310-4D17-9C06-B17C41E21278}"/>
              </a:ext>
            </a:extLst>
          </p:cNvPr>
          <p:cNvCxnSpPr>
            <a:cxnSpLocks/>
          </p:cNvCxnSpPr>
          <p:nvPr/>
        </p:nvCxnSpPr>
        <p:spPr>
          <a:xfrm flipH="1">
            <a:off x="5211627" y="3293706"/>
            <a:ext cx="1" cy="27058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333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Dien 20150561</dc:creator>
  <cp:lastModifiedBy>Nguyen Van Dien 20150561</cp:lastModifiedBy>
  <cp:revision>4</cp:revision>
  <dcterms:created xsi:type="dcterms:W3CDTF">2020-06-23T04:44:01Z</dcterms:created>
  <dcterms:modified xsi:type="dcterms:W3CDTF">2020-06-23T08:11:24Z</dcterms:modified>
</cp:coreProperties>
</file>