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EAA0-A0A8-4AA3-BAAB-5E4B19AF3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31C7-9176-468C-A5CB-51544C914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4E9C-8805-4BFA-ACF2-EDC10DF2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E9847-604F-4F27-A730-9A754347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0E84-8831-4B5D-9476-023B5377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AE54-B5CF-4699-A45F-0C3480B7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A5E34-FE64-4A02-BCD9-0722F69C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FC41-DB22-4D56-BD05-7A4D3DCF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41DE-CB2E-4457-9F43-994DD000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8BDE4-FDB4-4040-AED2-03878C24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59193-64ED-4782-80B4-0FED6DBCD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3F17-5F59-458A-9AE2-8458AC9C0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7753-AD08-407A-B29F-FE38E239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4C6C-4E15-4145-AFA1-29B0D938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0E4D-4244-4689-8AD7-B26E7D4C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9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FFC3-D269-4B94-A6CE-C5CFB836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9D14-6D43-4D47-9991-3E1FC6D0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05FB-A894-4B74-8A71-0E2913FB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6845-54B3-4EFB-855A-D30AAE49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E803-E728-47E0-9B3B-64CD5915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6B48-431F-4596-8BDB-C9D516A9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F9569-60C8-4050-9471-4F6247B7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B932-9633-4183-BE21-78D7F349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7FEDD-9C4E-494B-AB63-F5D48500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5B47-1193-405E-9A6C-D8A0FBED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0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270A-F97B-4F73-8160-0008E30D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17DA-C216-4249-952B-E0A122D51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66B15-F3CC-438F-B7A2-69C75C314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A023F-1CA8-4F52-BACC-95B6E390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90F2D-AF7E-4A13-83B8-E019BE88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943A2-A979-47B8-8105-E782C8B5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F00E-F762-41E9-B9AF-725047B3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3116-5E84-4B3F-A597-420417CA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DEEB1-AB4F-49FB-A1F6-191FA2136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D7460-04D7-464B-8A90-1E02A90B8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DCF59-E921-41A7-8505-0BA8189C1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1DCAC-EE05-4913-9778-FFBB2827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E51C3-73E8-4B53-9AC9-F6198E91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D14D7-F663-47B9-93D4-8C57975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A8DA-D9C7-4696-89C9-67C827DF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491E3-B2BD-4354-80DE-D891B71E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278A-A96D-45A8-B717-B21C7EF3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88F9-1B2E-4481-836F-6374B7FD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2C2B9-6EA4-4D5A-B0B9-E900B15B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F7070-95C8-4544-93AB-FCC22478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06725-D0CA-493B-B7BE-48B022BB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06E8-63B5-4F15-ABDE-86833E70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E6D7-4D6D-43BC-8392-2DE2CB1D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90E4-BF2D-4FCC-A36E-B80B0FEA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0845A-7A88-4E06-8C2B-7274BB20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8F2B2-0C34-4238-BD77-A460D1A1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E3D5C-6022-4788-8240-07446E07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6FC8-8A09-403A-8DDE-8ACF8649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776B4-EBA6-4CBC-A879-B1504640C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5B9C9-0A82-4744-8EA9-64B512FF2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7B57B-3470-4C23-A314-1444FB66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C6DA-CEA2-4856-9D8F-8A025FFD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3323F-86B9-4F4D-BD78-7712421E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A4F32-8FEC-4AD7-8F63-9B7C771E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E2F3E-A457-41AB-949A-3FBF8082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9842-2987-4A3B-BF1B-9403AC802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3103-C494-4643-95FD-0D0536AA81E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7EAB-3FEC-46BA-B66A-BCDDA18E3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576A-DF01-4BC9-B4FD-4D37F074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B3E2-684A-4F46-8C04-96A51CD6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c 52" descr="Cloud">
            <a:extLst>
              <a:ext uri="{FF2B5EF4-FFF2-40B4-BE49-F238E27FC236}">
                <a16:creationId xmlns:a16="http://schemas.microsoft.com/office/drawing/2014/main" id="{6EF4354C-9860-4FD8-8A7E-649BA5A6E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3223"/>
            <a:ext cx="3191127" cy="3191127"/>
          </a:xfrm>
          <a:prstGeom prst="rect">
            <a:avLst/>
          </a:prstGeom>
        </p:spPr>
      </p:pic>
      <p:pic>
        <p:nvPicPr>
          <p:cNvPr id="55" name="Graphic 54" descr="Internet">
            <a:extLst>
              <a:ext uri="{FF2B5EF4-FFF2-40B4-BE49-F238E27FC236}">
                <a16:creationId xmlns:a16="http://schemas.microsoft.com/office/drawing/2014/main" id="{02854E1C-C612-49C8-9D9F-005061ECD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369" y="3921746"/>
            <a:ext cx="1732384" cy="173238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F2C18BE-0412-4F9C-BF38-92791BD75CED}"/>
              </a:ext>
            </a:extLst>
          </p:cNvPr>
          <p:cNvSpPr/>
          <p:nvPr/>
        </p:nvSpPr>
        <p:spPr>
          <a:xfrm>
            <a:off x="3224253" y="3432312"/>
            <a:ext cx="1334535" cy="6302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9496A8E-5808-4ED0-965A-203C94AAE298}"/>
              </a:ext>
            </a:extLst>
          </p:cNvPr>
          <p:cNvSpPr/>
          <p:nvPr/>
        </p:nvSpPr>
        <p:spPr>
          <a:xfrm>
            <a:off x="1919107" y="1215521"/>
            <a:ext cx="1518407" cy="864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B9F6E7-E022-4901-86EE-982C0BAC13F2}"/>
              </a:ext>
            </a:extLst>
          </p:cNvPr>
          <p:cNvSpPr/>
          <p:nvPr/>
        </p:nvSpPr>
        <p:spPr>
          <a:xfrm>
            <a:off x="400700" y="2221870"/>
            <a:ext cx="1518407" cy="864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FBDE36-66EA-4217-AB30-7492502E2AD3}"/>
              </a:ext>
            </a:extLst>
          </p:cNvPr>
          <p:cNvSpPr/>
          <p:nvPr/>
        </p:nvSpPr>
        <p:spPr>
          <a:xfrm>
            <a:off x="492553" y="3630480"/>
            <a:ext cx="1518407" cy="864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7EB321-93AF-4B28-9257-F033048D0617}"/>
              </a:ext>
            </a:extLst>
          </p:cNvPr>
          <p:cNvSpPr/>
          <p:nvPr/>
        </p:nvSpPr>
        <p:spPr>
          <a:xfrm>
            <a:off x="1411574" y="4921026"/>
            <a:ext cx="1518407" cy="864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3D2194-2AFA-40DC-9BC1-DD93AE99DF6D}"/>
              </a:ext>
            </a:extLst>
          </p:cNvPr>
          <p:cNvCxnSpPr>
            <a:cxnSpLocks/>
            <a:stCxn id="57" idx="4"/>
          </p:cNvCxnSpPr>
          <p:nvPr/>
        </p:nvCxnSpPr>
        <p:spPr>
          <a:xfrm>
            <a:off x="2678311" y="2079587"/>
            <a:ext cx="836676" cy="123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C738C6-214C-48A5-9584-728CBA30A679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919107" y="2653903"/>
            <a:ext cx="1177542" cy="80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115BC8-7A21-4E7E-B4A4-8F405B62893F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2010960" y="3819108"/>
            <a:ext cx="1085689" cy="24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566213-E405-4856-AEE5-9E39543423A1}"/>
              </a:ext>
            </a:extLst>
          </p:cNvPr>
          <p:cNvCxnSpPr>
            <a:cxnSpLocks/>
            <a:stCxn id="61" idx="7"/>
          </p:cNvCxnSpPr>
          <p:nvPr/>
        </p:nvCxnSpPr>
        <p:spPr>
          <a:xfrm flipV="1">
            <a:off x="2707615" y="4177717"/>
            <a:ext cx="821752" cy="8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6696E4E-E670-4898-A931-432739DF77AC}"/>
              </a:ext>
            </a:extLst>
          </p:cNvPr>
          <p:cNvSpPr txBox="1"/>
          <p:nvPr/>
        </p:nvSpPr>
        <p:spPr>
          <a:xfrm>
            <a:off x="5104266" y="269661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F56644-AB5C-4E10-B5E2-E5E1A1D5E401}"/>
              </a:ext>
            </a:extLst>
          </p:cNvPr>
          <p:cNvSpPr txBox="1"/>
          <p:nvPr/>
        </p:nvSpPr>
        <p:spPr>
          <a:xfrm>
            <a:off x="5362927" y="30659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760EA0-26C8-4861-84A0-816148CDDBA0}"/>
              </a:ext>
            </a:extLst>
          </p:cNvPr>
          <p:cNvSpPr txBox="1"/>
          <p:nvPr/>
        </p:nvSpPr>
        <p:spPr>
          <a:xfrm>
            <a:off x="7006439" y="1898704"/>
            <a:ext cx="1370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SQL, Hosting</a:t>
            </a:r>
          </a:p>
          <a:p>
            <a:r>
              <a:rPr lang="en-US" dirty="0"/>
              <a:t>Web 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2F15A9F-E122-414C-9644-4F03CC96CF0C}"/>
              </a:ext>
            </a:extLst>
          </p:cNvPr>
          <p:cNvSpPr txBox="1"/>
          <p:nvPr/>
        </p:nvSpPr>
        <p:spPr>
          <a:xfrm>
            <a:off x="7652122" y="3335776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8D8BA1-BDE7-400B-ABC5-2223F9D4974C}"/>
              </a:ext>
            </a:extLst>
          </p:cNvPr>
          <p:cNvCxnSpPr>
            <a:cxnSpLocks/>
          </p:cNvCxnSpPr>
          <p:nvPr/>
        </p:nvCxnSpPr>
        <p:spPr>
          <a:xfrm flipH="1">
            <a:off x="4633861" y="2545035"/>
            <a:ext cx="1690739" cy="88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45BD95-1AC3-4A5B-B0E4-809369B8975C}"/>
              </a:ext>
            </a:extLst>
          </p:cNvPr>
          <p:cNvCxnSpPr>
            <a:cxnSpLocks/>
          </p:cNvCxnSpPr>
          <p:nvPr/>
        </p:nvCxnSpPr>
        <p:spPr>
          <a:xfrm flipV="1">
            <a:off x="4701912" y="2653904"/>
            <a:ext cx="1690739" cy="89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55C3008-2892-4CD5-81AE-3B3F467FDAE9}"/>
              </a:ext>
            </a:extLst>
          </p:cNvPr>
          <p:cNvCxnSpPr>
            <a:cxnSpLocks/>
          </p:cNvCxnSpPr>
          <p:nvPr/>
        </p:nvCxnSpPr>
        <p:spPr>
          <a:xfrm flipH="1">
            <a:off x="7691561" y="2805493"/>
            <a:ext cx="1" cy="144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0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10032&quot;&gt;&lt;object type=&quot;3&quot; unique_id=&quot;10033&quot;&gt;&lt;property id=&quot;20148&quot; value=&quot;5&quot;/&gt;&lt;property id=&quot;20300&quot; value=&quot;Slide 1&quot;/&gt;&lt;property id=&quot;20307&quot; value=&quot;256&quot;/&gt;&lt;/object&gt;&lt;/object&gt;&lt;object type=&quot;8&quot; unique_id=&quot;1003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Dien 20150561</dc:creator>
  <cp:lastModifiedBy>Nguyen Van Dien 20150561</cp:lastModifiedBy>
  <cp:revision>6</cp:revision>
  <dcterms:created xsi:type="dcterms:W3CDTF">2020-06-23T08:11:45Z</dcterms:created>
  <dcterms:modified xsi:type="dcterms:W3CDTF">2020-06-23T09:35:45Z</dcterms:modified>
</cp:coreProperties>
</file>