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 diep" userId="f0e5576bd15014ce" providerId="LiveId" clId="{2821C602-1387-4B53-99F1-810FA254A0A7}"/>
    <pc:docChg chg="custSel addSld modSld">
      <pc:chgData name="quy diep" userId="f0e5576bd15014ce" providerId="LiveId" clId="{2821C602-1387-4B53-99F1-810FA254A0A7}" dt="2019-11-26T15:46:32.731" v="498"/>
      <pc:docMkLst>
        <pc:docMk/>
      </pc:docMkLst>
      <pc:sldChg chg="modSp add">
        <pc:chgData name="quy diep" userId="f0e5576bd15014ce" providerId="LiveId" clId="{2821C602-1387-4B53-99F1-810FA254A0A7}" dt="2019-11-24T04:31:39.897" v="36" actId="20577"/>
        <pc:sldMkLst>
          <pc:docMk/>
          <pc:sldMk cId="1800540792" sldId="256"/>
        </pc:sldMkLst>
        <pc:spChg chg="mod">
          <ac:chgData name="quy diep" userId="f0e5576bd15014ce" providerId="LiveId" clId="{2821C602-1387-4B53-99F1-810FA254A0A7}" dt="2019-11-24T04:31:03.306" v="18" actId="20577"/>
          <ac:spMkLst>
            <pc:docMk/>
            <pc:sldMk cId="1800540792" sldId="256"/>
            <ac:spMk id="2" creationId="{73570165-EC37-4B07-A558-9537055F7B10}"/>
          </ac:spMkLst>
        </pc:spChg>
        <pc:spChg chg="mod">
          <ac:chgData name="quy diep" userId="f0e5576bd15014ce" providerId="LiveId" clId="{2821C602-1387-4B53-99F1-810FA254A0A7}" dt="2019-11-24T04:31:39.897" v="36" actId="20577"/>
          <ac:spMkLst>
            <pc:docMk/>
            <pc:sldMk cId="1800540792" sldId="256"/>
            <ac:spMk id="3" creationId="{9D1283B7-A180-4109-8D12-F41E2E2AE9BE}"/>
          </ac:spMkLst>
        </pc:spChg>
      </pc:sldChg>
      <pc:sldChg chg="modSp add">
        <pc:chgData name="quy diep" userId="f0e5576bd15014ce" providerId="LiveId" clId="{2821C602-1387-4B53-99F1-810FA254A0A7}" dt="2019-11-24T04:38:45.124" v="163" actId="20577"/>
        <pc:sldMkLst>
          <pc:docMk/>
          <pc:sldMk cId="991557867" sldId="257"/>
        </pc:sldMkLst>
        <pc:spChg chg="mod">
          <ac:chgData name="quy diep" userId="f0e5576bd15014ce" providerId="LiveId" clId="{2821C602-1387-4B53-99F1-810FA254A0A7}" dt="2019-11-24T04:31:59.427" v="45" actId="20577"/>
          <ac:spMkLst>
            <pc:docMk/>
            <pc:sldMk cId="991557867" sldId="257"/>
            <ac:spMk id="2" creationId="{38FBBBA3-8BAB-412F-A369-0D53964AFA68}"/>
          </ac:spMkLst>
        </pc:spChg>
        <pc:spChg chg="mod">
          <ac:chgData name="quy diep" userId="f0e5576bd15014ce" providerId="LiveId" clId="{2821C602-1387-4B53-99F1-810FA254A0A7}" dt="2019-11-24T04:38:45.124" v="163" actId="20577"/>
          <ac:spMkLst>
            <pc:docMk/>
            <pc:sldMk cId="991557867" sldId="257"/>
            <ac:spMk id="3" creationId="{8626A844-7D17-4B2D-B35E-CECF306B7874}"/>
          </ac:spMkLst>
        </pc:spChg>
      </pc:sldChg>
      <pc:sldChg chg="modSp add">
        <pc:chgData name="quy diep" userId="f0e5576bd15014ce" providerId="LiveId" clId="{2821C602-1387-4B53-99F1-810FA254A0A7}" dt="2019-11-24T04:41:19.972" v="249" actId="20577"/>
        <pc:sldMkLst>
          <pc:docMk/>
          <pc:sldMk cId="3618785701" sldId="258"/>
        </pc:sldMkLst>
        <pc:spChg chg="mod">
          <ac:chgData name="quy diep" userId="f0e5576bd15014ce" providerId="LiveId" clId="{2821C602-1387-4B53-99F1-810FA254A0A7}" dt="2019-11-24T04:40:29.855" v="172" actId="20577"/>
          <ac:spMkLst>
            <pc:docMk/>
            <pc:sldMk cId="3618785701" sldId="258"/>
            <ac:spMk id="2" creationId="{46C7436F-99F6-4122-B869-9C0D99DC57E4}"/>
          </ac:spMkLst>
        </pc:spChg>
        <pc:spChg chg="mod">
          <ac:chgData name="quy diep" userId="f0e5576bd15014ce" providerId="LiveId" clId="{2821C602-1387-4B53-99F1-810FA254A0A7}" dt="2019-11-24T04:41:19.972" v="249" actId="20577"/>
          <ac:spMkLst>
            <pc:docMk/>
            <pc:sldMk cId="3618785701" sldId="258"/>
            <ac:spMk id="3" creationId="{9E36343A-2ABF-4240-A19F-34669E2F32B9}"/>
          </ac:spMkLst>
        </pc:spChg>
      </pc:sldChg>
      <pc:sldChg chg="addSp delSp modSp add">
        <pc:chgData name="quy diep" userId="f0e5576bd15014ce" providerId="LiveId" clId="{2821C602-1387-4B53-99F1-810FA254A0A7}" dt="2019-11-24T04:43:24.127" v="274" actId="1076"/>
        <pc:sldMkLst>
          <pc:docMk/>
          <pc:sldMk cId="953258301" sldId="259"/>
        </pc:sldMkLst>
        <pc:spChg chg="mod">
          <ac:chgData name="quy diep" userId="f0e5576bd15014ce" providerId="LiveId" clId="{2821C602-1387-4B53-99F1-810FA254A0A7}" dt="2019-11-24T04:42:46.513" v="269" actId="20577"/>
          <ac:spMkLst>
            <pc:docMk/>
            <pc:sldMk cId="953258301" sldId="259"/>
            <ac:spMk id="2" creationId="{60097BB0-3736-4BCF-A366-EA9D3F167907}"/>
          </ac:spMkLst>
        </pc:spChg>
        <pc:spChg chg="del">
          <ac:chgData name="quy diep" userId="f0e5576bd15014ce" providerId="LiveId" clId="{2821C602-1387-4B53-99F1-810FA254A0A7}" dt="2019-11-24T04:42:49.272" v="270"/>
          <ac:spMkLst>
            <pc:docMk/>
            <pc:sldMk cId="953258301" sldId="259"/>
            <ac:spMk id="3" creationId="{094A3DBA-A3E1-4F3B-9AE2-3A2188B4380B}"/>
          </ac:spMkLst>
        </pc:spChg>
        <pc:picChg chg="add mod">
          <ac:chgData name="quy diep" userId="f0e5576bd15014ce" providerId="LiveId" clId="{2821C602-1387-4B53-99F1-810FA254A0A7}" dt="2019-11-24T04:42:57.342" v="271" actId="1076"/>
          <ac:picMkLst>
            <pc:docMk/>
            <pc:sldMk cId="953258301" sldId="259"/>
            <ac:picMk id="5" creationId="{7DCC0916-D284-416A-BA26-CD7D19356AFA}"/>
          </ac:picMkLst>
        </pc:picChg>
        <pc:picChg chg="add mod">
          <ac:chgData name="quy diep" userId="f0e5576bd15014ce" providerId="LiveId" clId="{2821C602-1387-4B53-99F1-810FA254A0A7}" dt="2019-11-24T04:43:24.127" v="274" actId="1076"/>
          <ac:picMkLst>
            <pc:docMk/>
            <pc:sldMk cId="953258301" sldId="259"/>
            <ac:picMk id="7" creationId="{D782ED87-80B1-4EF4-96E1-EB259A45CC69}"/>
          </ac:picMkLst>
        </pc:picChg>
      </pc:sldChg>
      <pc:sldChg chg="addSp delSp modSp add">
        <pc:chgData name="quy diep" userId="f0e5576bd15014ce" providerId="LiveId" clId="{2821C602-1387-4B53-99F1-810FA254A0A7}" dt="2019-11-24T04:44:20.377" v="298" actId="14100"/>
        <pc:sldMkLst>
          <pc:docMk/>
          <pc:sldMk cId="1056335980" sldId="260"/>
        </pc:sldMkLst>
        <pc:spChg chg="mod">
          <ac:chgData name="quy diep" userId="f0e5576bd15014ce" providerId="LiveId" clId="{2821C602-1387-4B53-99F1-810FA254A0A7}" dt="2019-11-24T04:43:49.847" v="287" actId="20577"/>
          <ac:spMkLst>
            <pc:docMk/>
            <pc:sldMk cId="1056335980" sldId="260"/>
            <ac:spMk id="2" creationId="{90D0618E-AF43-4135-9C94-564F630255DA}"/>
          </ac:spMkLst>
        </pc:spChg>
        <pc:spChg chg="del">
          <ac:chgData name="quy diep" userId="f0e5576bd15014ce" providerId="LiveId" clId="{2821C602-1387-4B53-99F1-810FA254A0A7}" dt="2019-11-24T04:43:43.690" v="276"/>
          <ac:spMkLst>
            <pc:docMk/>
            <pc:sldMk cId="1056335980" sldId="260"/>
            <ac:spMk id="3" creationId="{8A43C1E8-4659-4F13-A448-3C8E8F559AB1}"/>
          </ac:spMkLst>
        </pc:spChg>
        <pc:picChg chg="add mod">
          <ac:chgData name="quy diep" userId="f0e5576bd15014ce" providerId="LiveId" clId="{2821C602-1387-4B53-99F1-810FA254A0A7}" dt="2019-11-24T04:43:46.829" v="277" actId="1076"/>
          <ac:picMkLst>
            <pc:docMk/>
            <pc:sldMk cId="1056335980" sldId="260"/>
            <ac:picMk id="5" creationId="{8B316553-73BD-4CD2-AB72-63913AC215C3}"/>
          </ac:picMkLst>
        </pc:picChg>
        <pc:picChg chg="add mod">
          <ac:chgData name="quy diep" userId="f0e5576bd15014ce" providerId="LiveId" clId="{2821C602-1387-4B53-99F1-810FA254A0A7}" dt="2019-11-24T04:44:20.377" v="298" actId="14100"/>
          <ac:picMkLst>
            <pc:docMk/>
            <pc:sldMk cId="1056335980" sldId="260"/>
            <ac:picMk id="7" creationId="{E215B947-8BBD-4799-B93C-52C73BC61FBA}"/>
          </ac:picMkLst>
        </pc:picChg>
      </pc:sldChg>
      <pc:sldChg chg="modSp add">
        <pc:chgData name="quy diep" userId="f0e5576bd15014ce" providerId="LiveId" clId="{2821C602-1387-4B53-99F1-810FA254A0A7}" dt="2019-11-24T04:46:23.840" v="454" actId="20577"/>
        <pc:sldMkLst>
          <pc:docMk/>
          <pc:sldMk cId="874957903" sldId="261"/>
        </pc:sldMkLst>
        <pc:spChg chg="mod">
          <ac:chgData name="quy diep" userId="f0e5576bd15014ce" providerId="LiveId" clId="{2821C602-1387-4B53-99F1-810FA254A0A7}" dt="2019-11-24T04:45:04.987" v="338" actId="20577"/>
          <ac:spMkLst>
            <pc:docMk/>
            <pc:sldMk cId="874957903" sldId="261"/>
            <ac:spMk id="2" creationId="{F4040E5C-B766-4D72-A0AA-9DD19E4E7CD6}"/>
          </ac:spMkLst>
        </pc:spChg>
        <pc:spChg chg="mod">
          <ac:chgData name="quy diep" userId="f0e5576bd15014ce" providerId="LiveId" clId="{2821C602-1387-4B53-99F1-810FA254A0A7}" dt="2019-11-24T04:46:23.840" v="454" actId="20577"/>
          <ac:spMkLst>
            <pc:docMk/>
            <pc:sldMk cId="874957903" sldId="261"/>
            <ac:spMk id="3" creationId="{EB582F31-D270-444A-B1AD-C89327B805F4}"/>
          </ac:spMkLst>
        </pc:spChg>
      </pc:sldChg>
      <pc:sldChg chg="addSp delSp modSp add">
        <pc:chgData name="quy diep" userId="f0e5576bd15014ce" providerId="LiveId" clId="{2821C602-1387-4B53-99F1-810FA254A0A7}" dt="2019-11-26T15:32:00.083" v="472"/>
        <pc:sldMkLst>
          <pc:docMk/>
          <pc:sldMk cId="346060676" sldId="262"/>
        </pc:sldMkLst>
        <pc:spChg chg="mod">
          <ac:chgData name="quy diep" userId="f0e5576bd15014ce" providerId="LiveId" clId="{2821C602-1387-4B53-99F1-810FA254A0A7}" dt="2019-11-26T15:31:57.855" v="471" actId="20577"/>
          <ac:spMkLst>
            <pc:docMk/>
            <pc:sldMk cId="346060676" sldId="262"/>
            <ac:spMk id="2" creationId="{4CB7286E-C1E7-4F6C-A989-EA0B3DBF5563}"/>
          </ac:spMkLst>
        </pc:spChg>
        <pc:spChg chg="del">
          <ac:chgData name="quy diep" userId="f0e5576bd15014ce" providerId="LiveId" clId="{2821C602-1387-4B53-99F1-810FA254A0A7}" dt="2019-11-26T15:32:00.083" v="472"/>
          <ac:spMkLst>
            <pc:docMk/>
            <pc:sldMk cId="346060676" sldId="262"/>
            <ac:spMk id="3" creationId="{2DACD6B8-3D03-4206-B226-A8E4A1693939}"/>
          </ac:spMkLst>
        </pc:spChg>
        <pc:picChg chg="add mod">
          <ac:chgData name="quy diep" userId="f0e5576bd15014ce" providerId="LiveId" clId="{2821C602-1387-4B53-99F1-810FA254A0A7}" dt="2019-11-26T15:32:00.083" v="472"/>
          <ac:picMkLst>
            <pc:docMk/>
            <pc:sldMk cId="346060676" sldId="262"/>
            <ac:picMk id="4" creationId="{54AB33C4-0999-449C-9A2D-84380F2F1D9E}"/>
          </ac:picMkLst>
        </pc:picChg>
      </pc:sldChg>
      <pc:sldChg chg="addSp delSp modSp add">
        <pc:chgData name="quy diep" userId="f0e5576bd15014ce" providerId="LiveId" clId="{2821C602-1387-4B53-99F1-810FA254A0A7}" dt="2019-11-26T15:41:50.334" v="489" actId="20577"/>
        <pc:sldMkLst>
          <pc:docMk/>
          <pc:sldMk cId="1913796764" sldId="263"/>
        </pc:sldMkLst>
        <pc:spChg chg="mod">
          <ac:chgData name="quy diep" userId="f0e5576bd15014ce" providerId="LiveId" clId="{2821C602-1387-4B53-99F1-810FA254A0A7}" dt="2019-11-26T15:41:50.334" v="489" actId="20577"/>
          <ac:spMkLst>
            <pc:docMk/>
            <pc:sldMk cId="1913796764" sldId="263"/>
            <ac:spMk id="2" creationId="{989C3BDB-FD2D-4EC3-992D-3C1E1CB4F663}"/>
          </ac:spMkLst>
        </pc:spChg>
        <pc:spChg chg="del">
          <ac:chgData name="quy diep" userId="f0e5576bd15014ce" providerId="LiveId" clId="{2821C602-1387-4B53-99F1-810FA254A0A7}" dt="2019-11-26T15:41:39.371" v="474"/>
          <ac:spMkLst>
            <pc:docMk/>
            <pc:sldMk cId="1913796764" sldId="263"/>
            <ac:spMk id="3" creationId="{58164137-DFDC-49CF-8E05-62B444AF12CC}"/>
          </ac:spMkLst>
        </pc:spChg>
        <pc:picChg chg="add">
          <ac:chgData name="quy diep" userId="f0e5576bd15014ce" providerId="LiveId" clId="{2821C602-1387-4B53-99F1-810FA254A0A7}" dt="2019-11-26T15:41:39.371" v="474"/>
          <ac:picMkLst>
            <pc:docMk/>
            <pc:sldMk cId="1913796764" sldId="263"/>
            <ac:picMk id="1026" creationId="{F70CFD81-E286-422E-894C-38FE5DD26CBF}"/>
          </ac:picMkLst>
        </pc:picChg>
      </pc:sldChg>
      <pc:sldChg chg="addSp delSp modSp add">
        <pc:chgData name="quy diep" userId="f0e5576bd15014ce" providerId="LiveId" clId="{2821C602-1387-4B53-99F1-810FA254A0A7}" dt="2019-11-26T15:46:32.731" v="498"/>
        <pc:sldMkLst>
          <pc:docMk/>
          <pc:sldMk cId="1425922013" sldId="264"/>
        </pc:sldMkLst>
        <pc:spChg chg="mod">
          <ac:chgData name="quy diep" userId="f0e5576bd15014ce" providerId="LiveId" clId="{2821C602-1387-4B53-99F1-810FA254A0A7}" dt="2019-11-26T15:46:03.671" v="497" actId="20577"/>
          <ac:spMkLst>
            <pc:docMk/>
            <pc:sldMk cId="1425922013" sldId="264"/>
            <ac:spMk id="2" creationId="{98251BA9-118F-4102-B05B-59D3E313EFFC}"/>
          </ac:spMkLst>
        </pc:spChg>
        <pc:spChg chg="del">
          <ac:chgData name="quy diep" userId="f0e5576bd15014ce" providerId="LiveId" clId="{2821C602-1387-4B53-99F1-810FA254A0A7}" dt="2019-11-26T15:46:32.731" v="498"/>
          <ac:spMkLst>
            <pc:docMk/>
            <pc:sldMk cId="1425922013" sldId="264"/>
            <ac:spMk id="3" creationId="{3894EBD7-227B-42CC-8A42-CA7D2A0772E6}"/>
          </ac:spMkLst>
        </pc:spChg>
        <pc:picChg chg="add">
          <ac:chgData name="quy diep" userId="f0e5576bd15014ce" providerId="LiveId" clId="{2821C602-1387-4B53-99F1-810FA254A0A7}" dt="2019-11-26T15:46:32.731" v="498"/>
          <ac:picMkLst>
            <pc:docMk/>
            <pc:sldMk cId="1425922013" sldId="264"/>
            <ac:picMk id="2050" creationId="{A964BBBA-0D32-45C2-ACDE-559C0E5F2B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AE0B-58C0-48BD-BF55-35BE67C70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68111-1A8A-402E-9B16-BD7680862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1791-A090-40FA-96BE-4E60417E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25CE-75C7-4570-8B06-DB3A7888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E248-0343-40FC-9F19-ABDC687A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07D8-C319-4132-A7BA-D4A38EB2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E2626-1806-4F39-A1E3-C11010027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BADB-BB83-445C-8321-6B9CCAE2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BC26F-E47D-46D1-B94D-26228673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9D25-BE60-4DA6-A5A0-358FDE8B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CB55A-922B-4C23-B304-D582C58FD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3CCE6-840D-4728-84D4-954489E5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F9C0-94C0-4BB6-8E54-6E0715B6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3C18A-030E-4A82-8F34-C87F2A80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08F6-53C1-4084-B99B-E6480D41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A34E-D5FB-49DC-BEF5-C036423D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1CF6-FB32-4ADC-9DBD-F3FFE2DF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1ABE-3FC4-4AB0-8BA8-EC5D55DA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AD75-F02B-4010-B246-CA634A86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D1A2-5F49-41E0-A248-44E24E2E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DCA5-1BDE-4AD6-A68E-57EAD95E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7634-6E81-4CB2-97EE-8F11798F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71C5-C6DC-474F-8F58-C2B6F5C9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67C2-43E0-4267-A24A-CBA679A2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A1D8-079A-4DFF-974C-8B64E601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60A6-9222-4EA2-9505-87B9C43A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BB4B-8610-4F77-8DD0-E78162EFE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D1DB-D22A-42A9-95DF-B4B3219A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E1163-A396-41AC-9F2C-E7BC8EE6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1915-3F06-460C-AAF3-50C37B1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B538-7E89-4663-B0BD-43216D5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237E-3186-4004-884D-B11F0ADD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E048-C954-466B-A621-45AE67DD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0184-DCD7-4845-B451-6016BE36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905CA-1D74-44A1-B482-CDC7DC881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B289C-2573-476B-8838-66393D85F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EC0F-B45B-4828-A060-71AA2DB7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266C0-CD5C-4EA4-851F-88EDF573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0E870-A1C5-4621-A2C9-D5957C9F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7AEB-3F9D-4912-B9AA-5FC24D31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BB3FC-E127-44DB-8E3A-590077AD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3837-097B-4B56-B1FF-72541A4F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6DF7-ED3F-4E94-9AAD-4EF6F618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518E5-3026-4100-B958-90A6397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41CB0-7B71-4051-A356-3E1C87B3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3505-3165-47E5-AA68-9846EE6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68DD-50CB-473F-84F6-30EA7C53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E2DC-C9C9-45CB-8340-8939B6F5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ED967-52BC-4A3E-AB7F-19B52EFE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88A06-7B4C-418F-A3BB-980E6EF1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D487-EC8A-4AFD-BB2B-1FEE149E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44DC2-E5A6-4CD0-9C3A-9B4E6CB5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6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1E26-87EC-428A-9546-C4DC7C03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09228-7BA1-48D8-8D7F-9B296C699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90710-E603-4576-8AA9-7E3FE8D6B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A51D-10B7-4CC4-82C0-2A8295A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A0E09-5C53-4D60-BE9D-3FCF2CE9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ADFD4-18CB-483A-8CD6-F742F4E7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9A065-91A9-4248-B8A4-E3C9EDFF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AC543-8CF8-4DF2-958E-BFA9703A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2242-AC77-4CB8-88CD-694D5231F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8373-04ED-4C92-915C-A1C04B21D82B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CF3F-60B8-4463-9677-DCC1A7EBE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0C99-9308-4859-8AB5-4B37DE923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FA72-B608-44DB-BE43-EB029C251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165-EC37-4B07-A558-9537055F7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Home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83B7-A180-4109-8D12-F41E2E2AE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180054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0E5C-B766-4D72-A0AA-9DD19E4E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Knowndge</a:t>
            </a:r>
            <a:r>
              <a:rPr lang="en-US" dirty="0"/>
              <a:t>  from previous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2F31-D270-444A-B1AD-C89327B8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150 – Device and circuit – Soldering skill</a:t>
            </a:r>
          </a:p>
          <a:p>
            <a:r>
              <a:rPr lang="en-US" dirty="0"/>
              <a:t>Tech 103 – Digital and fundamental – Circuit connection </a:t>
            </a:r>
          </a:p>
        </p:txBody>
      </p:sp>
    </p:spTree>
    <p:extLst>
      <p:ext uri="{BB962C8B-B14F-4D97-AF65-F5344CB8AC3E}">
        <p14:creationId xmlns:p14="http://schemas.microsoft.com/office/powerpoint/2010/main" val="87495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BBA3-8BAB-412F-A369-0D53964A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A844-7D17-4B2D-B35E-CECF306B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we want to build is a smart home system; it will connect sensors and interactive functional devices of a home with an app and a database. The purpose of this project is to give the user control and overview of their home</a:t>
            </a:r>
          </a:p>
          <a:p>
            <a:r>
              <a:rPr lang="en-US" dirty="0"/>
              <a:t>Temperature sensor MCP9808</a:t>
            </a:r>
          </a:p>
          <a:p>
            <a:r>
              <a:rPr lang="en-US" dirty="0"/>
              <a:t>MCP9808 is I2C digital temperature sensor</a:t>
            </a:r>
          </a:p>
          <a:p>
            <a:r>
              <a:rPr lang="en-US" dirty="0"/>
              <a:t>Accuracy of ±0.25°C over the sensor's -40°C to +125°C range</a:t>
            </a:r>
          </a:p>
        </p:txBody>
      </p:sp>
    </p:spTree>
    <p:extLst>
      <p:ext uri="{BB962C8B-B14F-4D97-AF65-F5344CB8AC3E}">
        <p14:creationId xmlns:p14="http://schemas.microsoft.com/office/powerpoint/2010/main" val="99155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1BA9-118F-4102-B05B-59D3E313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MCP9808</a:t>
            </a:r>
          </a:p>
        </p:txBody>
      </p:sp>
      <p:pic>
        <p:nvPicPr>
          <p:cNvPr id="2050" name="Picture 2" descr="Image result for MCP9808 to raspberry">
            <a:extLst>
              <a:ext uri="{FF2B5EF4-FFF2-40B4-BE49-F238E27FC236}">
                <a16:creationId xmlns:a16="http://schemas.microsoft.com/office/drawing/2014/main" id="{A964BBBA-0D32-45C2-ACDE-559C0E5F2B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85" y="1825625"/>
            <a:ext cx="7696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2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3BDB-FD2D-4EC3-992D-3C1E1CB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1026" name="Picture 2" descr="Image result for MCP9808 to raspberry">
            <a:extLst>
              <a:ext uri="{FF2B5EF4-FFF2-40B4-BE49-F238E27FC236}">
                <a16:creationId xmlns:a16="http://schemas.microsoft.com/office/drawing/2014/main" id="{F70CFD81-E286-422E-894C-38FE5DD26C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77" y="1825625"/>
            <a:ext cx="60018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9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6169"/>
            <a:ext cx="10515600" cy="2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436F-99F6-4122-B869-9C0D99DC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343A-2ABF-4240-A19F-34669E2F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4 from Amazon is $89 </a:t>
            </a:r>
          </a:p>
          <a:p>
            <a:r>
              <a:rPr lang="en-US" dirty="0"/>
              <a:t>MCP9808 temperature sensor is $7.10</a:t>
            </a:r>
          </a:p>
        </p:txBody>
      </p:sp>
    </p:spTree>
    <p:extLst>
      <p:ext uri="{BB962C8B-B14F-4D97-AF65-F5344CB8AC3E}">
        <p14:creationId xmlns:p14="http://schemas.microsoft.com/office/powerpoint/2010/main" val="36187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7BB0-3736-4BCF-A366-EA9D3F16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about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C0916-D284-416A-BA26-CD7D19356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635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2ED87-80B1-4EF4-96E1-EB259A45CC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91" y="1472527"/>
            <a:ext cx="5143500" cy="4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618E-AF43-4135-9C94-564F6302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16553-73BD-4CD2-AB72-63913AC21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6" y="1816999"/>
            <a:ext cx="32635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5B947-8BBD-4799-B93C-52C73BC61F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4" y="1690687"/>
            <a:ext cx="3523531" cy="44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286E-C1E7-4F6C-A989-EA0B3DBF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address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B33C4-0999-449C-9A2D-84380F2F1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3543"/>
            <a:ext cx="10515600" cy="317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Smart Home Project</vt:lpstr>
      <vt:lpstr>Proposal</vt:lpstr>
      <vt:lpstr>MCP9808</vt:lpstr>
      <vt:lpstr>Circuit diagram</vt:lpstr>
      <vt:lpstr>Schedule</vt:lpstr>
      <vt:lpstr>Budget  </vt:lpstr>
      <vt:lpstr>Image about project</vt:lpstr>
      <vt:lpstr>Enclosure </vt:lpstr>
      <vt:lpstr>Sensor address</vt:lpstr>
      <vt:lpstr>Knowndge  from previous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Project</dc:title>
  <dc:creator>quy diep</dc:creator>
  <cp:lastModifiedBy>Bao Quy Diep</cp:lastModifiedBy>
  <cp:revision>3</cp:revision>
  <dcterms:created xsi:type="dcterms:W3CDTF">2019-11-24T04:30:34Z</dcterms:created>
  <dcterms:modified xsi:type="dcterms:W3CDTF">2019-11-26T16:48:26Z</dcterms:modified>
</cp:coreProperties>
</file>