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6"/>
  </p:notesMasterIdLst>
  <p:sldIdLst>
    <p:sldId id="256" r:id="rId2"/>
    <p:sldId id="260" r:id="rId3"/>
    <p:sldId id="262" r:id="rId4"/>
    <p:sldId id="263" r:id="rId5"/>
    <p:sldId id="264" r:id="rId6"/>
    <p:sldId id="267" r:id="rId7"/>
    <p:sldId id="265" r:id="rId8"/>
    <p:sldId id="259" r:id="rId9"/>
    <p:sldId id="266" r:id="rId10"/>
    <p:sldId id="268" r:id="rId11"/>
    <p:sldId id="269" r:id="rId12"/>
    <p:sldId id="347" r:id="rId13"/>
    <p:sldId id="348" r:id="rId14"/>
    <p:sldId id="346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9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6" r:id="rId47"/>
    <p:sldId id="304" r:id="rId48"/>
    <p:sldId id="314" r:id="rId49"/>
    <p:sldId id="316" r:id="rId50"/>
    <p:sldId id="315" r:id="rId51"/>
    <p:sldId id="318" r:id="rId52"/>
    <p:sldId id="319" r:id="rId53"/>
    <p:sldId id="320" r:id="rId54"/>
    <p:sldId id="349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05" r:id="rId63"/>
    <p:sldId id="307" r:id="rId64"/>
    <p:sldId id="312" r:id="rId65"/>
    <p:sldId id="313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10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THS. </a:t>
            </a:r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Nguyễn Bá Khải – Nguyễn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688" y="758952"/>
            <a:ext cx="4297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 Science Lab - HUST </a:t>
            </a:r>
          </a:p>
          <a:p>
            <a:pPr algn="ctr"/>
            <a:r>
              <a:rPr lang="en-US" sz="3200" dirty="0"/>
              <a:t>Summer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Ridge Regression: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RSS(f)</a:t>
                </a:r>
              </a:p>
              <a:p>
                <a:pPr marL="0" indent="0">
                  <a:buNone/>
                </a:pPr>
                <a:r>
                  <a:rPr lang="en-US" dirty="0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L ta </a:t>
                </a:r>
                <a:r>
                  <a:rPr lang="en-US" dirty="0" err="1"/>
                  <a:t>có</a:t>
                </a:r>
                <a:r>
                  <a:rPr lang="en-US" dirty="0"/>
                  <a:t> w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baseline="30000" dirty="0"/>
                  <a:t>[1]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stochastic gradient.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gradient: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random function B(w) </a:t>
                </a:r>
                <a:r>
                  <a:rPr lang="en-US" sz="2400" dirty="0" err="1"/>
                  <a:t>mà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Thì</a:t>
                </a:r>
                <a:r>
                  <a:rPr lang="en-US" sz="2400" dirty="0"/>
                  <a:t> B(w)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stochastic gradient.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stochastic gradient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f(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.  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B.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Việc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stochastic gradient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non-convex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ta chia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rồi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parameter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Lặp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epoch.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1462" b="-2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minimize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tốn</a:t>
                </a:r>
                <a:r>
                  <a:rPr lang="en-US" dirty="0"/>
                  <a:t> </a:t>
                </a:r>
                <a:r>
                  <a:rPr lang="en-US" dirty="0" err="1"/>
                  <a:t>kém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Linear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Ridge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w]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/ˈ</a:t>
            </a:r>
            <a:r>
              <a:rPr lang="en-US" dirty="0" err="1"/>
              <a:t>paɪ</a:t>
            </a:r>
            <a:r>
              <a:rPr lang="en-US" dirty="0"/>
              <a:t>.</a:t>
            </a:r>
            <a:r>
              <a:rPr lang="el-GR" dirty="0"/>
              <a:t>θ</a:t>
            </a:r>
            <a:r>
              <a:rPr lang="en-US" dirty="0" err="1"/>
              <a:t>ɑːn</a:t>
            </a:r>
            <a:r>
              <a:rPr lang="en-US" dirty="0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Python IDE/Editor: </a:t>
            </a:r>
            <a:r>
              <a:rPr lang="en-US" dirty="0" err="1">
                <a:solidFill>
                  <a:srgbClr val="FF0000"/>
                </a:solidFill>
              </a:rPr>
              <a:t>Pycharm</a:t>
            </a:r>
            <a:r>
              <a:rPr lang="en-US" dirty="0"/>
              <a:t>, vim,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TF-IDF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(1): Multi-layer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Xác định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tốt nhất: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* B1: Xác định miền giá trị tìm kiếm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B2: Thực hiện cross-validation với từng giá trị LAMBDA có thể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B3: Xác định giá trị LAMBDA tốt nhất trong miền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trở lại bước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485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Slides môn Học Máy do thầy Thân Quang Khoát giảng dạy:</a:t>
            </a:r>
          </a:p>
          <a:p>
            <a:pPr marL="0" indent="0">
              <a:buNone/>
            </a:pPr>
            <a:r>
              <a:rPr lang="en-US"/>
              <a:t>	http://is.hust.edu.vn/~khoattq/lectures/ML-1-2018/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0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Chạy thử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Được sử dụng cho dữ liệu dạng văn bản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Biểu diễn TF-IDF đối với 1 văn bản d trong một tập văn bản (corpus) D: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r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|V|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với r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1 vector |V| chiều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từ điển (tập hợp các từ xuất hiện trong D) đối với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1471</TotalTime>
  <Words>2547</Words>
  <Application>Microsoft Office PowerPoint</Application>
  <PresentationFormat>Màn hình rộng</PresentationFormat>
  <Paragraphs>544</Paragraphs>
  <Slides>84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84</vt:i4>
      </vt:variant>
    </vt:vector>
  </HeadingPairs>
  <TitlesOfParts>
    <vt:vector size="89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Tài liệu tham khảo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Tổng kết</vt:lpstr>
      <vt:lpstr>Chuẩn bị cho Session 2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Ba Khai 20151998</cp:lastModifiedBy>
  <cp:revision>126</cp:revision>
  <dcterms:created xsi:type="dcterms:W3CDTF">2018-07-08T01:14:52Z</dcterms:created>
  <dcterms:modified xsi:type="dcterms:W3CDTF">2019-04-25T09:50:54Z</dcterms:modified>
</cp:coreProperties>
</file>