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47" r:id="rId3"/>
    <p:sldId id="545" r:id="rId4"/>
    <p:sldId id="548" r:id="rId5"/>
    <p:sldId id="549" r:id="rId6"/>
    <p:sldId id="550" r:id="rId7"/>
    <p:sldId id="554" r:id="rId8"/>
    <p:sldId id="551" r:id="rId9"/>
    <p:sldId id="552" r:id="rId10"/>
    <p:sldId id="553" r:id="rId11"/>
    <p:sldId id="555" r:id="rId12"/>
    <p:sldId id="556" r:id="rId13"/>
    <p:sldId id="557" r:id="rId14"/>
    <p:sldId id="640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C876-4154-44DF-ACED-D72F7285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6897E-8395-4C02-A6C1-B428FD09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89AA-DCB3-4C4C-A2F5-33119528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44AE3-4207-44B1-9E1E-8FB13A30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3438-9F79-4329-A210-78BDBD74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4CB7-3297-46D5-B73C-B229BDBC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8C34-3F4C-477B-BE9A-9B1DAF01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17F9-8D06-4A85-93A3-BE8DC604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8E84-06D5-4A50-9BA5-62E88B99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8337-44CD-4C2F-94AA-8E722832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A870D-A684-4305-A4AE-D850FF525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1B014-4F0B-44D9-8EF2-DEBE3C3A0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A1E1-91CF-4A7F-BFAF-DEB3F216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65B9-CB21-4365-ABC7-BE21CE83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0E29D-0C4B-405A-A7BA-BC33AFEA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6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37F38C84-9556-48C3-8E6B-84DA6B08E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2550" y="6380163"/>
            <a:ext cx="649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fld id="{33E19218-2C4E-4634-91A0-4658A42274B1}" type="slidenum">
              <a:rPr lang="id-ID" altLang="en-US" sz="1400"/>
              <a:pPr eaLnBrk="1" hangingPunct="1"/>
              <a:t>‹#›</a:t>
            </a:fld>
            <a:endParaRPr lang="id-ID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0D057-D80B-494D-9164-3C42CECD3C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3413" y="6392863"/>
            <a:ext cx="75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/>
            <a:r>
              <a:rPr lang="id-ID" altLang="en-US" sz="1400" b="1"/>
              <a:t>SLIDE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1776AA-9DB9-4EE8-94CC-804C80978FEF}"/>
              </a:ext>
            </a:extLst>
          </p:cNvPr>
          <p:cNvCxnSpPr/>
          <p:nvPr userDrawn="1"/>
        </p:nvCxnSpPr>
        <p:spPr>
          <a:xfrm>
            <a:off x="11418888" y="6546850"/>
            <a:ext cx="11588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610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9471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59EADEA-5AF1-47EA-9150-BD2F109307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038" y="6380163"/>
            <a:ext cx="649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eaLnBrk="1" hangingPunct="1"/>
            <a:fld id="{35361C98-B233-47A2-BB99-96680C14EFBE}" type="slidenum">
              <a:rPr lang="id-ID" altLang="en-US" sz="1400"/>
              <a:pPr eaLnBrk="1" hangingPunct="1"/>
              <a:t>‹#›</a:t>
            </a:fld>
            <a:endParaRPr lang="id-ID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31B9A-9AFD-40E3-B760-4FC22DBC6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9900" y="6392863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/>
            <a:r>
              <a:rPr lang="id-ID" altLang="en-US" sz="1400" b="1"/>
              <a:t>SLIDE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C6C0F-AF8F-498E-81CF-BFCCEE034249}"/>
              </a:ext>
            </a:extLst>
          </p:cNvPr>
          <p:cNvCxnSpPr/>
          <p:nvPr userDrawn="1"/>
        </p:nvCxnSpPr>
        <p:spPr>
          <a:xfrm>
            <a:off x="1095375" y="6546850"/>
            <a:ext cx="11588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3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C3CD-9010-420E-8DC1-AC3CFFE4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A2F8-37A1-4FFA-980F-7E8DD4C3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FD79-4901-49F8-8675-3464AEDF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A8A8-13DF-4EB0-81CB-62748B7F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270B3-402C-41AC-AA6F-ABC9740A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C326-7DB4-4D69-AF8A-525F2878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8B171-117B-4AC5-A586-6A6980A1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C7FA-F110-431E-B8E1-0AD1BD1B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9EC63-9A1D-4AC6-8EDC-7D0490C0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3513-96FE-4035-8CF4-1A8F5DA5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E74E-A1A2-4148-B973-E298D2BC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D083-CEAA-4DA8-867B-0F42D9A2E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7753E-0A0F-4714-AF32-94AAC26A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3065E-CE14-4A0E-9E86-BD5899A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FEC7-E3B4-4C7B-8553-7B7D9D4C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22FE-4FB2-4751-BC4A-AD8A18EA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FDD0-B45D-4724-9128-986BF352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A315-7B9D-465F-940D-112661FC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AB3CC-13D3-458A-B9C8-E3965DCFB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BB741-C47E-42F3-9FB1-082C3ABC2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2BF08-0F17-42C5-A9CD-1CAC7B52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8516A-6CDF-4AB6-B6B1-A4B2D8D1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8D079-8661-4F95-85BF-F59E42CB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37975-486D-426A-8907-964B2C74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DBE1-22A0-4EC8-9016-5C2F1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0A8A1-1007-4A18-A20A-125F7CBC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29AE4-7D21-458B-ACE9-2AFB601E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5F654-9A7B-499A-86A1-3C65C29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C0FDD-2D66-432E-94EC-C33355AE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DA57-F1AF-49A0-9BC1-663C1CA5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B853-CF94-43B3-9B25-E0A92A6C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9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C056-6009-45FD-A4B1-9CDD8939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EC3-FE60-4B03-88EF-B287963F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1E3F-4851-4063-9E4C-D7A03FF61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0DD4-6A46-4E0E-8E7F-75535177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01B06-FDFA-47B2-ABD5-894DE379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4EE7-4FB5-4CD7-BC9F-77E8927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E47-EFE5-4E05-8C65-165C82A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0603F-A5D8-415D-92B0-88C1CEE99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48C33-E9C3-4A2F-B738-7443C54D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0353-34A5-4503-8BF3-B2015448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2C81-5E58-4F25-A99B-A61FB6E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39B7-4A7D-4E56-8F9F-62B980B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26370-4A60-4D6E-A1BA-8D098E6A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4A08-36D9-4DCF-993D-49165CBE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8F9B-65B3-4717-911F-516D5DCC7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9F8-6CC5-4ADA-983E-2765CDBAF07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551A-7A59-46A5-94DC-D5DA0BB0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C5D5-A012-444B-BE90-C42B39C3D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7556-21AB-475D-9F3D-3C2A32EA7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403-8F4B-45F2-9ECE-43972986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532" y="412593"/>
            <a:ext cx="8703735" cy="185166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TP. HỒ CHÍ MINH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KHOA ĐÀO TẠO CHẤT LƯỢNG CAO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NGÀNH CÔNG NGHỆ THÔNG TIN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---o0o---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9755-67CA-4D53-8584-A91B8E3D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5933" y="4686881"/>
            <a:ext cx="7196667" cy="1290586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GVPT: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TRẦN CÔNG TÚ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SVTH: DIỆP GIA HỮU                            17110158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SVTH: NGUYỄN KHẮC HOÀNG PHI     17110207</a:t>
            </a:r>
          </a:p>
        </p:txBody>
      </p:sp>
      <p:pic>
        <p:nvPicPr>
          <p:cNvPr id="4" name="Picture 3" descr="ANd9GcR7BAz8hld8Rn4YZW5s_LsmbCivU780sKay-OhHY6sCfnmodrnQ">
            <a:extLst>
              <a:ext uri="{FF2B5EF4-FFF2-40B4-BE49-F238E27FC236}">
                <a16:creationId xmlns:a16="http://schemas.microsoft.com/office/drawing/2014/main" id="{A0FC25ED-A2CF-4170-932D-45A9262F01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8" y="251726"/>
            <a:ext cx="1725930" cy="18516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6BEF10D-1D7A-4108-A27C-83DB871FB34A}"/>
              </a:ext>
            </a:extLst>
          </p:cNvPr>
          <p:cNvSpPr txBox="1">
            <a:spLocks/>
          </p:cNvSpPr>
          <p:nvPr/>
        </p:nvSpPr>
        <p:spPr>
          <a:xfrm>
            <a:off x="1354666" y="2362200"/>
            <a:ext cx="9592733" cy="1786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CẤU TRÚC DỮ LIỆU &amp; GIẢI THUẬT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QUẢN LÍ NHÂN VIÊN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(DANH SÁCH LIÊN KẾT Đ</a:t>
            </a:r>
            <a:r>
              <a:rPr lang="vi-VN" sz="40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107089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18336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35B2C451-7DD7-4160-83D2-16DBC039073F}"/>
              </a:ext>
            </a:extLst>
          </p:cNvPr>
          <p:cNvGrpSpPr>
            <a:grpSpLocks/>
          </p:cNvGrpSpPr>
          <p:nvPr/>
        </p:nvGrpSpPr>
        <p:grpSpPr bwMode="auto">
          <a:xfrm>
            <a:off x="1837267" y="1844145"/>
            <a:ext cx="7806266" cy="4359280"/>
            <a:chOff x="1763688" y="1124744"/>
            <a:chExt cx="5652564" cy="31660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6917AD-B95B-4EFF-A291-BC06E73C0354}"/>
                </a:ext>
              </a:extLst>
            </p:cNvPr>
            <p:cNvSpPr/>
            <p:nvPr/>
          </p:nvSpPr>
          <p:spPr>
            <a:xfrm>
              <a:off x="2699038" y="1397711"/>
              <a:ext cx="3744512" cy="23043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7" name="Picture 3" descr="F:\Trabajos\Envato\Graphic River\Duckson\Elements\laptop.png">
              <a:extLst>
                <a:ext uri="{FF2B5EF4-FFF2-40B4-BE49-F238E27FC236}">
                  <a16:creationId xmlns:a16="http://schemas.microsoft.com/office/drawing/2014/main" id="{3B0FEA3D-A986-4292-BCC6-FCAC57FE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124744"/>
              <a:ext cx="5652564" cy="3166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8D79EF-130A-41D6-8264-A2BC5CBE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05" y="2422805"/>
            <a:ext cx="3752918" cy="25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1784ED7-7DA2-43FB-BA29-FA7051D1C124}"/>
              </a:ext>
            </a:extLst>
          </p:cNvPr>
          <p:cNvSpPr/>
          <p:nvPr/>
        </p:nvSpPr>
        <p:spPr>
          <a:xfrm>
            <a:off x="-11907" y="0"/>
            <a:ext cx="12215813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4516" name="Group 15">
            <a:extLst>
              <a:ext uri="{FF2B5EF4-FFF2-40B4-BE49-F238E27FC236}">
                <a16:creationId xmlns:a16="http://schemas.microsoft.com/office/drawing/2014/main" id="{B151594B-6A8A-40E0-A864-150236D71969}"/>
              </a:ext>
            </a:extLst>
          </p:cNvPr>
          <p:cNvGrpSpPr>
            <a:grpSpLocks/>
          </p:cNvGrpSpPr>
          <p:nvPr/>
        </p:nvGrpSpPr>
        <p:grpSpPr bwMode="auto">
          <a:xfrm>
            <a:off x="3152246" y="3022374"/>
            <a:ext cx="7524221" cy="978729"/>
            <a:chOff x="3005038" y="3051320"/>
            <a:chExt cx="8747860" cy="112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CAFA98-843F-4E39-AA60-ACC7CEECACD5}"/>
                </a:ext>
              </a:extLst>
            </p:cNvPr>
            <p:cNvSpPr/>
            <p:nvPr/>
          </p:nvSpPr>
          <p:spPr>
            <a:xfrm>
              <a:off x="3962810" y="3051320"/>
              <a:ext cx="7790088" cy="1128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id-ID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DCCA6D-FAAE-452F-A9C6-5D79CBA388AD}"/>
                </a:ext>
              </a:extLst>
            </p:cNvPr>
            <p:cNvGrpSpPr/>
            <p:nvPr/>
          </p:nvGrpSpPr>
          <p:grpSpPr>
            <a:xfrm>
              <a:off x="3005038" y="3157838"/>
              <a:ext cx="851032" cy="813612"/>
              <a:chOff x="5494418" y="5479932"/>
              <a:chExt cx="386534" cy="386534"/>
            </a:xfrm>
            <a:solidFill>
              <a:schemeClr val="bg1"/>
            </a:solidFill>
          </p:grpSpPr>
          <p:sp>
            <p:nvSpPr>
              <p:cNvPr id="19" name="Freeform 185">
                <a:extLst>
                  <a:ext uri="{FF2B5EF4-FFF2-40B4-BE49-F238E27FC236}">
                    <a16:creationId xmlns:a16="http://schemas.microsoft.com/office/drawing/2014/main" id="{96B77EFA-2A08-4C66-B359-F499F02A97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418" y="5479932"/>
                <a:ext cx="169027" cy="169027"/>
              </a:xfrm>
              <a:custGeom>
                <a:avLst/>
                <a:gdLst>
                  <a:gd name="T0" fmla="*/ 8 w 112"/>
                  <a:gd name="T1" fmla="*/ 112 h 112"/>
                  <a:gd name="T2" fmla="*/ 104 w 112"/>
                  <a:gd name="T3" fmla="*/ 112 h 112"/>
                  <a:gd name="T4" fmla="*/ 112 w 112"/>
                  <a:gd name="T5" fmla="*/ 104 h 112"/>
                  <a:gd name="T6" fmla="*/ 112 w 112"/>
                  <a:gd name="T7" fmla="*/ 8 h 112"/>
                  <a:gd name="T8" fmla="*/ 104 w 112"/>
                  <a:gd name="T9" fmla="*/ 0 h 112"/>
                  <a:gd name="T10" fmla="*/ 8 w 112"/>
                  <a:gd name="T11" fmla="*/ 0 h 112"/>
                  <a:gd name="T12" fmla="*/ 0 w 112"/>
                  <a:gd name="T13" fmla="*/ 8 h 112"/>
                  <a:gd name="T14" fmla="*/ 0 w 112"/>
                  <a:gd name="T15" fmla="*/ 104 h 112"/>
                  <a:gd name="T16" fmla="*/ 8 w 112"/>
                  <a:gd name="T17" fmla="*/ 112 h 112"/>
                  <a:gd name="T18" fmla="*/ 16 w 112"/>
                  <a:gd name="T19" fmla="*/ 16 h 112"/>
                  <a:gd name="T20" fmla="*/ 96 w 112"/>
                  <a:gd name="T21" fmla="*/ 16 h 112"/>
                  <a:gd name="T22" fmla="*/ 96 w 112"/>
                  <a:gd name="T23" fmla="*/ 96 h 112"/>
                  <a:gd name="T24" fmla="*/ 16 w 112"/>
                  <a:gd name="T25" fmla="*/ 96 h 112"/>
                  <a:gd name="T26" fmla="*/ 16 w 112"/>
                  <a:gd name="T27" fmla="*/ 1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8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lose/>
                    <a:moveTo>
                      <a:pt x="1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Freeform 186">
                <a:extLst>
                  <a:ext uri="{FF2B5EF4-FFF2-40B4-BE49-F238E27FC236}">
                    <a16:creationId xmlns:a16="http://schemas.microsoft.com/office/drawing/2014/main" id="{8245700C-5119-450E-A113-35A0756A5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1925" y="5479932"/>
                <a:ext cx="169027" cy="169027"/>
              </a:xfrm>
              <a:custGeom>
                <a:avLst/>
                <a:gdLst>
                  <a:gd name="T0" fmla="*/ 112 w 112"/>
                  <a:gd name="T1" fmla="*/ 8 h 112"/>
                  <a:gd name="T2" fmla="*/ 104 w 112"/>
                  <a:gd name="T3" fmla="*/ 0 h 112"/>
                  <a:gd name="T4" fmla="*/ 8 w 112"/>
                  <a:gd name="T5" fmla="*/ 0 h 112"/>
                  <a:gd name="T6" fmla="*/ 0 w 112"/>
                  <a:gd name="T7" fmla="*/ 8 h 112"/>
                  <a:gd name="T8" fmla="*/ 0 w 112"/>
                  <a:gd name="T9" fmla="*/ 104 h 112"/>
                  <a:gd name="T10" fmla="*/ 8 w 112"/>
                  <a:gd name="T11" fmla="*/ 112 h 112"/>
                  <a:gd name="T12" fmla="*/ 104 w 112"/>
                  <a:gd name="T13" fmla="*/ 112 h 112"/>
                  <a:gd name="T14" fmla="*/ 112 w 112"/>
                  <a:gd name="T15" fmla="*/ 104 h 112"/>
                  <a:gd name="T16" fmla="*/ 112 w 112"/>
                  <a:gd name="T17" fmla="*/ 8 h 112"/>
                  <a:gd name="T18" fmla="*/ 96 w 112"/>
                  <a:gd name="T19" fmla="*/ 96 h 112"/>
                  <a:gd name="T20" fmla="*/ 16 w 112"/>
                  <a:gd name="T21" fmla="*/ 96 h 112"/>
                  <a:gd name="T22" fmla="*/ 16 w 112"/>
                  <a:gd name="T23" fmla="*/ 16 h 112"/>
                  <a:gd name="T24" fmla="*/ 96 w 112"/>
                  <a:gd name="T25" fmla="*/ 16 h 112"/>
                  <a:gd name="T26" fmla="*/ 96 w 112"/>
                  <a:gd name="T2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112" y="8"/>
                    </a:move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lnTo>
                      <a:pt x="112" y="8"/>
                    </a:ln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" name="Freeform 187">
                <a:extLst>
                  <a:ext uri="{FF2B5EF4-FFF2-40B4-BE49-F238E27FC236}">
                    <a16:creationId xmlns:a16="http://schemas.microsoft.com/office/drawing/2014/main" id="{A7A3528B-0B94-4A03-A082-87F7B185E1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418" y="5690888"/>
                <a:ext cx="175578" cy="175578"/>
              </a:xfrm>
              <a:custGeom>
                <a:avLst/>
                <a:gdLst>
                  <a:gd name="T0" fmla="*/ 8 w 116"/>
                  <a:gd name="T1" fmla="*/ 116 h 116"/>
                  <a:gd name="T2" fmla="*/ 108 w 116"/>
                  <a:gd name="T3" fmla="*/ 116 h 116"/>
                  <a:gd name="T4" fmla="*/ 116 w 116"/>
                  <a:gd name="T5" fmla="*/ 108 h 116"/>
                  <a:gd name="T6" fmla="*/ 116 w 116"/>
                  <a:gd name="T7" fmla="*/ 8 h 116"/>
                  <a:gd name="T8" fmla="*/ 108 w 116"/>
                  <a:gd name="T9" fmla="*/ 0 h 116"/>
                  <a:gd name="T10" fmla="*/ 8 w 116"/>
                  <a:gd name="T11" fmla="*/ 0 h 116"/>
                  <a:gd name="T12" fmla="*/ 0 w 116"/>
                  <a:gd name="T13" fmla="*/ 8 h 116"/>
                  <a:gd name="T14" fmla="*/ 0 w 116"/>
                  <a:gd name="T15" fmla="*/ 108 h 116"/>
                  <a:gd name="T16" fmla="*/ 8 w 116"/>
                  <a:gd name="T17" fmla="*/ 116 h 116"/>
                  <a:gd name="T18" fmla="*/ 16 w 116"/>
                  <a:gd name="T19" fmla="*/ 16 h 116"/>
                  <a:gd name="T20" fmla="*/ 100 w 116"/>
                  <a:gd name="T21" fmla="*/ 16 h 116"/>
                  <a:gd name="T22" fmla="*/ 100 w 116"/>
                  <a:gd name="T23" fmla="*/ 100 h 116"/>
                  <a:gd name="T24" fmla="*/ 16 w 116"/>
                  <a:gd name="T25" fmla="*/ 100 h 116"/>
                  <a:gd name="T26" fmla="*/ 16 w 116"/>
                  <a:gd name="T27" fmla="*/ 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16">
                    <a:moveTo>
                      <a:pt x="8" y="116"/>
                    </a:move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12" y="116"/>
                      <a:pt x="116" y="112"/>
                      <a:pt x="116" y="10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4"/>
                      <a:pt x="112" y="0"/>
                      <a:pt x="10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2"/>
                      <a:pt x="4" y="116"/>
                      <a:pt x="8" y="116"/>
                    </a:cubicBezTo>
                    <a:close/>
                    <a:moveTo>
                      <a:pt x="16" y="16"/>
                    </a:moveTo>
                    <a:cubicBezTo>
                      <a:pt x="100" y="16"/>
                      <a:pt x="100" y="16"/>
                      <a:pt x="100" y="16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6" y="100"/>
                      <a:pt x="16" y="100"/>
                      <a:pt x="16" y="100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" name="Freeform 188">
                <a:extLst>
                  <a:ext uri="{FF2B5EF4-FFF2-40B4-BE49-F238E27FC236}">
                    <a16:creationId xmlns:a16="http://schemas.microsoft.com/office/drawing/2014/main" id="{A4B59E22-E1E3-48A4-B50E-090539674C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1925" y="5697439"/>
                <a:ext cx="169027" cy="169027"/>
              </a:xfrm>
              <a:custGeom>
                <a:avLst/>
                <a:gdLst>
                  <a:gd name="T0" fmla="*/ 104 w 112"/>
                  <a:gd name="T1" fmla="*/ 0 h 112"/>
                  <a:gd name="T2" fmla="*/ 8 w 112"/>
                  <a:gd name="T3" fmla="*/ 0 h 112"/>
                  <a:gd name="T4" fmla="*/ 0 w 112"/>
                  <a:gd name="T5" fmla="*/ 8 h 112"/>
                  <a:gd name="T6" fmla="*/ 0 w 112"/>
                  <a:gd name="T7" fmla="*/ 104 h 112"/>
                  <a:gd name="T8" fmla="*/ 8 w 112"/>
                  <a:gd name="T9" fmla="*/ 112 h 112"/>
                  <a:gd name="T10" fmla="*/ 104 w 112"/>
                  <a:gd name="T11" fmla="*/ 112 h 112"/>
                  <a:gd name="T12" fmla="*/ 112 w 112"/>
                  <a:gd name="T13" fmla="*/ 104 h 112"/>
                  <a:gd name="T14" fmla="*/ 112 w 112"/>
                  <a:gd name="T15" fmla="*/ 8 h 112"/>
                  <a:gd name="T16" fmla="*/ 104 w 112"/>
                  <a:gd name="T17" fmla="*/ 0 h 112"/>
                  <a:gd name="T18" fmla="*/ 96 w 112"/>
                  <a:gd name="T19" fmla="*/ 96 h 112"/>
                  <a:gd name="T20" fmla="*/ 16 w 112"/>
                  <a:gd name="T21" fmla="*/ 96 h 112"/>
                  <a:gd name="T22" fmla="*/ 16 w 112"/>
                  <a:gd name="T23" fmla="*/ 16 h 112"/>
                  <a:gd name="T24" fmla="*/ 96 w 112"/>
                  <a:gd name="T25" fmla="*/ 16 h 112"/>
                  <a:gd name="T26" fmla="*/ 96 w 112"/>
                  <a:gd name="T2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10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66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18336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C008-2E02-4739-B0E1-C3F53F447E33}"/>
              </a:ext>
            </a:extLst>
          </p:cNvPr>
          <p:cNvSpPr/>
          <p:nvPr/>
        </p:nvSpPr>
        <p:spPr>
          <a:xfrm>
            <a:off x="93133" y="1731515"/>
            <a:ext cx="112183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3D8EF-C5AA-424B-A7F7-E846A41A3632}"/>
              </a:ext>
            </a:extLst>
          </p:cNvPr>
          <p:cNvSpPr/>
          <p:nvPr/>
        </p:nvSpPr>
        <p:spPr>
          <a:xfrm>
            <a:off x="93133" y="2297152"/>
            <a:ext cx="112183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4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18336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C008-2E02-4739-B0E1-C3F53F447E33}"/>
              </a:ext>
            </a:extLst>
          </p:cNvPr>
          <p:cNvSpPr/>
          <p:nvPr/>
        </p:nvSpPr>
        <p:spPr>
          <a:xfrm>
            <a:off x="93133" y="1731515"/>
            <a:ext cx="112183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chưa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tối</a:t>
            </a:r>
            <a:r>
              <a:rPr lang="en-US" sz="2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3D8EF-C5AA-424B-A7F7-E846A41A3632}"/>
              </a:ext>
            </a:extLst>
          </p:cNvPr>
          <p:cNvSpPr/>
          <p:nvPr/>
        </p:nvSpPr>
        <p:spPr>
          <a:xfrm>
            <a:off x="93133" y="2297152"/>
            <a:ext cx="112183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654965-D809-4B81-AFF1-1F09D5AE3FC1}"/>
              </a:ext>
            </a:extLst>
          </p:cNvPr>
          <p:cNvSpPr/>
          <p:nvPr/>
        </p:nvSpPr>
        <p:spPr>
          <a:xfrm>
            <a:off x="93133" y="2844748"/>
            <a:ext cx="112183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txt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rườm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500B3-C705-4E98-8577-48E5D2E83EEA}"/>
              </a:ext>
            </a:extLst>
          </p:cNvPr>
          <p:cNvSpPr/>
          <p:nvPr/>
        </p:nvSpPr>
        <p:spPr>
          <a:xfrm>
            <a:off x="93133" y="3930452"/>
            <a:ext cx="112183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13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3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2" name="Group 3">
            <a:extLst>
              <a:ext uri="{FF2B5EF4-FFF2-40B4-BE49-F238E27FC236}">
                <a16:creationId xmlns:a16="http://schemas.microsoft.com/office/drawing/2014/main" id="{955062B8-B0F6-438A-A7BB-C70530E5A219}"/>
              </a:ext>
            </a:extLst>
          </p:cNvPr>
          <p:cNvGrpSpPr>
            <a:grpSpLocks/>
          </p:cNvGrpSpPr>
          <p:nvPr/>
        </p:nvGrpSpPr>
        <p:grpSpPr bwMode="auto">
          <a:xfrm>
            <a:off x="1278468" y="4578350"/>
            <a:ext cx="5604901" cy="1403350"/>
            <a:chOff x="4808051" y="1842051"/>
            <a:chExt cx="2369874" cy="1403847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7AF36F30-3B91-4135-92C9-B513F339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051" y="2337526"/>
              <a:ext cx="1133349" cy="908372"/>
            </a:xfrm>
            <a:custGeom>
              <a:avLst/>
              <a:gdLst>
                <a:gd name="T0" fmla="*/ 595 w 595"/>
                <a:gd name="T1" fmla="*/ 671 h 671"/>
                <a:gd name="T2" fmla="*/ 0 w 595"/>
                <a:gd name="T3" fmla="*/ 328 h 671"/>
                <a:gd name="T4" fmla="*/ 0 w 595"/>
                <a:gd name="T5" fmla="*/ 0 h 671"/>
                <a:gd name="T6" fmla="*/ 595 w 595"/>
                <a:gd name="T7" fmla="*/ 343 h 671"/>
                <a:gd name="T8" fmla="*/ 595 w 595"/>
                <a:gd name="T9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71">
                  <a:moveTo>
                    <a:pt x="595" y="67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595" y="343"/>
                  </a:lnTo>
                  <a:lnTo>
                    <a:pt x="595" y="671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0326D448-742C-4B2F-A32D-431CB233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051" y="1842051"/>
              <a:ext cx="2369874" cy="959190"/>
            </a:xfrm>
            <a:custGeom>
              <a:avLst/>
              <a:gdLst>
                <a:gd name="T0" fmla="*/ 595 w 1244"/>
                <a:gd name="T1" fmla="*/ 709 h 709"/>
                <a:gd name="T2" fmla="*/ 0 w 1244"/>
                <a:gd name="T3" fmla="*/ 366 h 709"/>
                <a:gd name="T4" fmla="*/ 649 w 1244"/>
                <a:gd name="T5" fmla="*/ 0 h 709"/>
                <a:gd name="T6" fmla="*/ 1244 w 1244"/>
                <a:gd name="T7" fmla="*/ 343 h 709"/>
                <a:gd name="T8" fmla="*/ 595 w 1244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09">
                  <a:moveTo>
                    <a:pt x="595" y="709"/>
                  </a:moveTo>
                  <a:lnTo>
                    <a:pt x="0" y="366"/>
                  </a:lnTo>
                  <a:lnTo>
                    <a:pt x="649" y="0"/>
                  </a:lnTo>
                  <a:lnTo>
                    <a:pt x="1244" y="343"/>
                  </a:lnTo>
                  <a:lnTo>
                    <a:pt x="595" y="709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9">
              <a:extLst>
                <a:ext uri="{FF2B5EF4-FFF2-40B4-BE49-F238E27FC236}">
                  <a16:creationId xmlns:a16="http://schemas.microsoft.com/office/drawing/2014/main" id="{006029DE-AF2A-40B3-BE0C-1743232A2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1400" y="2305765"/>
              <a:ext cx="1236525" cy="940133"/>
            </a:xfrm>
            <a:custGeom>
              <a:avLst/>
              <a:gdLst>
                <a:gd name="T0" fmla="*/ 649 w 649"/>
                <a:gd name="T1" fmla="*/ 0 h 694"/>
                <a:gd name="T2" fmla="*/ 649 w 649"/>
                <a:gd name="T3" fmla="*/ 328 h 694"/>
                <a:gd name="T4" fmla="*/ 0 w 649"/>
                <a:gd name="T5" fmla="*/ 694 h 694"/>
                <a:gd name="T6" fmla="*/ 0 w 649"/>
                <a:gd name="T7" fmla="*/ 366 h 694"/>
                <a:gd name="T8" fmla="*/ 649 w 649"/>
                <a:gd name="T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94">
                  <a:moveTo>
                    <a:pt x="649" y="0"/>
                  </a:moveTo>
                  <a:lnTo>
                    <a:pt x="649" y="328"/>
                  </a:lnTo>
                  <a:lnTo>
                    <a:pt x="0" y="694"/>
                  </a:lnTo>
                  <a:lnTo>
                    <a:pt x="0" y="366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24933" name="Group 7">
            <a:extLst>
              <a:ext uri="{FF2B5EF4-FFF2-40B4-BE49-F238E27FC236}">
                <a16:creationId xmlns:a16="http://schemas.microsoft.com/office/drawing/2014/main" id="{51FF7F1C-D1CE-4EE0-A968-842BA2EF7966}"/>
              </a:ext>
            </a:extLst>
          </p:cNvPr>
          <p:cNvGrpSpPr>
            <a:grpSpLocks/>
          </p:cNvGrpSpPr>
          <p:nvPr/>
        </p:nvGrpSpPr>
        <p:grpSpPr bwMode="auto">
          <a:xfrm>
            <a:off x="3524996" y="3814742"/>
            <a:ext cx="5029163" cy="1404938"/>
            <a:chOff x="4808051" y="4299121"/>
            <a:chExt cx="2369874" cy="140520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A21A96-43C3-4891-BB3A-FDFC1FAD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051" y="4796102"/>
              <a:ext cx="1134109" cy="908219"/>
            </a:xfrm>
            <a:custGeom>
              <a:avLst/>
              <a:gdLst>
                <a:gd name="T0" fmla="*/ 595 w 595"/>
                <a:gd name="T1" fmla="*/ 671 h 671"/>
                <a:gd name="T2" fmla="*/ 0 w 595"/>
                <a:gd name="T3" fmla="*/ 328 h 671"/>
                <a:gd name="T4" fmla="*/ 0 w 595"/>
                <a:gd name="T5" fmla="*/ 0 h 671"/>
                <a:gd name="T6" fmla="*/ 595 w 595"/>
                <a:gd name="T7" fmla="*/ 343 h 671"/>
                <a:gd name="T8" fmla="*/ 595 w 595"/>
                <a:gd name="T9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71">
                  <a:moveTo>
                    <a:pt x="595" y="67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595" y="343"/>
                  </a:lnTo>
                  <a:lnTo>
                    <a:pt x="595" y="6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8DDE628-6E73-42E6-832E-6000A012C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051" y="4299121"/>
              <a:ext cx="2369874" cy="960617"/>
            </a:xfrm>
            <a:custGeom>
              <a:avLst/>
              <a:gdLst>
                <a:gd name="T0" fmla="*/ 595 w 1244"/>
                <a:gd name="T1" fmla="*/ 710 h 710"/>
                <a:gd name="T2" fmla="*/ 0 w 1244"/>
                <a:gd name="T3" fmla="*/ 367 h 710"/>
                <a:gd name="T4" fmla="*/ 649 w 1244"/>
                <a:gd name="T5" fmla="*/ 0 h 710"/>
                <a:gd name="T6" fmla="*/ 1244 w 1244"/>
                <a:gd name="T7" fmla="*/ 344 h 710"/>
                <a:gd name="T8" fmla="*/ 595 w 1244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10">
                  <a:moveTo>
                    <a:pt x="595" y="710"/>
                  </a:moveTo>
                  <a:lnTo>
                    <a:pt x="0" y="367"/>
                  </a:lnTo>
                  <a:lnTo>
                    <a:pt x="649" y="0"/>
                  </a:lnTo>
                  <a:lnTo>
                    <a:pt x="1244" y="344"/>
                  </a:lnTo>
                  <a:lnTo>
                    <a:pt x="595" y="710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FC0776D-94D0-4265-8850-2FB12F99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160" y="4764346"/>
              <a:ext cx="1235765" cy="939975"/>
            </a:xfrm>
            <a:custGeom>
              <a:avLst/>
              <a:gdLst>
                <a:gd name="T0" fmla="*/ 649 w 649"/>
                <a:gd name="T1" fmla="*/ 0 h 694"/>
                <a:gd name="T2" fmla="*/ 649 w 649"/>
                <a:gd name="T3" fmla="*/ 328 h 694"/>
                <a:gd name="T4" fmla="*/ 0 w 649"/>
                <a:gd name="T5" fmla="*/ 694 h 694"/>
                <a:gd name="T6" fmla="*/ 0 w 649"/>
                <a:gd name="T7" fmla="*/ 366 h 694"/>
                <a:gd name="T8" fmla="*/ 649 w 649"/>
                <a:gd name="T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94">
                  <a:moveTo>
                    <a:pt x="649" y="0"/>
                  </a:moveTo>
                  <a:lnTo>
                    <a:pt x="649" y="328"/>
                  </a:lnTo>
                  <a:lnTo>
                    <a:pt x="0" y="694"/>
                  </a:lnTo>
                  <a:lnTo>
                    <a:pt x="0" y="366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124934" name="Group 11">
            <a:extLst>
              <a:ext uri="{FF2B5EF4-FFF2-40B4-BE49-F238E27FC236}">
                <a16:creationId xmlns:a16="http://schemas.microsoft.com/office/drawing/2014/main" id="{4F6390EA-75CB-4AC8-8E5B-92E325DFA67D}"/>
              </a:ext>
            </a:extLst>
          </p:cNvPr>
          <p:cNvGrpSpPr>
            <a:grpSpLocks/>
          </p:cNvGrpSpPr>
          <p:nvPr/>
        </p:nvGrpSpPr>
        <p:grpSpPr bwMode="auto">
          <a:xfrm>
            <a:off x="5587204" y="3001964"/>
            <a:ext cx="5064654" cy="1404408"/>
            <a:chOff x="4808051" y="5135743"/>
            <a:chExt cx="2369874" cy="140520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6EC6935-355C-46C5-9668-CB3EC925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051" y="5632723"/>
              <a:ext cx="1133349" cy="908220"/>
            </a:xfrm>
            <a:custGeom>
              <a:avLst/>
              <a:gdLst>
                <a:gd name="T0" fmla="*/ 595 w 595"/>
                <a:gd name="T1" fmla="*/ 671 h 671"/>
                <a:gd name="T2" fmla="*/ 0 w 595"/>
                <a:gd name="T3" fmla="*/ 328 h 671"/>
                <a:gd name="T4" fmla="*/ 0 w 595"/>
                <a:gd name="T5" fmla="*/ 0 h 671"/>
                <a:gd name="T6" fmla="*/ 595 w 595"/>
                <a:gd name="T7" fmla="*/ 343 h 671"/>
                <a:gd name="T8" fmla="*/ 595 w 595"/>
                <a:gd name="T9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71">
                  <a:moveTo>
                    <a:pt x="595" y="671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595" y="343"/>
                  </a:lnTo>
                  <a:lnTo>
                    <a:pt x="595" y="671"/>
                  </a:ln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8988E68-0F45-4B9B-94AC-98BC057D0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051" y="5135743"/>
              <a:ext cx="2369874" cy="960617"/>
            </a:xfrm>
            <a:custGeom>
              <a:avLst/>
              <a:gdLst>
                <a:gd name="T0" fmla="*/ 595 w 1244"/>
                <a:gd name="T1" fmla="*/ 710 h 710"/>
                <a:gd name="T2" fmla="*/ 0 w 1244"/>
                <a:gd name="T3" fmla="*/ 367 h 710"/>
                <a:gd name="T4" fmla="*/ 649 w 1244"/>
                <a:gd name="T5" fmla="*/ 0 h 710"/>
                <a:gd name="T6" fmla="*/ 1244 w 1244"/>
                <a:gd name="T7" fmla="*/ 344 h 710"/>
                <a:gd name="T8" fmla="*/ 595 w 1244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710">
                  <a:moveTo>
                    <a:pt x="595" y="710"/>
                  </a:moveTo>
                  <a:lnTo>
                    <a:pt x="0" y="367"/>
                  </a:lnTo>
                  <a:lnTo>
                    <a:pt x="649" y="0"/>
                  </a:lnTo>
                  <a:lnTo>
                    <a:pt x="1244" y="344"/>
                  </a:lnTo>
                  <a:lnTo>
                    <a:pt x="595" y="710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C0CFA5-6EE6-4708-BEBA-70ED1610F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1400" y="5600967"/>
              <a:ext cx="1236525" cy="939976"/>
            </a:xfrm>
            <a:custGeom>
              <a:avLst/>
              <a:gdLst>
                <a:gd name="T0" fmla="*/ 649 w 649"/>
                <a:gd name="T1" fmla="*/ 0 h 694"/>
                <a:gd name="T2" fmla="*/ 649 w 649"/>
                <a:gd name="T3" fmla="*/ 328 h 694"/>
                <a:gd name="T4" fmla="*/ 0 w 649"/>
                <a:gd name="T5" fmla="*/ 694 h 694"/>
                <a:gd name="T6" fmla="*/ 0 w 649"/>
                <a:gd name="T7" fmla="*/ 366 h 694"/>
                <a:gd name="T8" fmla="*/ 649 w 649"/>
                <a:gd name="T9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94">
                  <a:moveTo>
                    <a:pt x="649" y="0"/>
                  </a:moveTo>
                  <a:lnTo>
                    <a:pt x="649" y="328"/>
                  </a:lnTo>
                  <a:lnTo>
                    <a:pt x="0" y="694"/>
                  </a:lnTo>
                  <a:lnTo>
                    <a:pt x="0" y="366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B65BE0-93FC-4FFE-B582-3393BEAB4B16}"/>
              </a:ext>
            </a:extLst>
          </p:cNvPr>
          <p:cNvCxnSpPr/>
          <p:nvPr/>
        </p:nvCxnSpPr>
        <p:spPr>
          <a:xfrm>
            <a:off x="7983009" y="2476500"/>
            <a:ext cx="0" cy="990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E73FE4-5F5D-47FF-94A7-4703E9E3D90D}"/>
              </a:ext>
            </a:extLst>
          </p:cNvPr>
          <p:cNvCxnSpPr/>
          <p:nvPr/>
        </p:nvCxnSpPr>
        <p:spPr>
          <a:xfrm>
            <a:off x="4976283" y="3298825"/>
            <a:ext cx="0" cy="10366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A4D5B6-6592-4E89-94A4-F97CB08D71FE}"/>
              </a:ext>
            </a:extLst>
          </p:cNvPr>
          <p:cNvCxnSpPr/>
          <p:nvPr/>
        </p:nvCxnSpPr>
        <p:spPr>
          <a:xfrm>
            <a:off x="2722034" y="4011083"/>
            <a:ext cx="0" cy="10255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418325-E963-4852-B9B9-F6BCC64F748F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8" name="Group 62">
            <a:extLst>
              <a:ext uri="{FF2B5EF4-FFF2-40B4-BE49-F238E27FC236}">
                <a16:creationId xmlns:a16="http://schemas.microsoft.com/office/drawing/2014/main" id="{A9E1D713-2F6A-4153-8815-B711AB9F2564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ACEAB-0239-4EEA-A36C-478C94E6CCB5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3BBB27-A9B5-44A1-8195-72D22A74B1D7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18336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CB58B66-08DC-427C-84F0-B8CD4E138083}"/>
              </a:ext>
            </a:extLst>
          </p:cNvPr>
          <p:cNvSpPr txBox="1"/>
          <p:nvPr/>
        </p:nvSpPr>
        <p:spPr>
          <a:xfrm>
            <a:off x="509119" y="1119714"/>
            <a:ext cx="63742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4B453-2BDB-4C4C-9D47-281541BED408}"/>
              </a:ext>
            </a:extLst>
          </p:cNvPr>
          <p:cNvSpPr txBox="1"/>
          <p:nvPr/>
        </p:nvSpPr>
        <p:spPr>
          <a:xfrm>
            <a:off x="1540138" y="2752546"/>
            <a:ext cx="236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SQL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A0F99-C851-4145-9648-BC13F5E4649F}"/>
              </a:ext>
            </a:extLst>
          </p:cNvPr>
          <p:cNvSpPr txBox="1"/>
          <p:nvPr/>
        </p:nvSpPr>
        <p:spPr>
          <a:xfrm>
            <a:off x="3792008" y="1751050"/>
            <a:ext cx="236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71DE5B-3E95-4424-91FF-957CBDD4B6F2}"/>
              </a:ext>
            </a:extLst>
          </p:cNvPr>
          <p:cNvSpPr txBox="1"/>
          <p:nvPr/>
        </p:nvSpPr>
        <p:spPr>
          <a:xfrm>
            <a:off x="6798734" y="1260302"/>
            <a:ext cx="2368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F66911-CC35-4739-B9F1-A4BA14C2C8F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14000">
                <a:srgbClr val="F52552">
                  <a:alpha val="58000"/>
                </a:srgbClr>
              </a:gs>
              <a:gs pos="83000">
                <a:srgbClr val="3B1F4D">
                  <a:alpha val="89000"/>
                </a:srgb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24823F-792C-4776-B5AB-C56BAE4EF74E}"/>
              </a:ext>
            </a:extLst>
          </p:cNvPr>
          <p:cNvSpPr/>
          <p:nvPr/>
        </p:nvSpPr>
        <p:spPr bwMode="auto">
          <a:xfrm>
            <a:off x="795867" y="3022374"/>
            <a:ext cx="10727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vi-VN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VÌ ĐÃ LẮNG NGHE!</a:t>
            </a:r>
            <a:endParaRPr lang="id-ID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3463395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277812" y="2367429"/>
            <a:ext cx="2923645" cy="1938992"/>
            <a:chOff x="721448" y="4271860"/>
            <a:chExt cx="2923625" cy="193795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21448" y="4271860"/>
              <a:ext cx="2923625" cy="1937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THUYẾT TRÌNH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862733" y="6181812"/>
              <a:ext cx="262200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525AD5-BE08-4BC5-BF6B-731BBC751189}"/>
              </a:ext>
            </a:extLst>
          </p:cNvPr>
          <p:cNvSpPr/>
          <p:nvPr/>
        </p:nvSpPr>
        <p:spPr>
          <a:xfrm>
            <a:off x="4304617" y="784754"/>
            <a:ext cx="555625" cy="5508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FB4025B-BC7E-4223-88BF-2A638AC3010C}"/>
              </a:ext>
            </a:extLst>
          </p:cNvPr>
          <p:cNvSpPr/>
          <p:nvPr/>
        </p:nvSpPr>
        <p:spPr>
          <a:xfrm>
            <a:off x="4275588" y="2445294"/>
            <a:ext cx="555625" cy="5508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2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7592" name="Group 52">
            <a:extLst>
              <a:ext uri="{FF2B5EF4-FFF2-40B4-BE49-F238E27FC236}">
                <a16:creationId xmlns:a16="http://schemas.microsoft.com/office/drawing/2014/main" id="{FEBBB616-B09D-4208-A848-1E2D5C704C7C}"/>
              </a:ext>
            </a:extLst>
          </p:cNvPr>
          <p:cNvGrpSpPr>
            <a:grpSpLocks/>
          </p:cNvGrpSpPr>
          <p:nvPr/>
        </p:nvGrpSpPr>
        <p:grpSpPr bwMode="auto">
          <a:xfrm>
            <a:off x="5222873" y="654576"/>
            <a:ext cx="5724525" cy="1189333"/>
            <a:chOff x="8027892" y="2583619"/>
            <a:chExt cx="2218765" cy="862195"/>
          </a:xfrm>
        </p:grpSpPr>
        <p:sp>
          <p:nvSpPr>
            <p:cNvPr id="67609" name="Text Placeholder 5">
              <a:extLst>
                <a:ext uri="{FF2B5EF4-FFF2-40B4-BE49-F238E27FC236}">
                  <a16:creationId xmlns:a16="http://schemas.microsoft.com/office/drawing/2014/main" id="{6F2DE0A8-A369-4665-9B43-711B243CF8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34617" y="2900868"/>
              <a:ext cx="2205317" cy="544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Lí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do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xây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dựng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mềm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Mục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tiêu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mềm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Ph</a:t>
              </a:r>
              <a:r>
                <a:rPr lang="vi-V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ơng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pháp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ngôn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ngữ</a:t>
              </a:r>
              <a:endParaRPr lang="id-ID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10" name="TextBox 67">
              <a:extLst>
                <a:ext uri="{FF2B5EF4-FFF2-40B4-BE49-F238E27FC236}">
                  <a16:creationId xmlns:a16="http://schemas.microsoft.com/office/drawing/2014/main" id="{FF416831-65A7-4F95-BD69-D2C627FC5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892" y="2583619"/>
              <a:ext cx="2218765" cy="414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MÔ TẢ ĐỒ ÁN</a:t>
              </a:r>
              <a:endPara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FC6239-F31E-4F59-A04A-496B454905CD}"/>
              </a:ext>
            </a:extLst>
          </p:cNvPr>
          <p:cNvSpPr/>
          <p:nvPr/>
        </p:nvSpPr>
        <p:spPr>
          <a:xfrm>
            <a:off x="4295884" y="4566955"/>
            <a:ext cx="555625" cy="550862"/>
          </a:xfrm>
          <a:prstGeom prst="roundRect">
            <a:avLst>
              <a:gd name="adj" fmla="val 151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grpSp>
        <p:nvGrpSpPr>
          <p:cNvPr id="31" name="Group 52">
            <a:extLst>
              <a:ext uri="{FF2B5EF4-FFF2-40B4-BE49-F238E27FC236}">
                <a16:creationId xmlns:a16="http://schemas.microsoft.com/office/drawing/2014/main" id="{D81BD7B7-3AD1-4CAC-B075-EA701C6638D4}"/>
              </a:ext>
            </a:extLst>
          </p:cNvPr>
          <p:cNvGrpSpPr>
            <a:grpSpLocks/>
          </p:cNvGrpSpPr>
          <p:nvPr/>
        </p:nvGrpSpPr>
        <p:grpSpPr bwMode="auto">
          <a:xfrm>
            <a:off x="5257575" y="4438219"/>
            <a:ext cx="5724525" cy="1189334"/>
            <a:chOff x="8027892" y="2583619"/>
            <a:chExt cx="2218765" cy="862196"/>
          </a:xfrm>
        </p:grpSpPr>
        <p:sp>
          <p:nvSpPr>
            <p:cNvPr id="32" name="Text Placeholder 5">
              <a:extLst>
                <a:ext uri="{FF2B5EF4-FFF2-40B4-BE49-F238E27FC236}">
                  <a16:creationId xmlns:a16="http://schemas.microsoft.com/office/drawing/2014/main" id="{45D2E286-F614-4206-A95E-09F36A9BF0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34617" y="2900869"/>
              <a:ext cx="2205317" cy="544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Ưu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vi-V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ợc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điểm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vi-V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ớng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endParaRPr lang="id-ID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67">
              <a:extLst>
                <a:ext uri="{FF2B5EF4-FFF2-40B4-BE49-F238E27FC236}">
                  <a16:creationId xmlns:a16="http://schemas.microsoft.com/office/drawing/2014/main" id="{3B0EBF25-C6AB-4809-B319-AF6C59F85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892" y="2583619"/>
              <a:ext cx="2218765" cy="33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KẾT LUẬN</a:t>
              </a:r>
              <a:endPara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52">
            <a:extLst>
              <a:ext uri="{FF2B5EF4-FFF2-40B4-BE49-F238E27FC236}">
                <a16:creationId xmlns:a16="http://schemas.microsoft.com/office/drawing/2014/main" id="{3A61C9D9-ADF6-4F08-B4BF-23C822A161DD}"/>
              </a:ext>
            </a:extLst>
          </p:cNvPr>
          <p:cNvGrpSpPr>
            <a:grpSpLocks/>
          </p:cNvGrpSpPr>
          <p:nvPr/>
        </p:nvGrpSpPr>
        <p:grpSpPr bwMode="auto">
          <a:xfrm>
            <a:off x="5240224" y="2367429"/>
            <a:ext cx="5724525" cy="1189334"/>
            <a:chOff x="8027892" y="2583619"/>
            <a:chExt cx="2218765" cy="862196"/>
          </a:xfrm>
        </p:grpSpPr>
        <p:sp>
          <p:nvSpPr>
            <p:cNvPr id="36" name="Text Placeholder 5">
              <a:extLst>
                <a:ext uri="{FF2B5EF4-FFF2-40B4-BE49-F238E27FC236}">
                  <a16:creationId xmlns:a16="http://schemas.microsoft.com/office/drawing/2014/main" id="{F6998D7E-FE6C-49EF-8661-B3FD3E3349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34617" y="2900869"/>
              <a:ext cx="2205317" cy="544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Open Sans" pitchFamily="3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vi-V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ơ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l</a:t>
              </a:r>
              <a:r>
                <a:rPr lang="vi-V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ư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ợc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về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danh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sách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liên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ứng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mềm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Cách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thức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sử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dụng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giải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thích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giao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diện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phần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mềm</a:t>
              </a: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id-ID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67">
              <a:extLst>
                <a:ext uri="{FF2B5EF4-FFF2-40B4-BE49-F238E27FC236}">
                  <a16:creationId xmlns:a16="http://schemas.microsoft.com/office/drawing/2014/main" id="{8523F24D-859B-4A6F-98F8-751AE5E5E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892" y="2583619"/>
              <a:ext cx="2218765" cy="33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  <a:endParaRPr lang="id-ID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1784ED7-7DA2-43FB-BA29-FA7051D1C124}"/>
              </a:ext>
            </a:extLst>
          </p:cNvPr>
          <p:cNvSpPr/>
          <p:nvPr/>
        </p:nvSpPr>
        <p:spPr>
          <a:xfrm>
            <a:off x="0" y="0"/>
            <a:ext cx="12215813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4516" name="Group 15">
            <a:extLst>
              <a:ext uri="{FF2B5EF4-FFF2-40B4-BE49-F238E27FC236}">
                <a16:creationId xmlns:a16="http://schemas.microsoft.com/office/drawing/2014/main" id="{B151594B-6A8A-40E0-A864-150236D71969}"/>
              </a:ext>
            </a:extLst>
          </p:cNvPr>
          <p:cNvGrpSpPr>
            <a:grpSpLocks/>
          </p:cNvGrpSpPr>
          <p:nvPr/>
        </p:nvGrpSpPr>
        <p:grpSpPr bwMode="auto">
          <a:xfrm>
            <a:off x="2847446" y="3047774"/>
            <a:ext cx="7524221" cy="978729"/>
            <a:chOff x="3005038" y="3051320"/>
            <a:chExt cx="8747860" cy="112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CAFA98-843F-4E39-AA60-ACC7CEECACD5}"/>
                </a:ext>
              </a:extLst>
            </p:cNvPr>
            <p:cNvSpPr/>
            <p:nvPr/>
          </p:nvSpPr>
          <p:spPr>
            <a:xfrm>
              <a:off x="3962810" y="3051320"/>
              <a:ext cx="7790088" cy="1128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 TẢ ĐỒ ÁN</a:t>
              </a:r>
              <a:endParaRPr lang="id-ID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DCCA6D-FAAE-452F-A9C6-5D79CBA388AD}"/>
                </a:ext>
              </a:extLst>
            </p:cNvPr>
            <p:cNvGrpSpPr/>
            <p:nvPr/>
          </p:nvGrpSpPr>
          <p:grpSpPr>
            <a:xfrm>
              <a:off x="3005038" y="3157838"/>
              <a:ext cx="851032" cy="813612"/>
              <a:chOff x="5494418" y="5479932"/>
              <a:chExt cx="386534" cy="386534"/>
            </a:xfrm>
            <a:solidFill>
              <a:schemeClr val="bg1"/>
            </a:solidFill>
          </p:grpSpPr>
          <p:sp>
            <p:nvSpPr>
              <p:cNvPr id="19" name="Freeform 185">
                <a:extLst>
                  <a:ext uri="{FF2B5EF4-FFF2-40B4-BE49-F238E27FC236}">
                    <a16:creationId xmlns:a16="http://schemas.microsoft.com/office/drawing/2014/main" id="{96B77EFA-2A08-4C66-B359-F499F02A97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418" y="5479932"/>
                <a:ext cx="169027" cy="169027"/>
              </a:xfrm>
              <a:custGeom>
                <a:avLst/>
                <a:gdLst>
                  <a:gd name="T0" fmla="*/ 8 w 112"/>
                  <a:gd name="T1" fmla="*/ 112 h 112"/>
                  <a:gd name="T2" fmla="*/ 104 w 112"/>
                  <a:gd name="T3" fmla="*/ 112 h 112"/>
                  <a:gd name="T4" fmla="*/ 112 w 112"/>
                  <a:gd name="T5" fmla="*/ 104 h 112"/>
                  <a:gd name="T6" fmla="*/ 112 w 112"/>
                  <a:gd name="T7" fmla="*/ 8 h 112"/>
                  <a:gd name="T8" fmla="*/ 104 w 112"/>
                  <a:gd name="T9" fmla="*/ 0 h 112"/>
                  <a:gd name="T10" fmla="*/ 8 w 112"/>
                  <a:gd name="T11" fmla="*/ 0 h 112"/>
                  <a:gd name="T12" fmla="*/ 0 w 112"/>
                  <a:gd name="T13" fmla="*/ 8 h 112"/>
                  <a:gd name="T14" fmla="*/ 0 w 112"/>
                  <a:gd name="T15" fmla="*/ 104 h 112"/>
                  <a:gd name="T16" fmla="*/ 8 w 112"/>
                  <a:gd name="T17" fmla="*/ 112 h 112"/>
                  <a:gd name="T18" fmla="*/ 16 w 112"/>
                  <a:gd name="T19" fmla="*/ 16 h 112"/>
                  <a:gd name="T20" fmla="*/ 96 w 112"/>
                  <a:gd name="T21" fmla="*/ 16 h 112"/>
                  <a:gd name="T22" fmla="*/ 96 w 112"/>
                  <a:gd name="T23" fmla="*/ 96 h 112"/>
                  <a:gd name="T24" fmla="*/ 16 w 112"/>
                  <a:gd name="T25" fmla="*/ 96 h 112"/>
                  <a:gd name="T26" fmla="*/ 16 w 112"/>
                  <a:gd name="T27" fmla="*/ 1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8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lose/>
                    <a:moveTo>
                      <a:pt x="1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Freeform 186">
                <a:extLst>
                  <a:ext uri="{FF2B5EF4-FFF2-40B4-BE49-F238E27FC236}">
                    <a16:creationId xmlns:a16="http://schemas.microsoft.com/office/drawing/2014/main" id="{8245700C-5119-450E-A113-35A0756A5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1925" y="5479932"/>
                <a:ext cx="169027" cy="169027"/>
              </a:xfrm>
              <a:custGeom>
                <a:avLst/>
                <a:gdLst>
                  <a:gd name="T0" fmla="*/ 112 w 112"/>
                  <a:gd name="T1" fmla="*/ 8 h 112"/>
                  <a:gd name="T2" fmla="*/ 104 w 112"/>
                  <a:gd name="T3" fmla="*/ 0 h 112"/>
                  <a:gd name="T4" fmla="*/ 8 w 112"/>
                  <a:gd name="T5" fmla="*/ 0 h 112"/>
                  <a:gd name="T6" fmla="*/ 0 w 112"/>
                  <a:gd name="T7" fmla="*/ 8 h 112"/>
                  <a:gd name="T8" fmla="*/ 0 w 112"/>
                  <a:gd name="T9" fmla="*/ 104 h 112"/>
                  <a:gd name="T10" fmla="*/ 8 w 112"/>
                  <a:gd name="T11" fmla="*/ 112 h 112"/>
                  <a:gd name="T12" fmla="*/ 104 w 112"/>
                  <a:gd name="T13" fmla="*/ 112 h 112"/>
                  <a:gd name="T14" fmla="*/ 112 w 112"/>
                  <a:gd name="T15" fmla="*/ 104 h 112"/>
                  <a:gd name="T16" fmla="*/ 112 w 112"/>
                  <a:gd name="T17" fmla="*/ 8 h 112"/>
                  <a:gd name="T18" fmla="*/ 96 w 112"/>
                  <a:gd name="T19" fmla="*/ 96 h 112"/>
                  <a:gd name="T20" fmla="*/ 16 w 112"/>
                  <a:gd name="T21" fmla="*/ 96 h 112"/>
                  <a:gd name="T22" fmla="*/ 16 w 112"/>
                  <a:gd name="T23" fmla="*/ 16 h 112"/>
                  <a:gd name="T24" fmla="*/ 96 w 112"/>
                  <a:gd name="T25" fmla="*/ 16 h 112"/>
                  <a:gd name="T26" fmla="*/ 96 w 112"/>
                  <a:gd name="T2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112" y="8"/>
                    </a:move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lnTo>
                      <a:pt x="112" y="8"/>
                    </a:ln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" name="Freeform 187">
                <a:extLst>
                  <a:ext uri="{FF2B5EF4-FFF2-40B4-BE49-F238E27FC236}">
                    <a16:creationId xmlns:a16="http://schemas.microsoft.com/office/drawing/2014/main" id="{A7A3528B-0B94-4A03-A082-87F7B185E1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418" y="5690888"/>
                <a:ext cx="175578" cy="175578"/>
              </a:xfrm>
              <a:custGeom>
                <a:avLst/>
                <a:gdLst>
                  <a:gd name="T0" fmla="*/ 8 w 116"/>
                  <a:gd name="T1" fmla="*/ 116 h 116"/>
                  <a:gd name="T2" fmla="*/ 108 w 116"/>
                  <a:gd name="T3" fmla="*/ 116 h 116"/>
                  <a:gd name="T4" fmla="*/ 116 w 116"/>
                  <a:gd name="T5" fmla="*/ 108 h 116"/>
                  <a:gd name="T6" fmla="*/ 116 w 116"/>
                  <a:gd name="T7" fmla="*/ 8 h 116"/>
                  <a:gd name="T8" fmla="*/ 108 w 116"/>
                  <a:gd name="T9" fmla="*/ 0 h 116"/>
                  <a:gd name="T10" fmla="*/ 8 w 116"/>
                  <a:gd name="T11" fmla="*/ 0 h 116"/>
                  <a:gd name="T12" fmla="*/ 0 w 116"/>
                  <a:gd name="T13" fmla="*/ 8 h 116"/>
                  <a:gd name="T14" fmla="*/ 0 w 116"/>
                  <a:gd name="T15" fmla="*/ 108 h 116"/>
                  <a:gd name="T16" fmla="*/ 8 w 116"/>
                  <a:gd name="T17" fmla="*/ 116 h 116"/>
                  <a:gd name="T18" fmla="*/ 16 w 116"/>
                  <a:gd name="T19" fmla="*/ 16 h 116"/>
                  <a:gd name="T20" fmla="*/ 100 w 116"/>
                  <a:gd name="T21" fmla="*/ 16 h 116"/>
                  <a:gd name="T22" fmla="*/ 100 w 116"/>
                  <a:gd name="T23" fmla="*/ 100 h 116"/>
                  <a:gd name="T24" fmla="*/ 16 w 116"/>
                  <a:gd name="T25" fmla="*/ 100 h 116"/>
                  <a:gd name="T26" fmla="*/ 16 w 116"/>
                  <a:gd name="T27" fmla="*/ 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16">
                    <a:moveTo>
                      <a:pt x="8" y="116"/>
                    </a:move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12" y="116"/>
                      <a:pt x="116" y="112"/>
                      <a:pt x="116" y="10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4"/>
                      <a:pt x="112" y="0"/>
                      <a:pt x="10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2"/>
                      <a:pt x="4" y="116"/>
                      <a:pt x="8" y="116"/>
                    </a:cubicBezTo>
                    <a:close/>
                    <a:moveTo>
                      <a:pt x="16" y="16"/>
                    </a:moveTo>
                    <a:cubicBezTo>
                      <a:pt x="100" y="16"/>
                      <a:pt x="100" y="16"/>
                      <a:pt x="100" y="16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6" y="100"/>
                      <a:pt x="16" y="100"/>
                      <a:pt x="16" y="100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" name="Freeform 188">
                <a:extLst>
                  <a:ext uri="{FF2B5EF4-FFF2-40B4-BE49-F238E27FC236}">
                    <a16:creationId xmlns:a16="http://schemas.microsoft.com/office/drawing/2014/main" id="{A4B59E22-E1E3-48A4-B50E-090539674C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1925" y="5697439"/>
                <a:ext cx="169027" cy="169027"/>
              </a:xfrm>
              <a:custGeom>
                <a:avLst/>
                <a:gdLst>
                  <a:gd name="T0" fmla="*/ 104 w 112"/>
                  <a:gd name="T1" fmla="*/ 0 h 112"/>
                  <a:gd name="T2" fmla="*/ 8 w 112"/>
                  <a:gd name="T3" fmla="*/ 0 h 112"/>
                  <a:gd name="T4" fmla="*/ 0 w 112"/>
                  <a:gd name="T5" fmla="*/ 8 h 112"/>
                  <a:gd name="T6" fmla="*/ 0 w 112"/>
                  <a:gd name="T7" fmla="*/ 104 h 112"/>
                  <a:gd name="T8" fmla="*/ 8 w 112"/>
                  <a:gd name="T9" fmla="*/ 112 h 112"/>
                  <a:gd name="T10" fmla="*/ 104 w 112"/>
                  <a:gd name="T11" fmla="*/ 112 h 112"/>
                  <a:gd name="T12" fmla="*/ 112 w 112"/>
                  <a:gd name="T13" fmla="*/ 104 h 112"/>
                  <a:gd name="T14" fmla="*/ 112 w 112"/>
                  <a:gd name="T15" fmla="*/ 8 h 112"/>
                  <a:gd name="T16" fmla="*/ 104 w 112"/>
                  <a:gd name="T17" fmla="*/ 0 h 112"/>
                  <a:gd name="T18" fmla="*/ 96 w 112"/>
                  <a:gd name="T19" fmla="*/ 96 h 112"/>
                  <a:gd name="T20" fmla="*/ 16 w 112"/>
                  <a:gd name="T21" fmla="*/ 96 h 112"/>
                  <a:gd name="T22" fmla="*/ 16 w 112"/>
                  <a:gd name="T23" fmla="*/ 16 h 112"/>
                  <a:gd name="T24" fmla="*/ 96 w 112"/>
                  <a:gd name="T25" fmla="*/ 16 h 112"/>
                  <a:gd name="T26" fmla="*/ 96 w 112"/>
                  <a:gd name="T2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10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 TẢ ĐỒ ÁN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241680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7B1B6-B583-4B9C-AA81-6AEFFC710405}"/>
              </a:ext>
            </a:extLst>
          </p:cNvPr>
          <p:cNvSpPr txBox="1"/>
          <p:nvPr/>
        </p:nvSpPr>
        <p:spPr>
          <a:xfrm>
            <a:off x="677333" y="1788563"/>
            <a:ext cx="564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tiễn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36DD01-B637-4197-826E-37F27C4FAA9F}"/>
              </a:ext>
            </a:extLst>
          </p:cNvPr>
          <p:cNvSpPr txBox="1"/>
          <p:nvPr/>
        </p:nvSpPr>
        <p:spPr>
          <a:xfrm>
            <a:off x="677333" y="2258109"/>
            <a:ext cx="10354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/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/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7969C6-9B05-4CDB-8E34-516012F9CBF8}"/>
              </a:ext>
            </a:extLst>
          </p:cNvPr>
          <p:cNvSpPr txBox="1"/>
          <p:nvPr/>
        </p:nvSpPr>
        <p:spPr>
          <a:xfrm>
            <a:off x="677334" y="4356124"/>
            <a:ext cx="9237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5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 TẢ ĐỒ ÁN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241680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C008-2E02-4739-B0E1-C3F53F447E33}"/>
              </a:ext>
            </a:extLst>
          </p:cNvPr>
          <p:cNvSpPr/>
          <p:nvPr/>
        </p:nvSpPr>
        <p:spPr>
          <a:xfrm>
            <a:off x="93133" y="1948553"/>
            <a:ext cx="11218334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gần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gũi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lương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chấm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…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1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MÔ TẢ ĐỒ ÁN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241680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C008-2E02-4739-B0E1-C3F53F447E33}"/>
              </a:ext>
            </a:extLst>
          </p:cNvPr>
          <p:cNvSpPr/>
          <p:nvPr/>
        </p:nvSpPr>
        <p:spPr>
          <a:xfrm>
            <a:off x="5044387" y="1948553"/>
            <a:ext cx="6267079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59BBD-AF61-4725-8391-F962AD126B2B}"/>
              </a:ext>
            </a:extLst>
          </p:cNvPr>
          <p:cNvSpPr/>
          <p:nvPr/>
        </p:nvSpPr>
        <p:spPr>
          <a:xfrm>
            <a:off x="5044387" y="3287677"/>
            <a:ext cx="626708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Winform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C#.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EAD7D036-0D98-4593-B2CF-1CB758AD3F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3651" y="2031453"/>
            <a:ext cx="3340100" cy="3887788"/>
            <a:chOff x="1060" y="1157"/>
            <a:chExt cx="2104" cy="2449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7F1F2D5-D579-40DF-B812-D10B5C3996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6" y="1399"/>
              <a:ext cx="1654" cy="2207"/>
            </a:xfrm>
            <a:custGeom>
              <a:avLst/>
              <a:gdLst>
                <a:gd name="T0" fmla="*/ 492 w 868"/>
                <a:gd name="T1" fmla="*/ 1 h 1159"/>
                <a:gd name="T2" fmla="*/ 262 w 868"/>
                <a:gd name="T3" fmla="*/ 751 h 1159"/>
                <a:gd name="T4" fmla="*/ 453 w 868"/>
                <a:gd name="T5" fmla="*/ 921 h 1159"/>
                <a:gd name="T6" fmla="*/ 574 w 868"/>
                <a:gd name="T7" fmla="*/ 1127 h 1159"/>
                <a:gd name="T8" fmla="*/ 792 w 868"/>
                <a:gd name="T9" fmla="*/ 970 h 1159"/>
                <a:gd name="T10" fmla="*/ 787 w 868"/>
                <a:gd name="T11" fmla="*/ 621 h 1159"/>
                <a:gd name="T12" fmla="*/ 453 w 868"/>
                <a:gd name="T13" fmla="*/ 942 h 1159"/>
                <a:gd name="T14" fmla="*/ 454 w 868"/>
                <a:gd name="T15" fmla="*/ 955 h 1159"/>
                <a:gd name="T16" fmla="*/ 485 w 868"/>
                <a:gd name="T17" fmla="*/ 1026 h 1159"/>
                <a:gd name="T18" fmla="*/ 484 w 868"/>
                <a:gd name="T19" fmla="*/ 1029 h 1159"/>
                <a:gd name="T20" fmla="*/ 496 w 868"/>
                <a:gd name="T21" fmla="*/ 1045 h 1159"/>
                <a:gd name="T22" fmla="*/ 505 w 868"/>
                <a:gd name="T23" fmla="*/ 1052 h 1159"/>
                <a:gd name="T24" fmla="*/ 515 w 868"/>
                <a:gd name="T25" fmla="*/ 1072 h 1159"/>
                <a:gd name="T26" fmla="*/ 514 w 868"/>
                <a:gd name="T27" fmla="*/ 1080 h 1159"/>
                <a:gd name="T28" fmla="*/ 523 w 868"/>
                <a:gd name="T29" fmla="*/ 1094 h 1159"/>
                <a:gd name="T30" fmla="*/ 684 w 868"/>
                <a:gd name="T31" fmla="*/ 1136 h 1159"/>
                <a:gd name="T32" fmla="*/ 706 w 868"/>
                <a:gd name="T33" fmla="*/ 1131 h 1159"/>
                <a:gd name="T34" fmla="*/ 705 w 868"/>
                <a:gd name="T35" fmla="*/ 1124 h 1159"/>
                <a:gd name="T36" fmla="*/ 742 w 868"/>
                <a:gd name="T37" fmla="*/ 1106 h 1159"/>
                <a:gd name="T38" fmla="*/ 723 w 868"/>
                <a:gd name="T39" fmla="*/ 1114 h 1159"/>
                <a:gd name="T40" fmla="*/ 675 w 868"/>
                <a:gd name="T41" fmla="*/ 1116 h 1159"/>
                <a:gd name="T42" fmla="*/ 623 w 868"/>
                <a:gd name="T43" fmla="*/ 1119 h 1159"/>
                <a:gd name="T44" fmla="*/ 666 w 868"/>
                <a:gd name="T45" fmla="*/ 1138 h 1159"/>
                <a:gd name="T46" fmla="*/ 742 w 868"/>
                <a:gd name="T47" fmla="*/ 1106 h 1159"/>
                <a:gd name="T48" fmla="*/ 572 w 868"/>
                <a:gd name="T49" fmla="*/ 1112 h 1159"/>
                <a:gd name="T50" fmla="*/ 581 w 868"/>
                <a:gd name="T51" fmla="*/ 1101 h 1159"/>
                <a:gd name="T52" fmla="*/ 561 w 868"/>
                <a:gd name="T53" fmla="*/ 1085 h 1159"/>
                <a:gd name="T54" fmla="*/ 562 w 868"/>
                <a:gd name="T55" fmla="*/ 1076 h 1159"/>
                <a:gd name="T56" fmla="*/ 787 w 868"/>
                <a:gd name="T57" fmla="*/ 980 h 1159"/>
                <a:gd name="T58" fmla="*/ 546 w 868"/>
                <a:gd name="T59" fmla="*/ 1062 h 1159"/>
                <a:gd name="T60" fmla="*/ 541 w 868"/>
                <a:gd name="T61" fmla="*/ 1049 h 1159"/>
                <a:gd name="T62" fmla="*/ 500 w 868"/>
                <a:gd name="T63" fmla="*/ 1022 h 1159"/>
                <a:gd name="T64" fmla="*/ 494 w 868"/>
                <a:gd name="T65" fmla="*/ 1011 h 1159"/>
                <a:gd name="T66" fmla="*/ 528 w 868"/>
                <a:gd name="T67" fmla="*/ 1015 h 1159"/>
                <a:gd name="T68" fmla="*/ 742 w 868"/>
                <a:gd name="T69" fmla="*/ 844 h 1159"/>
                <a:gd name="T70" fmla="*/ 520 w 868"/>
                <a:gd name="T71" fmla="*/ 1002 h 1159"/>
                <a:gd name="T72" fmla="*/ 524 w 868"/>
                <a:gd name="T73" fmla="*/ 995 h 1159"/>
                <a:gd name="T74" fmla="*/ 519 w 868"/>
                <a:gd name="T75" fmla="*/ 981 h 1159"/>
                <a:gd name="T76" fmla="*/ 513 w 868"/>
                <a:gd name="T77" fmla="*/ 959 h 1159"/>
                <a:gd name="T78" fmla="*/ 522 w 868"/>
                <a:gd name="T79" fmla="*/ 940 h 1159"/>
                <a:gd name="T80" fmla="*/ 742 w 868"/>
                <a:gd name="T81" fmla="*/ 844 h 1159"/>
                <a:gd name="T82" fmla="*/ 490 w 868"/>
                <a:gd name="T83" fmla="*/ 940 h 1159"/>
                <a:gd name="T84" fmla="*/ 300 w 868"/>
                <a:gd name="T85" fmla="*/ 598 h 1159"/>
                <a:gd name="T86" fmla="*/ 712 w 868"/>
                <a:gd name="T87" fmla="*/ 767 h 1159"/>
                <a:gd name="T88" fmla="*/ 602 w 868"/>
                <a:gd name="T89" fmla="*/ 614 h 1159"/>
                <a:gd name="T90" fmla="*/ 664 w 868"/>
                <a:gd name="T91" fmla="*/ 357 h 1159"/>
                <a:gd name="T92" fmla="*/ 289 w 868"/>
                <a:gd name="T93" fmla="*/ 590 h 1159"/>
                <a:gd name="T94" fmla="*/ 294 w 868"/>
                <a:gd name="T95" fmla="*/ 642 h 1159"/>
                <a:gd name="T96" fmla="*/ 450 w 868"/>
                <a:gd name="T97" fmla="*/ 869 h 1159"/>
                <a:gd name="T98" fmla="*/ 93 w 868"/>
                <a:gd name="T99" fmla="*/ 216 h 1159"/>
                <a:gd name="T100" fmla="*/ 774 w 868"/>
                <a:gd name="T101" fmla="*/ 615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8" h="1159">
                  <a:moveTo>
                    <a:pt x="787" y="621"/>
                  </a:moveTo>
                  <a:cubicBezTo>
                    <a:pt x="836" y="558"/>
                    <a:pt x="863" y="480"/>
                    <a:pt x="866" y="400"/>
                  </a:cubicBezTo>
                  <a:cubicBezTo>
                    <a:pt x="868" y="321"/>
                    <a:pt x="844" y="241"/>
                    <a:pt x="802" y="174"/>
                  </a:cubicBezTo>
                  <a:cubicBezTo>
                    <a:pt x="760" y="106"/>
                    <a:pt x="697" y="45"/>
                    <a:pt x="621" y="17"/>
                  </a:cubicBezTo>
                  <a:cubicBezTo>
                    <a:pt x="580" y="2"/>
                    <a:pt x="535" y="0"/>
                    <a:pt x="492" y="1"/>
                  </a:cubicBezTo>
                  <a:cubicBezTo>
                    <a:pt x="446" y="1"/>
                    <a:pt x="400" y="5"/>
                    <a:pt x="356" y="18"/>
                  </a:cubicBezTo>
                  <a:cubicBezTo>
                    <a:pt x="275" y="41"/>
                    <a:pt x="201" y="91"/>
                    <a:pt x="139" y="147"/>
                  </a:cubicBezTo>
                  <a:cubicBezTo>
                    <a:pt x="79" y="201"/>
                    <a:pt x="39" y="269"/>
                    <a:pt x="31" y="351"/>
                  </a:cubicBezTo>
                  <a:cubicBezTo>
                    <a:pt x="23" y="427"/>
                    <a:pt x="42" y="506"/>
                    <a:pt x="80" y="573"/>
                  </a:cubicBezTo>
                  <a:cubicBezTo>
                    <a:pt x="123" y="648"/>
                    <a:pt x="189" y="707"/>
                    <a:pt x="262" y="751"/>
                  </a:cubicBezTo>
                  <a:cubicBezTo>
                    <a:pt x="300" y="774"/>
                    <a:pt x="340" y="793"/>
                    <a:pt x="381" y="809"/>
                  </a:cubicBezTo>
                  <a:cubicBezTo>
                    <a:pt x="393" y="814"/>
                    <a:pt x="406" y="818"/>
                    <a:pt x="415" y="827"/>
                  </a:cubicBezTo>
                  <a:cubicBezTo>
                    <a:pt x="425" y="836"/>
                    <a:pt x="429" y="849"/>
                    <a:pt x="434" y="861"/>
                  </a:cubicBezTo>
                  <a:cubicBezTo>
                    <a:pt x="441" y="880"/>
                    <a:pt x="449" y="900"/>
                    <a:pt x="456" y="920"/>
                  </a:cubicBezTo>
                  <a:cubicBezTo>
                    <a:pt x="455" y="919"/>
                    <a:pt x="454" y="920"/>
                    <a:pt x="453" y="921"/>
                  </a:cubicBezTo>
                  <a:cubicBezTo>
                    <a:pt x="434" y="947"/>
                    <a:pt x="444" y="976"/>
                    <a:pt x="465" y="994"/>
                  </a:cubicBezTo>
                  <a:cubicBezTo>
                    <a:pt x="464" y="994"/>
                    <a:pt x="464" y="995"/>
                    <a:pt x="464" y="995"/>
                  </a:cubicBezTo>
                  <a:cubicBezTo>
                    <a:pt x="461" y="1023"/>
                    <a:pt x="478" y="1050"/>
                    <a:pt x="501" y="1064"/>
                  </a:cubicBezTo>
                  <a:cubicBezTo>
                    <a:pt x="497" y="1097"/>
                    <a:pt x="527" y="1124"/>
                    <a:pt x="558" y="1127"/>
                  </a:cubicBezTo>
                  <a:cubicBezTo>
                    <a:pt x="564" y="1127"/>
                    <a:pt x="569" y="1127"/>
                    <a:pt x="574" y="1127"/>
                  </a:cubicBezTo>
                  <a:cubicBezTo>
                    <a:pt x="574" y="1127"/>
                    <a:pt x="574" y="1127"/>
                    <a:pt x="574" y="1127"/>
                  </a:cubicBezTo>
                  <a:cubicBezTo>
                    <a:pt x="614" y="1147"/>
                    <a:pt x="667" y="1159"/>
                    <a:pt x="709" y="1143"/>
                  </a:cubicBezTo>
                  <a:cubicBezTo>
                    <a:pt x="737" y="1133"/>
                    <a:pt x="773" y="1102"/>
                    <a:pt x="774" y="1070"/>
                  </a:cubicBezTo>
                  <a:cubicBezTo>
                    <a:pt x="786" y="1064"/>
                    <a:pt x="797" y="1056"/>
                    <a:pt x="805" y="1045"/>
                  </a:cubicBezTo>
                  <a:cubicBezTo>
                    <a:pt x="823" y="1020"/>
                    <a:pt x="821" y="984"/>
                    <a:pt x="792" y="970"/>
                  </a:cubicBezTo>
                  <a:cubicBezTo>
                    <a:pt x="801" y="947"/>
                    <a:pt x="792" y="918"/>
                    <a:pt x="771" y="905"/>
                  </a:cubicBezTo>
                  <a:cubicBezTo>
                    <a:pt x="787" y="878"/>
                    <a:pt x="780" y="834"/>
                    <a:pt x="744" y="828"/>
                  </a:cubicBezTo>
                  <a:cubicBezTo>
                    <a:pt x="743" y="828"/>
                    <a:pt x="743" y="828"/>
                    <a:pt x="743" y="828"/>
                  </a:cubicBezTo>
                  <a:cubicBezTo>
                    <a:pt x="741" y="793"/>
                    <a:pt x="716" y="761"/>
                    <a:pt x="722" y="724"/>
                  </a:cubicBezTo>
                  <a:cubicBezTo>
                    <a:pt x="729" y="683"/>
                    <a:pt x="762" y="652"/>
                    <a:pt x="787" y="621"/>
                  </a:cubicBezTo>
                  <a:close/>
                  <a:moveTo>
                    <a:pt x="458" y="925"/>
                  </a:moveTo>
                  <a:cubicBezTo>
                    <a:pt x="460" y="929"/>
                    <a:pt x="462" y="934"/>
                    <a:pt x="463" y="938"/>
                  </a:cubicBezTo>
                  <a:cubicBezTo>
                    <a:pt x="460" y="937"/>
                    <a:pt x="457" y="936"/>
                    <a:pt x="454" y="935"/>
                  </a:cubicBezTo>
                  <a:cubicBezTo>
                    <a:pt x="455" y="932"/>
                    <a:pt x="456" y="928"/>
                    <a:pt x="458" y="925"/>
                  </a:cubicBezTo>
                  <a:close/>
                  <a:moveTo>
                    <a:pt x="453" y="942"/>
                  </a:moveTo>
                  <a:cubicBezTo>
                    <a:pt x="459" y="946"/>
                    <a:pt x="465" y="950"/>
                    <a:pt x="472" y="954"/>
                  </a:cubicBezTo>
                  <a:cubicBezTo>
                    <a:pt x="465" y="951"/>
                    <a:pt x="459" y="949"/>
                    <a:pt x="453" y="947"/>
                  </a:cubicBezTo>
                  <a:cubicBezTo>
                    <a:pt x="453" y="945"/>
                    <a:pt x="453" y="943"/>
                    <a:pt x="453" y="942"/>
                  </a:cubicBezTo>
                  <a:close/>
                  <a:moveTo>
                    <a:pt x="455" y="960"/>
                  </a:moveTo>
                  <a:cubicBezTo>
                    <a:pt x="455" y="958"/>
                    <a:pt x="454" y="956"/>
                    <a:pt x="454" y="955"/>
                  </a:cubicBezTo>
                  <a:cubicBezTo>
                    <a:pt x="461" y="958"/>
                    <a:pt x="468" y="962"/>
                    <a:pt x="476" y="966"/>
                  </a:cubicBezTo>
                  <a:cubicBezTo>
                    <a:pt x="469" y="964"/>
                    <a:pt x="462" y="962"/>
                    <a:pt x="455" y="960"/>
                  </a:cubicBezTo>
                  <a:close/>
                  <a:moveTo>
                    <a:pt x="476" y="1015"/>
                  </a:moveTo>
                  <a:cubicBezTo>
                    <a:pt x="489" y="1021"/>
                    <a:pt x="501" y="1027"/>
                    <a:pt x="513" y="1033"/>
                  </a:cubicBezTo>
                  <a:cubicBezTo>
                    <a:pt x="504" y="1031"/>
                    <a:pt x="495" y="1028"/>
                    <a:pt x="485" y="1026"/>
                  </a:cubicBezTo>
                  <a:cubicBezTo>
                    <a:pt x="484" y="1025"/>
                    <a:pt x="482" y="1027"/>
                    <a:pt x="483" y="1028"/>
                  </a:cubicBezTo>
                  <a:cubicBezTo>
                    <a:pt x="480" y="1024"/>
                    <a:pt x="478" y="1020"/>
                    <a:pt x="476" y="1015"/>
                  </a:cubicBezTo>
                  <a:close/>
                  <a:moveTo>
                    <a:pt x="489" y="1037"/>
                  </a:moveTo>
                  <a:cubicBezTo>
                    <a:pt x="487" y="1034"/>
                    <a:pt x="485" y="1032"/>
                    <a:pt x="483" y="1029"/>
                  </a:cubicBezTo>
                  <a:cubicBezTo>
                    <a:pt x="483" y="1029"/>
                    <a:pt x="484" y="1029"/>
                    <a:pt x="484" y="1029"/>
                  </a:cubicBezTo>
                  <a:cubicBezTo>
                    <a:pt x="489" y="1033"/>
                    <a:pt x="494" y="1036"/>
                    <a:pt x="500" y="1038"/>
                  </a:cubicBezTo>
                  <a:cubicBezTo>
                    <a:pt x="496" y="1038"/>
                    <a:pt x="493" y="1037"/>
                    <a:pt x="489" y="1037"/>
                  </a:cubicBezTo>
                  <a:cubicBezTo>
                    <a:pt x="489" y="1037"/>
                    <a:pt x="489" y="1037"/>
                    <a:pt x="489" y="1037"/>
                  </a:cubicBezTo>
                  <a:close/>
                  <a:moveTo>
                    <a:pt x="498" y="1047"/>
                  </a:moveTo>
                  <a:cubicBezTo>
                    <a:pt x="498" y="1046"/>
                    <a:pt x="497" y="1046"/>
                    <a:pt x="496" y="1045"/>
                  </a:cubicBezTo>
                  <a:cubicBezTo>
                    <a:pt x="501" y="1047"/>
                    <a:pt x="506" y="1049"/>
                    <a:pt x="511" y="1051"/>
                  </a:cubicBezTo>
                  <a:cubicBezTo>
                    <a:pt x="507" y="1050"/>
                    <a:pt x="503" y="1048"/>
                    <a:pt x="498" y="1047"/>
                  </a:cubicBezTo>
                  <a:close/>
                  <a:moveTo>
                    <a:pt x="541" y="1062"/>
                  </a:moveTo>
                  <a:cubicBezTo>
                    <a:pt x="541" y="1062"/>
                    <a:pt x="541" y="1062"/>
                    <a:pt x="541" y="1062"/>
                  </a:cubicBezTo>
                  <a:cubicBezTo>
                    <a:pt x="527" y="1062"/>
                    <a:pt x="515" y="1058"/>
                    <a:pt x="505" y="1052"/>
                  </a:cubicBezTo>
                  <a:cubicBezTo>
                    <a:pt x="517" y="1056"/>
                    <a:pt x="529" y="1059"/>
                    <a:pt x="541" y="1062"/>
                  </a:cubicBezTo>
                  <a:close/>
                  <a:moveTo>
                    <a:pt x="512" y="1074"/>
                  </a:moveTo>
                  <a:cubicBezTo>
                    <a:pt x="512" y="1072"/>
                    <a:pt x="511" y="1071"/>
                    <a:pt x="511" y="1069"/>
                  </a:cubicBezTo>
                  <a:cubicBezTo>
                    <a:pt x="511" y="1069"/>
                    <a:pt x="512" y="1069"/>
                    <a:pt x="513" y="1070"/>
                  </a:cubicBezTo>
                  <a:cubicBezTo>
                    <a:pt x="513" y="1071"/>
                    <a:pt x="513" y="1072"/>
                    <a:pt x="515" y="1072"/>
                  </a:cubicBezTo>
                  <a:cubicBezTo>
                    <a:pt x="519" y="1074"/>
                    <a:pt x="523" y="1076"/>
                    <a:pt x="528" y="1077"/>
                  </a:cubicBezTo>
                  <a:cubicBezTo>
                    <a:pt x="523" y="1076"/>
                    <a:pt x="519" y="1075"/>
                    <a:pt x="514" y="1074"/>
                  </a:cubicBezTo>
                  <a:cubicBezTo>
                    <a:pt x="513" y="1074"/>
                    <a:pt x="513" y="1074"/>
                    <a:pt x="512" y="1074"/>
                  </a:cubicBezTo>
                  <a:close/>
                  <a:moveTo>
                    <a:pt x="523" y="1094"/>
                  </a:moveTo>
                  <a:cubicBezTo>
                    <a:pt x="519" y="1090"/>
                    <a:pt x="517" y="1085"/>
                    <a:pt x="514" y="1080"/>
                  </a:cubicBezTo>
                  <a:cubicBezTo>
                    <a:pt x="519" y="1082"/>
                    <a:pt x="523" y="1084"/>
                    <a:pt x="527" y="1085"/>
                  </a:cubicBezTo>
                  <a:cubicBezTo>
                    <a:pt x="527" y="1085"/>
                    <a:pt x="526" y="1085"/>
                    <a:pt x="526" y="1085"/>
                  </a:cubicBezTo>
                  <a:cubicBezTo>
                    <a:pt x="523" y="1084"/>
                    <a:pt x="521" y="1089"/>
                    <a:pt x="524" y="1090"/>
                  </a:cubicBezTo>
                  <a:cubicBezTo>
                    <a:pt x="530" y="1092"/>
                    <a:pt x="536" y="1094"/>
                    <a:pt x="542" y="1095"/>
                  </a:cubicBezTo>
                  <a:cubicBezTo>
                    <a:pt x="536" y="1095"/>
                    <a:pt x="529" y="1094"/>
                    <a:pt x="523" y="1094"/>
                  </a:cubicBezTo>
                  <a:cubicBezTo>
                    <a:pt x="523" y="1094"/>
                    <a:pt x="523" y="1094"/>
                    <a:pt x="523" y="1094"/>
                  </a:cubicBezTo>
                  <a:close/>
                  <a:moveTo>
                    <a:pt x="684" y="1136"/>
                  </a:moveTo>
                  <a:cubicBezTo>
                    <a:pt x="670" y="1134"/>
                    <a:pt x="657" y="1131"/>
                    <a:pt x="644" y="1127"/>
                  </a:cubicBezTo>
                  <a:cubicBezTo>
                    <a:pt x="661" y="1129"/>
                    <a:pt x="677" y="1132"/>
                    <a:pt x="693" y="1135"/>
                  </a:cubicBezTo>
                  <a:cubicBezTo>
                    <a:pt x="690" y="1135"/>
                    <a:pt x="687" y="1136"/>
                    <a:pt x="684" y="1136"/>
                  </a:cubicBezTo>
                  <a:close/>
                  <a:moveTo>
                    <a:pt x="697" y="1134"/>
                  </a:moveTo>
                  <a:cubicBezTo>
                    <a:pt x="698" y="1132"/>
                    <a:pt x="698" y="1131"/>
                    <a:pt x="696" y="1130"/>
                  </a:cubicBezTo>
                  <a:cubicBezTo>
                    <a:pt x="684" y="1128"/>
                    <a:pt x="674" y="1126"/>
                    <a:pt x="663" y="1122"/>
                  </a:cubicBezTo>
                  <a:cubicBezTo>
                    <a:pt x="677" y="1124"/>
                    <a:pt x="692" y="1127"/>
                    <a:pt x="706" y="1131"/>
                  </a:cubicBezTo>
                  <a:cubicBezTo>
                    <a:pt x="706" y="1131"/>
                    <a:pt x="706" y="1131"/>
                    <a:pt x="706" y="1131"/>
                  </a:cubicBezTo>
                  <a:cubicBezTo>
                    <a:pt x="704" y="1132"/>
                    <a:pt x="702" y="1132"/>
                    <a:pt x="700" y="1133"/>
                  </a:cubicBezTo>
                  <a:cubicBezTo>
                    <a:pt x="699" y="1133"/>
                    <a:pt x="698" y="1133"/>
                    <a:pt x="697" y="1134"/>
                  </a:cubicBezTo>
                  <a:close/>
                  <a:moveTo>
                    <a:pt x="709" y="1130"/>
                  </a:moveTo>
                  <a:cubicBezTo>
                    <a:pt x="710" y="1128"/>
                    <a:pt x="710" y="1126"/>
                    <a:pt x="707" y="1125"/>
                  </a:cubicBezTo>
                  <a:cubicBezTo>
                    <a:pt x="707" y="1125"/>
                    <a:pt x="706" y="1125"/>
                    <a:pt x="705" y="1124"/>
                  </a:cubicBezTo>
                  <a:cubicBezTo>
                    <a:pt x="708" y="1125"/>
                    <a:pt x="711" y="1125"/>
                    <a:pt x="715" y="1125"/>
                  </a:cubicBezTo>
                  <a:cubicBezTo>
                    <a:pt x="717" y="1126"/>
                    <a:pt x="718" y="1123"/>
                    <a:pt x="717" y="1121"/>
                  </a:cubicBezTo>
                  <a:cubicBezTo>
                    <a:pt x="719" y="1122"/>
                    <a:pt x="721" y="1122"/>
                    <a:pt x="724" y="1122"/>
                  </a:cubicBezTo>
                  <a:cubicBezTo>
                    <a:pt x="719" y="1125"/>
                    <a:pt x="714" y="1128"/>
                    <a:pt x="709" y="1130"/>
                  </a:cubicBezTo>
                  <a:close/>
                  <a:moveTo>
                    <a:pt x="742" y="1106"/>
                  </a:moveTo>
                  <a:cubicBezTo>
                    <a:pt x="738" y="1111"/>
                    <a:pt x="733" y="1115"/>
                    <a:pt x="728" y="1119"/>
                  </a:cubicBezTo>
                  <a:cubicBezTo>
                    <a:pt x="728" y="1119"/>
                    <a:pt x="728" y="1119"/>
                    <a:pt x="727" y="1118"/>
                  </a:cubicBezTo>
                  <a:cubicBezTo>
                    <a:pt x="727" y="1118"/>
                    <a:pt x="727" y="1117"/>
                    <a:pt x="727" y="1116"/>
                  </a:cubicBezTo>
                  <a:cubicBezTo>
                    <a:pt x="726" y="1115"/>
                    <a:pt x="726" y="1114"/>
                    <a:pt x="725" y="1114"/>
                  </a:cubicBezTo>
                  <a:cubicBezTo>
                    <a:pt x="724" y="1114"/>
                    <a:pt x="723" y="1114"/>
                    <a:pt x="723" y="1114"/>
                  </a:cubicBezTo>
                  <a:cubicBezTo>
                    <a:pt x="721" y="1114"/>
                    <a:pt x="719" y="1115"/>
                    <a:pt x="719" y="1117"/>
                  </a:cubicBezTo>
                  <a:cubicBezTo>
                    <a:pt x="717" y="1115"/>
                    <a:pt x="714" y="1114"/>
                    <a:pt x="710" y="1115"/>
                  </a:cubicBezTo>
                  <a:cubicBezTo>
                    <a:pt x="706" y="1114"/>
                    <a:pt x="701" y="1114"/>
                    <a:pt x="696" y="1113"/>
                  </a:cubicBezTo>
                  <a:cubicBezTo>
                    <a:pt x="694" y="1113"/>
                    <a:pt x="693" y="1116"/>
                    <a:pt x="694" y="1117"/>
                  </a:cubicBezTo>
                  <a:cubicBezTo>
                    <a:pt x="688" y="1117"/>
                    <a:pt x="681" y="1116"/>
                    <a:pt x="675" y="1116"/>
                  </a:cubicBezTo>
                  <a:cubicBezTo>
                    <a:pt x="673" y="1115"/>
                    <a:pt x="672" y="1117"/>
                    <a:pt x="673" y="1119"/>
                  </a:cubicBezTo>
                  <a:cubicBezTo>
                    <a:pt x="662" y="1117"/>
                    <a:pt x="652" y="1116"/>
                    <a:pt x="641" y="1115"/>
                  </a:cubicBezTo>
                  <a:cubicBezTo>
                    <a:pt x="638" y="1115"/>
                    <a:pt x="638" y="1119"/>
                    <a:pt x="641" y="1120"/>
                  </a:cubicBezTo>
                  <a:cubicBezTo>
                    <a:pt x="643" y="1121"/>
                    <a:pt x="646" y="1122"/>
                    <a:pt x="648" y="1123"/>
                  </a:cubicBezTo>
                  <a:cubicBezTo>
                    <a:pt x="640" y="1122"/>
                    <a:pt x="632" y="1120"/>
                    <a:pt x="623" y="1119"/>
                  </a:cubicBezTo>
                  <a:cubicBezTo>
                    <a:pt x="621" y="1119"/>
                    <a:pt x="620" y="1122"/>
                    <a:pt x="622" y="1123"/>
                  </a:cubicBezTo>
                  <a:cubicBezTo>
                    <a:pt x="628" y="1126"/>
                    <a:pt x="634" y="1128"/>
                    <a:pt x="640" y="1130"/>
                  </a:cubicBezTo>
                  <a:cubicBezTo>
                    <a:pt x="629" y="1128"/>
                    <a:pt x="617" y="1126"/>
                    <a:pt x="606" y="1125"/>
                  </a:cubicBezTo>
                  <a:cubicBezTo>
                    <a:pt x="604" y="1124"/>
                    <a:pt x="603" y="1127"/>
                    <a:pt x="605" y="1128"/>
                  </a:cubicBezTo>
                  <a:cubicBezTo>
                    <a:pt x="625" y="1131"/>
                    <a:pt x="646" y="1134"/>
                    <a:pt x="666" y="1138"/>
                  </a:cubicBezTo>
                  <a:cubicBezTo>
                    <a:pt x="640" y="1138"/>
                    <a:pt x="614" y="1132"/>
                    <a:pt x="590" y="1125"/>
                  </a:cubicBezTo>
                  <a:cubicBezTo>
                    <a:pt x="601" y="1123"/>
                    <a:pt x="611" y="1120"/>
                    <a:pt x="621" y="1117"/>
                  </a:cubicBezTo>
                  <a:cubicBezTo>
                    <a:pt x="645" y="1110"/>
                    <a:pt x="670" y="1103"/>
                    <a:pt x="694" y="1096"/>
                  </a:cubicBezTo>
                  <a:cubicBezTo>
                    <a:pt x="714" y="1090"/>
                    <a:pt x="737" y="1085"/>
                    <a:pt x="759" y="1077"/>
                  </a:cubicBezTo>
                  <a:cubicBezTo>
                    <a:pt x="754" y="1087"/>
                    <a:pt x="750" y="1097"/>
                    <a:pt x="742" y="1106"/>
                  </a:cubicBezTo>
                  <a:close/>
                  <a:moveTo>
                    <a:pt x="775" y="1056"/>
                  </a:moveTo>
                  <a:cubicBezTo>
                    <a:pt x="746" y="1073"/>
                    <a:pt x="708" y="1079"/>
                    <a:pt x="676" y="1088"/>
                  </a:cubicBezTo>
                  <a:cubicBezTo>
                    <a:pt x="644" y="1098"/>
                    <a:pt x="612" y="1111"/>
                    <a:pt x="579" y="1114"/>
                  </a:cubicBezTo>
                  <a:cubicBezTo>
                    <a:pt x="577" y="1115"/>
                    <a:pt x="575" y="1115"/>
                    <a:pt x="573" y="1115"/>
                  </a:cubicBezTo>
                  <a:cubicBezTo>
                    <a:pt x="573" y="1114"/>
                    <a:pt x="573" y="1113"/>
                    <a:pt x="572" y="1112"/>
                  </a:cubicBezTo>
                  <a:cubicBezTo>
                    <a:pt x="562" y="1109"/>
                    <a:pt x="552" y="1106"/>
                    <a:pt x="542" y="1103"/>
                  </a:cubicBezTo>
                  <a:cubicBezTo>
                    <a:pt x="541" y="1103"/>
                    <a:pt x="541" y="1103"/>
                    <a:pt x="541" y="1103"/>
                  </a:cubicBezTo>
                  <a:cubicBezTo>
                    <a:pt x="538" y="1102"/>
                    <a:pt x="536" y="1101"/>
                    <a:pt x="534" y="1100"/>
                  </a:cubicBezTo>
                  <a:cubicBezTo>
                    <a:pt x="549" y="1101"/>
                    <a:pt x="565" y="1103"/>
                    <a:pt x="580" y="1106"/>
                  </a:cubicBezTo>
                  <a:cubicBezTo>
                    <a:pt x="583" y="1106"/>
                    <a:pt x="585" y="1102"/>
                    <a:pt x="581" y="1101"/>
                  </a:cubicBezTo>
                  <a:cubicBezTo>
                    <a:pt x="580" y="1100"/>
                    <a:pt x="579" y="1100"/>
                    <a:pt x="578" y="1100"/>
                  </a:cubicBezTo>
                  <a:cubicBezTo>
                    <a:pt x="579" y="1099"/>
                    <a:pt x="580" y="1096"/>
                    <a:pt x="577" y="1095"/>
                  </a:cubicBezTo>
                  <a:cubicBezTo>
                    <a:pt x="566" y="1093"/>
                    <a:pt x="555" y="1090"/>
                    <a:pt x="544" y="1086"/>
                  </a:cubicBezTo>
                  <a:cubicBezTo>
                    <a:pt x="550" y="1087"/>
                    <a:pt x="555" y="1088"/>
                    <a:pt x="560" y="1089"/>
                  </a:cubicBezTo>
                  <a:cubicBezTo>
                    <a:pt x="563" y="1090"/>
                    <a:pt x="564" y="1086"/>
                    <a:pt x="561" y="1085"/>
                  </a:cubicBezTo>
                  <a:cubicBezTo>
                    <a:pt x="553" y="1082"/>
                    <a:pt x="545" y="1079"/>
                    <a:pt x="536" y="1076"/>
                  </a:cubicBezTo>
                  <a:cubicBezTo>
                    <a:pt x="547" y="1078"/>
                    <a:pt x="558" y="1079"/>
                    <a:pt x="568" y="1082"/>
                  </a:cubicBezTo>
                  <a:cubicBezTo>
                    <a:pt x="571" y="1082"/>
                    <a:pt x="572" y="1078"/>
                    <a:pt x="570" y="1077"/>
                  </a:cubicBezTo>
                  <a:cubicBezTo>
                    <a:pt x="568" y="1076"/>
                    <a:pt x="566" y="1076"/>
                    <a:pt x="564" y="1075"/>
                  </a:cubicBezTo>
                  <a:cubicBezTo>
                    <a:pt x="563" y="1075"/>
                    <a:pt x="562" y="1075"/>
                    <a:pt x="562" y="1076"/>
                  </a:cubicBezTo>
                  <a:cubicBezTo>
                    <a:pt x="557" y="1075"/>
                    <a:pt x="553" y="1075"/>
                    <a:pt x="549" y="1074"/>
                  </a:cubicBezTo>
                  <a:cubicBezTo>
                    <a:pt x="564" y="1073"/>
                    <a:pt x="578" y="1068"/>
                    <a:pt x="592" y="1063"/>
                  </a:cubicBezTo>
                  <a:cubicBezTo>
                    <a:pt x="618" y="1054"/>
                    <a:pt x="643" y="1044"/>
                    <a:pt x="668" y="1035"/>
                  </a:cubicBezTo>
                  <a:cubicBezTo>
                    <a:pt x="693" y="1025"/>
                    <a:pt x="719" y="1016"/>
                    <a:pt x="744" y="1006"/>
                  </a:cubicBezTo>
                  <a:cubicBezTo>
                    <a:pt x="760" y="1000"/>
                    <a:pt x="777" y="994"/>
                    <a:pt x="787" y="980"/>
                  </a:cubicBezTo>
                  <a:cubicBezTo>
                    <a:pt x="822" y="997"/>
                    <a:pt x="800" y="1040"/>
                    <a:pt x="775" y="1056"/>
                  </a:cubicBezTo>
                  <a:close/>
                  <a:moveTo>
                    <a:pt x="761" y="986"/>
                  </a:moveTo>
                  <a:cubicBezTo>
                    <a:pt x="745" y="995"/>
                    <a:pt x="727" y="1000"/>
                    <a:pt x="710" y="1006"/>
                  </a:cubicBezTo>
                  <a:cubicBezTo>
                    <a:pt x="691" y="1013"/>
                    <a:pt x="672" y="1020"/>
                    <a:pt x="653" y="1027"/>
                  </a:cubicBezTo>
                  <a:cubicBezTo>
                    <a:pt x="620" y="1040"/>
                    <a:pt x="583" y="1060"/>
                    <a:pt x="546" y="1062"/>
                  </a:cubicBezTo>
                  <a:cubicBezTo>
                    <a:pt x="547" y="1061"/>
                    <a:pt x="547" y="1059"/>
                    <a:pt x="545" y="1059"/>
                  </a:cubicBezTo>
                  <a:cubicBezTo>
                    <a:pt x="532" y="1054"/>
                    <a:pt x="519" y="1050"/>
                    <a:pt x="507" y="1044"/>
                  </a:cubicBezTo>
                  <a:cubicBezTo>
                    <a:pt x="512" y="1045"/>
                    <a:pt x="518" y="1047"/>
                    <a:pt x="523" y="1048"/>
                  </a:cubicBezTo>
                  <a:cubicBezTo>
                    <a:pt x="529" y="1050"/>
                    <a:pt x="534" y="1052"/>
                    <a:pt x="540" y="1053"/>
                  </a:cubicBezTo>
                  <a:cubicBezTo>
                    <a:pt x="543" y="1054"/>
                    <a:pt x="544" y="1050"/>
                    <a:pt x="541" y="1049"/>
                  </a:cubicBezTo>
                  <a:cubicBezTo>
                    <a:pt x="536" y="1047"/>
                    <a:pt x="531" y="1046"/>
                    <a:pt x="526" y="1044"/>
                  </a:cubicBezTo>
                  <a:cubicBezTo>
                    <a:pt x="517" y="1041"/>
                    <a:pt x="510" y="1038"/>
                    <a:pt x="502" y="1034"/>
                  </a:cubicBezTo>
                  <a:cubicBezTo>
                    <a:pt x="511" y="1037"/>
                    <a:pt x="520" y="1039"/>
                    <a:pt x="530" y="1042"/>
                  </a:cubicBezTo>
                  <a:cubicBezTo>
                    <a:pt x="532" y="1043"/>
                    <a:pt x="533" y="1040"/>
                    <a:pt x="531" y="1039"/>
                  </a:cubicBezTo>
                  <a:cubicBezTo>
                    <a:pt x="521" y="1033"/>
                    <a:pt x="510" y="1027"/>
                    <a:pt x="500" y="1022"/>
                  </a:cubicBezTo>
                  <a:cubicBezTo>
                    <a:pt x="507" y="1025"/>
                    <a:pt x="515" y="1028"/>
                    <a:pt x="523" y="1030"/>
                  </a:cubicBezTo>
                  <a:cubicBezTo>
                    <a:pt x="525" y="1031"/>
                    <a:pt x="527" y="1027"/>
                    <a:pt x="524" y="1026"/>
                  </a:cubicBezTo>
                  <a:cubicBezTo>
                    <a:pt x="516" y="1022"/>
                    <a:pt x="508" y="1018"/>
                    <a:pt x="499" y="1016"/>
                  </a:cubicBezTo>
                  <a:cubicBezTo>
                    <a:pt x="495" y="1014"/>
                    <a:pt x="491" y="1012"/>
                    <a:pt x="487" y="1009"/>
                  </a:cubicBezTo>
                  <a:cubicBezTo>
                    <a:pt x="489" y="1010"/>
                    <a:pt x="491" y="1010"/>
                    <a:pt x="494" y="1011"/>
                  </a:cubicBezTo>
                  <a:cubicBezTo>
                    <a:pt x="498" y="1012"/>
                    <a:pt x="502" y="1013"/>
                    <a:pt x="506" y="1013"/>
                  </a:cubicBezTo>
                  <a:cubicBezTo>
                    <a:pt x="510" y="1015"/>
                    <a:pt x="516" y="1016"/>
                    <a:pt x="520" y="1017"/>
                  </a:cubicBezTo>
                  <a:cubicBezTo>
                    <a:pt x="519" y="1020"/>
                    <a:pt x="520" y="1022"/>
                    <a:pt x="523" y="1024"/>
                  </a:cubicBezTo>
                  <a:cubicBezTo>
                    <a:pt x="524" y="1024"/>
                    <a:pt x="525" y="1024"/>
                    <a:pt x="526" y="1024"/>
                  </a:cubicBezTo>
                  <a:cubicBezTo>
                    <a:pt x="529" y="1021"/>
                    <a:pt x="530" y="1018"/>
                    <a:pt x="528" y="1015"/>
                  </a:cubicBezTo>
                  <a:cubicBezTo>
                    <a:pt x="567" y="1014"/>
                    <a:pt x="608" y="994"/>
                    <a:pt x="643" y="981"/>
                  </a:cubicBezTo>
                  <a:cubicBezTo>
                    <a:pt x="669" y="971"/>
                    <a:pt x="695" y="960"/>
                    <a:pt x="720" y="947"/>
                  </a:cubicBezTo>
                  <a:cubicBezTo>
                    <a:pt x="737" y="939"/>
                    <a:pt x="753" y="929"/>
                    <a:pt x="765" y="915"/>
                  </a:cubicBezTo>
                  <a:cubicBezTo>
                    <a:pt x="791" y="932"/>
                    <a:pt x="789" y="970"/>
                    <a:pt x="761" y="986"/>
                  </a:cubicBezTo>
                  <a:close/>
                  <a:moveTo>
                    <a:pt x="742" y="844"/>
                  </a:moveTo>
                  <a:cubicBezTo>
                    <a:pt x="742" y="842"/>
                    <a:pt x="743" y="841"/>
                    <a:pt x="743" y="840"/>
                  </a:cubicBezTo>
                  <a:cubicBezTo>
                    <a:pt x="759" y="844"/>
                    <a:pt x="768" y="860"/>
                    <a:pt x="768" y="876"/>
                  </a:cubicBezTo>
                  <a:cubicBezTo>
                    <a:pt x="768" y="893"/>
                    <a:pt x="757" y="907"/>
                    <a:pt x="744" y="918"/>
                  </a:cubicBezTo>
                  <a:cubicBezTo>
                    <a:pt x="713" y="943"/>
                    <a:pt x="671" y="957"/>
                    <a:pt x="634" y="971"/>
                  </a:cubicBezTo>
                  <a:cubicBezTo>
                    <a:pt x="598" y="984"/>
                    <a:pt x="559" y="1004"/>
                    <a:pt x="520" y="1002"/>
                  </a:cubicBezTo>
                  <a:cubicBezTo>
                    <a:pt x="498" y="1001"/>
                    <a:pt x="475" y="990"/>
                    <a:pt x="462" y="973"/>
                  </a:cubicBezTo>
                  <a:cubicBezTo>
                    <a:pt x="464" y="974"/>
                    <a:pt x="466" y="975"/>
                    <a:pt x="468" y="976"/>
                  </a:cubicBezTo>
                  <a:cubicBezTo>
                    <a:pt x="467" y="977"/>
                    <a:pt x="466" y="979"/>
                    <a:pt x="468" y="979"/>
                  </a:cubicBezTo>
                  <a:cubicBezTo>
                    <a:pt x="485" y="989"/>
                    <a:pt x="503" y="995"/>
                    <a:pt x="523" y="1000"/>
                  </a:cubicBezTo>
                  <a:cubicBezTo>
                    <a:pt x="526" y="1000"/>
                    <a:pt x="527" y="996"/>
                    <a:pt x="524" y="995"/>
                  </a:cubicBezTo>
                  <a:cubicBezTo>
                    <a:pt x="523" y="994"/>
                    <a:pt x="522" y="994"/>
                    <a:pt x="521" y="993"/>
                  </a:cubicBezTo>
                  <a:cubicBezTo>
                    <a:pt x="522" y="992"/>
                    <a:pt x="521" y="991"/>
                    <a:pt x="520" y="990"/>
                  </a:cubicBezTo>
                  <a:cubicBezTo>
                    <a:pt x="509" y="985"/>
                    <a:pt x="499" y="981"/>
                    <a:pt x="489" y="976"/>
                  </a:cubicBezTo>
                  <a:cubicBezTo>
                    <a:pt x="498" y="979"/>
                    <a:pt x="507" y="982"/>
                    <a:pt x="516" y="986"/>
                  </a:cubicBezTo>
                  <a:cubicBezTo>
                    <a:pt x="520" y="988"/>
                    <a:pt x="523" y="983"/>
                    <a:pt x="519" y="981"/>
                  </a:cubicBezTo>
                  <a:cubicBezTo>
                    <a:pt x="509" y="976"/>
                    <a:pt x="498" y="970"/>
                    <a:pt x="488" y="965"/>
                  </a:cubicBezTo>
                  <a:cubicBezTo>
                    <a:pt x="497" y="968"/>
                    <a:pt x="506" y="971"/>
                    <a:pt x="515" y="974"/>
                  </a:cubicBezTo>
                  <a:cubicBezTo>
                    <a:pt x="518" y="976"/>
                    <a:pt x="520" y="970"/>
                    <a:pt x="516" y="969"/>
                  </a:cubicBezTo>
                  <a:cubicBezTo>
                    <a:pt x="498" y="962"/>
                    <a:pt x="481" y="954"/>
                    <a:pt x="465" y="943"/>
                  </a:cubicBezTo>
                  <a:cubicBezTo>
                    <a:pt x="481" y="948"/>
                    <a:pt x="497" y="953"/>
                    <a:pt x="513" y="959"/>
                  </a:cubicBezTo>
                  <a:cubicBezTo>
                    <a:pt x="516" y="960"/>
                    <a:pt x="518" y="956"/>
                    <a:pt x="516" y="954"/>
                  </a:cubicBezTo>
                  <a:cubicBezTo>
                    <a:pt x="518" y="954"/>
                    <a:pt x="519" y="951"/>
                    <a:pt x="517" y="949"/>
                  </a:cubicBezTo>
                  <a:cubicBezTo>
                    <a:pt x="514" y="947"/>
                    <a:pt x="511" y="946"/>
                    <a:pt x="509" y="944"/>
                  </a:cubicBezTo>
                  <a:cubicBezTo>
                    <a:pt x="513" y="944"/>
                    <a:pt x="517" y="945"/>
                    <a:pt x="521" y="946"/>
                  </a:cubicBezTo>
                  <a:cubicBezTo>
                    <a:pt x="525" y="947"/>
                    <a:pt x="526" y="942"/>
                    <a:pt x="522" y="940"/>
                  </a:cubicBezTo>
                  <a:cubicBezTo>
                    <a:pt x="522" y="940"/>
                    <a:pt x="521" y="940"/>
                    <a:pt x="521" y="940"/>
                  </a:cubicBezTo>
                  <a:cubicBezTo>
                    <a:pt x="559" y="938"/>
                    <a:pt x="598" y="928"/>
                    <a:pt x="633" y="915"/>
                  </a:cubicBezTo>
                  <a:cubicBezTo>
                    <a:pt x="658" y="906"/>
                    <a:pt x="681" y="896"/>
                    <a:pt x="704" y="883"/>
                  </a:cubicBezTo>
                  <a:cubicBezTo>
                    <a:pt x="719" y="874"/>
                    <a:pt x="733" y="864"/>
                    <a:pt x="739" y="848"/>
                  </a:cubicBezTo>
                  <a:cubicBezTo>
                    <a:pt x="740" y="848"/>
                    <a:pt x="742" y="846"/>
                    <a:pt x="742" y="844"/>
                  </a:cubicBezTo>
                  <a:close/>
                  <a:moveTo>
                    <a:pt x="490" y="940"/>
                  </a:moveTo>
                  <a:cubicBezTo>
                    <a:pt x="492" y="940"/>
                    <a:pt x="493" y="941"/>
                    <a:pt x="495" y="941"/>
                  </a:cubicBezTo>
                  <a:cubicBezTo>
                    <a:pt x="495" y="941"/>
                    <a:pt x="496" y="942"/>
                    <a:pt x="496" y="943"/>
                  </a:cubicBezTo>
                  <a:cubicBezTo>
                    <a:pt x="496" y="943"/>
                    <a:pt x="497" y="943"/>
                    <a:pt x="497" y="943"/>
                  </a:cubicBezTo>
                  <a:cubicBezTo>
                    <a:pt x="494" y="942"/>
                    <a:pt x="492" y="941"/>
                    <a:pt x="490" y="940"/>
                  </a:cubicBezTo>
                  <a:close/>
                  <a:moveTo>
                    <a:pt x="648" y="895"/>
                  </a:moveTo>
                  <a:cubicBezTo>
                    <a:pt x="636" y="900"/>
                    <a:pt x="624" y="904"/>
                    <a:pt x="611" y="908"/>
                  </a:cubicBezTo>
                  <a:cubicBezTo>
                    <a:pt x="593" y="914"/>
                    <a:pt x="575" y="918"/>
                    <a:pt x="557" y="921"/>
                  </a:cubicBezTo>
                  <a:cubicBezTo>
                    <a:pt x="557" y="920"/>
                    <a:pt x="557" y="920"/>
                    <a:pt x="557" y="920"/>
                  </a:cubicBezTo>
                  <a:cubicBezTo>
                    <a:pt x="526" y="781"/>
                    <a:pt x="413" y="680"/>
                    <a:pt x="300" y="598"/>
                  </a:cubicBezTo>
                  <a:cubicBezTo>
                    <a:pt x="309" y="574"/>
                    <a:pt x="326" y="553"/>
                    <a:pt x="349" y="539"/>
                  </a:cubicBezTo>
                  <a:cubicBezTo>
                    <a:pt x="386" y="514"/>
                    <a:pt x="433" y="508"/>
                    <a:pt x="477" y="506"/>
                  </a:cubicBezTo>
                  <a:cubicBezTo>
                    <a:pt x="517" y="504"/>
                    <a:pt x="558" y="505"/>
                    <a:pt x="597" y="497"/>
                  </a:cubicBezTo>
                  <a:cubicBezTo>
                    <a:pt x="573" y="629"/>
                    <a:pt x="604" y="772"/>
                    <a:pt x="648" y="895"/>
                  </a:cubicBezTo>
                  <a:close/>
                  <a:moveTo>
                    <a:pt x="712" y="767"/>
                  </a:moveTo>
                  <a:cubicBezTo>
                    <a:pt x="719" y="789"/>
                    <a:pt x="731" y="812"/>
                    <a:pt x="729" y="836"/>
                  </a:cubicBezTo>
                  <a:cubicBezTo>
                    <a:pt x="729" y="836"/>
                    <a:pt x="729" y="837"/>
                    <a:pt x="729" y="837"/>
                  </a:cubicBezTo>
                  <a:cubicBezTo>
                    <a:pt x="726" y="861"/>
                    <a:pt x="697" y="872"/>
                    <a:pt x="678" y="881"/>
                  </a:cubicBezTo>
                  <a:cubicBezTo>
                    <a:pt x="671" y="885"/>
                    <a:pt x="664" y="888"/>
                    <a:pt x="657" y="891"/>
                  </a:cubicBezTo>
                  <a:cubicBezTo>
                    <a:pt x="630" y="801"/>
                    <a:pt x="604" y="709"/>
                    <a:pt x="602" y="614"/>
                  </a:cubicBezTo>
                  <a:cubicBezTo>
                    <a:pt x="601" y="573"/>
                    <a:pt x="604" y="533"/>
                    <a:pt x="612" y="494"/>
                  </a:cubicBezTo>
                  <a:cubicBezTo>
                    <a:pt x="638" y="488"/>
                    <a:pt x="681" y="473"/>
                    <a:pt x="673" y="440"/>
                  </a:cubicBezTo>
                  <a:cubicBezTo>
                    <a:pt x="672" y="433"/>
                    <a:pt x="663" y="435"/>
                    <a:pt x="662" y="441"/>
                  </a:cubicBezTo>
                  <a:cubicBezTo>
                    <a:pt x="660" y="465"/>
                    <a:pt x="636" y="474"/>
                    <a:pt x="615" y="480"/>
                  </a:cubicBezTo>
                  <a:cubicBezTo>
                    <a:pt x="625" y="437"/>
                    <a:pt x="641" y="396"/>
                    <a:pt x="664" y="357"/>
                  </a:cubicBezTo>
                  <a:cubicBezTo>
                    <a:pt x="668" y="351"/>
                    <a:pt x="658" y="345"/>
                    <a:pt x="654" y="351"/>
                  </a:cubicBezTo>
                  <a:cubicBezTo>
                    <a:pt x="628" y="393"/>
                    <a:pt x="610" y="437"/>
                    <a:pt x="600" y="484"/>
                  </a:cubicBezTo>
                  <a:cubicBezTo>
                    <a:pt x="581" y="488"/>
                    <a:pt x="560" y="490"/>
                    <a:pt x="540" y="491"/>
                  </a:cubicBezTo>
                  <a:cubicBezTo>
                    <a:pt x="498" y="493"/>
                    <a:pt x="454" y="492"/>
                    <a:pt x="412" y="501"/>
                  </a:cubicBezTo>
                  <a:cubicBezTo>
                    <a:pt x="364" y="510"/>
                    <a:pt x="308" y="543"/>
                    <a:pt x="289" y="590"/>
                  </a:cubicBezTo>
                  <a:cubicBezTo>
                    <a:pt x="279" y="582"/>
                    <a:pt x="268" y="575"/>
                    <a:pt x="257" y="567"/>
                  </a:cubicBezTo>
                  <a:cubicBezTo>
                    <a:pt x="250" y="563"/>
                    <a:pt x="244" y="574"/>
                    <a:pt x="251" y="579"/>
                  </a:cubicBezTo>
                  <a:cubicBezTo>
                    <a:pt x="262" y="587"/>
                    <a:pt x="274" y="595"/>
                    <a:pt x="285" y="603"/>
                  </a:cubicBezTo>
                  <a:cubicBezTo>
                    <a:pt x="283" y="616"/>
                    <a:pt x="283" y="629"/>
                    <a:pt x="286" y="643"/>
                  </a:cubicBezTo>
                  <a:cubicBezTo>
                    <a:pt x="287" y="648"/>
                    <a:pt x="294" y="647"/>
                    <a:pt x="294" y="642"/>
                  </a:cubicBezTo>
                  <a:cubicBezTo>
                    <a:pt x="293" y="631"/>
                    <a:pt x="294" y="621"/>
                    <a:pt x="296" y="611"/>
                  </a:cubicBezTo>
                  <a:cubicBezTo>
                    <a:pt x="346" y="648"/>
                    <a:pt x="394" y="686"/>
                    <a:pt x="435" y="731"/>
                  </a:cubicBezTo>
                  <a:cubicBezTo>
                    <a:pt x="486" y="787"/>
                    <a:pt x="524" y="850"/>
                    <a:pt x="546" y="922"/>
                  </a:cubicBezTo>
                  <a:cubicBezTo>
                    <a:pt x="522" y="926"/>
                    <a:pt x="497" y="928"/>
                    <a:pt x="473" y="931"/>
                  </a:cubicBezTo>
                  <a:cubicBezTo>
                    <a:pt x="465" y="910"/>
                    <a:pt x="458" y="889"/>
                    <a:pt x="450" y="869"/>
                  </a:cubicBezTo>
                  <a:cubicBezTo>
                    <a:pt x="444" y="852"/>
                    <a:pt x="439" y="835"/>
                    <a:pt x="428" y="821"/>
                  </a:cubicBezTo>
                  <a:cubicBezTo>
                    <a:pt x="418" y="810"/>
                    <a:pt x="403" y="803"/>
                    <a:pt x="389" y="798"/>
                  </a:cubicBezTo>
                  <a:cubicBezTo>
                    <a:pt x="370" y="790"/>
                    <a:pt x="351" y="783"/>
                    <a:pt x="333" y="774"/>
                  </a:cubicBezTo>
                  <a:cubicBezTo>
                    <a:pt x="264" y="742"/>
                    <a:pt x="199" y="698"/>
                    <a:pt x="147" y="642"/>
                  </a:cubicBezTo>
                  <a:cubicBezTo>
                    <a:pt x="44" y="529"/>
                    <a:pt x="0" y="349"/>
                    <a:pt x="93" y="216"/>
                  </a:cubicBezTo>
                  <a:cubicBezTo>
                    <a:pt x="117" y="183"/>
                    <a:pt x="148" y="154"/>
                    <a:pt x="181" y="129"/>
                  </a:cubicBezTo>
                  <a:cubicBezTo>
                    <a:pt x="214" y="103"/>
                    <a:pt x="249" y="79"/>
                    <a:pt x="287" y="60"/>
                  </a:cubicBezTo>
                  <a:cubicBezTo>
                    <a:pt x="367" y="19"/>
                    <a:pt x="460" y="8"/>
                    <a:pt x="549" y="16"/>
                  </a:cubicBezTo>
                  <a:cubicBezTo>
                    <a:pt x="715" y="31"/>
                    <a:pt x="839" y="202"/>
                    <a:pt x="851" y="360"/>
                  </a:cubicBezTo>
                  <a:cubicBezTo>
                    <a:pt x="858" y="451"/>
                    <a:pt x="831" y="543"/>
                    <a:pt x="774" y="615"/>
                  </a:cubicBezTo>
                  <a:cubicBezTo>
                    <a:pt x="750" y="644"/>
                    <a:pt x="721" y="674"/>
                    <a:pt x="711" y="712"/>
                  </a:cubicBezTo>
                  <a:cubicBezTo>
                    <a:pt x="706" y="730"/>
                    <a:pt x="707" y="748"/>
                    <a:pt x="712" y="7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67E6674-C68A-47FD-969B-C4207F943A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5" y="1479"/>
              <a:ext cx="585" cy="413"/>
            </a:xfrm>
            <a:custGeom>
              <a:avLst/>
              <a:gdLst>
                <a:gd name="T0" fmla="*/ 274 w 307"/>
                <a:gd name="T1" fmla="*/ 115 h 217"/>
                <a:gd name="T2" fmla="*/ 217 w 307"/>
                <a:gd name="T3" fmla="*/ 57 h 217"/>
                <a:gd name="T4" fmla="*/ 24 w 307"/>
                <a:gd name="T5" fmla="*/ 24 h 217"/>
                <a:gd name="T6" fmla="*/ 22 w 307"/>
                <a:gd name="T7" fmla="*/ 26 h 217"/>
                <a:gd name="T8" fmla="*/ 12 w 307"/>
                <a:gd name="T9" fmla="*/ 78 h 217"/>
                <a:gd name="T10" fmla="*/ 77 w 307"/>
                <a:gd name="T11" fmla="*/ 87 h 217"/>
                <a:gd name="T12" fmla="*/ 229 w 307"/>
                <a:gd name="T13" fmla="*/ 143 h 217"/>
                <a:gd name="T14" fmla="*/ 252 w 307"/>
                <a:gd name="T15" fmla="*/ 177 h 217"/>
                <a:gd name="T16" fmla="*/ 274 w 307"/>
                <a:gd name="T17" fmla="*/ 208 h 217"/>
                <a:gd name="T18" fmla="*/ 306 w 307"/>
                <a:gd name="T19" fmla="*/ 184 h 217"/>
                <a:gd name="T20" fmla="*/ 274 w 307"/>
                <a:gd name="T21" fmla="*/ 115 h 217"/>
                <a:gd name="T22" fmla="*/ 293 w 307"/>
                <a:gd name="T23" fmla="*/ 194 h 217"/>
                <a:gd name="T24" fmla="*/ 274 w 307"/>
                <a:gd name="T25" fmla="*/ 193 h 217"/>
                <a:gd name="T26" fmla="*/ 268 w 307"/>
                <a:gd name="T27" fmla="*/ 183 h 217"/>
                <a:gd name="T28" fmla="*/ 237 w 307"/>
                <a:gd name="T29" fmla="*/ 135 h 217"/>
                <a:gd name="T30" fmla="*/ 140 w 307"/>
                <a:gd name="T31" fmla="*/ 78 h 217"/>
                <a:gd name="T32" fmla="*/ 78 w 307"/>
                <a:gd name="T33" fmla="*/ 74 h 217"/>
                <a:gd name="T34" fmla="*/ 33 w 307"/>
                <a:gd name="T35" fmla="*/ 79 h 217"/>
                <a:gd name="T36" fmla="*/ 33 w 307"/>
                <a:gd name="T37" fmla="*/ 34 h 217"/>
                <a:gd name="T38" fmla="*/ 36 w 307"/>
                <a:gd name="T39" fmla="*/ 30 h 217"/>
                <a:gd name="T40" fmla="*/ 277 w 307"/>
                <a:gd name="T41" fmla="*/ 144 h 217"/>
                <a:gd name="T42" fmla="*/ 292 w 307"/>
                <a:gd name="T43" fmla="*/ 174 h 217"/>
                <a:gd name="T44" fmla="*/ 294 w 307"/>
                <a:gd name="T45" fmla="*/ 188 h 217"/>
                <a:gd name="T46" fmla="*/ 293 w 307"/>
                <a:gd name="T47" fmla="*/ 19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7" h="217">
                  <a:moveTo>
                    <a:pt x="274" y="115"/>
                  </a:moveTo>
                  <a:cubicBezTo>
                    <a:pt x="258" y="93"/>
                    <a:pt x="239" y="73"/>
                    <a:pt x="217" y="57"/>
                  </a:cubicBezTo>
                  <a:cubicBezTo>
                    <a:pt x="162" y="16"/>
                    <a:pt x="89" y="0"/>
                    <a:pt x="24" y="24"/>
                  </a:cubicBezTo>
                  <a:cubicBezTo>
                    <a:pt x="23" y="24"/>
                    <a:pt x="22" y="25"/>
                    <a:pt x="22" y="26"/>
                  </a:cubicBezTo>
                  <a:cubicBezTo>
                    <a:pt x="5" y="38"/>
                    <a:pt x="0" y="60"/>
                    <a:pt x="12" y="78"/>
                  </a:cubicBezTo>
                  <a:cubicBezTo>
                    <a:pt x="28" y="100"/>
                    <a:pt x="54" y="91"/>
                    <a:pt x="77" y="87"/>
                  </a:cubicBezTo>
                  <a:cubicBezTo>
                    <a:pt x="132" y="78"/>
                    <a:pt x="191" y="101"/>
                    <a:pt x="229" y="143"/>
                  </a:cubicBezTo>
                  <a:cubicBezTo>
                    <a:pt x="238" y="153"/>
                    <a:pt x="245" y="165"/>
                    <a:pt x="252" y="177"/>
                  </a:cubicBezTo>
                  <a:cubicBezTo>
                    <a:pt x="257" y="189"/>
                    <a:pt x="262" y="202"/>
                    <a:pt x="274" y="208"/>
                  </a:cubicBezTo>
                  <a:cubicBezTo>
                    <a:pt x="293" y="217"/>
                    <a:pt x="307" y="202"/>
                    <a:pt x="306" y="184"/>
                  </a:cubicBezTo>
                  <a:cubicBezTo>
                    <a:pt x="305" y="160"/>
                    <a:pt x="287" y="134"/>
                    <a:pt x="274" y="115"/>
                  </a:cubicBezTo>
                  <a:close/>
                  <a:moveTo>
                    <a:pt x="293" y="194"/>
                  </a:moveTo>
                  <a:cubicBezTo>
                    <a:pt x="286" y="194"/>
                    <a:pt x="280" y="194"/>
                    <a:pt x="274" y="193"/>
                  </a:cubicBezTo>
                  <a:cubicBezTo>
                    <a:pt x="272" y="191"/>
                    <a:pt x="269" y="186"/>
                    <a:pt x="268" y="183"/>
                  </a:cubicBezTo>
                  <a:cubicBezTo>
                    <a:pt x="259" y="166"/>
                    <a:pt x="250" y="149"/>
                    <a:pt x="237" y="135"/>
                  </a:cubicBezTo>
                  <a:cubicBezTo>
                    <a:pt x="212" y="106"/>
                    <a:pt x="177" y="86"/>
                    <a:pt x="140" y="78"/>
                  </a:cubicBezTo>
                  <a:cubicBezTo>
                    <a:pt x="120" y="73"/>
                    <a:pt x="99" y="72"/>
                    <a:pt x="78" y="74"/>
                  </a:cubicBezTo>
                  <a:cubicBezTo>
                    <a:pt x="64" y="76"/>
                    <a:pt x="47" y="84"/>
                    <a:pt x="33" y="79"/>
                  </a:cubicBezTo>
                  <a:cubicBezTo>
                    <a:pt x="12" y="71"/>
                    <a:pt x="15" y="43"/>
                    <a:pt x="33" y="34"/>
                  </a:cubicBezTo>
                  <a:cubicBezTo>
                    <a:pt x="35" y="33"/>
                    <a:pt x="36" y="31"/>
                    <a:pt x="36" y="30"/>
                  </a:cubicBezTo>
                  <a:cubicBezTo>
                    <a:pt x="133" y="9"/>
                    <a:pt x="227" y="59"/>
                    <a:pt x="277" y="144"/>
                  </a:cubicBezTo>
                  <a:cubicBezTo>
                    <a:pt x="282" y="153"/>
                    <a:pt x="289" y="164"/>
                    <a:pt x="292" y="174"/>
                  </a:cubicBezTo>
                  <a:cubicBezTo>
                    <a:pt x="293" y="179"/>
                    <a:pt x="294" y="183"/>
                    <a:pt x="294" y="188"/>
                  </a:cubicBezTo>
                  <a:lnTo>
                    <a:pt x="293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FE7A494-0EAA-4BD2-8347-F8712A3CD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" y="2964"/>
              <a:ext cx="91" cy="162"/>
            </a:xfrm>
            <a:custGeom>
              <a:avLst/>
              <a:gdLst>
                <a:gd name="T0" fmla="*/ 37 w 48"/>
                <a:gd name="T1" fmla="*/ 5 h 85"/>
                <a:gd name="T2" fmla="*/ 21 w 48"/>
                <a:gd name="T3" fmla="*/ 41 h 85"/>
                <a:gd name="T4" fmla="*/ 13 w 48"/>
                <a:gd name="T5" fmla="*/ 58 h 85"/>
                <a:gd name="T6" fmla="*/ 7 w 48"/>
                <a:gd name="T7" fmla="*/ 71 h 85"/>
                <a:gd name="T8" fmla="*/ 4 w 48"/>
                <a:gd name="T9" fmla="*/ 72 h 85"/>
                <a:gd name="T10" fmla="*/ 2 w 48"/>
                <a:gd name="T11" fmla="*/ 80 h 85"/>
                <a:gd name="T12" fmla="*/ 9 w 48"/>
                <a:gd name="T13" fmla="*/ 85 h 85"/>
                <a:gd name="T14" fmla="*/ 28 w 48"/>
                <a:gd name="T15" fmla="*/ 54 h 85"/>
                <a:gd name="T16" fmla="*/ 46 w 48"/>
                <a:gd name="T17" fmla="*/ 9 h 85"/>
                <a:gd name="T18" fmla="*/ 37 w 48"/>
                <a:gd name="T19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5">
                  <a:moveTo>
                    <a:pt x="37" y="5"/>
                  </a:moveTo>
                  <a:cubicBezTo>
                    <a:pt x="32" y="17"/>
                    <a:pt x="27" y="29"/>
                    <a:pt x="21" y="41"/>
                  </a:cubicBezTo>
                  <a:cubicBezTo>
                    <a:pt x="18" y="46"/>
                    <a:pt x="16" y="52"/>
                    <a:pt x="13" y="58"/>
                  </a:cubicBezTo>
                  <a:cubicBezTo>
                    <a:pt x="12" y="61"/>
                    <a:pt x="10" y="67"/>
                    <a:pt x="7" y="71"/>
                  </a:cubicBezTo>
                  <a:cubicBezTo>
                    <a:pt x="6" y="71"/>
                    <a:pt x="4" y="71"/>
                    <a:pt x="4" y="72"/>
                  </a:cubicBezTo>
                  <a:cubicBezTo>
                    <a:pt x="1" y="75"/>
                    <a:pt x="0" y="77"/>
                    <a:pt x="2" y="80"/>
                  </a:cubicBezTo>
                  <a:cubicBezTo>
                    <a:pt x="3" y="84"/>
                    <a:pt x="6" y="85"/>
                    <a:pt x="9" y="85"/>
                  </a:cubicBezTo>
                  <a:cubicBezTo>
                    <a:pt x="21" y="82"/>
                    <a:pt x="24" y="64"/>
                    <a:pt x="28" y="54"/>
                  </a:cubicBezTo>
                  <a:cubicBezTo>
                    <a:pt x="35" y="39"/>
                    <a:pt x="41" y="24"/>
                    <a:pt x="46" y="9"/>
                  </a:cubicBezTo>
                  <a:cubicBezTo>
                    <a:pt x="48" y="3"/>
                    <a:pt x="40" y="0"/>
                    <a:pt x="3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A5B3DF0-C1D5-4BF7-A7CA-82C7D222D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831"/>
              <a:ext cx="119" cy="139"/>
            </a:xfrm>
            <a:custGeom>
              <a:avLst/>
              <a:gdLst>
                <a:gd name="T0" fmla="*/ 54 w 62"/>
                <a:gd name="T1" fmla="*/ 3 h 73"/>
                <a:gd name="T2" fmla="*/ 4 w 62"/>
                <a:gd name="T3" fmla="*/ 60 h 73"/>
                <a:gd name="T4" fmla="*/ 14 w 62"/>
                <a:gd name="T5" fmla="*/ 66 h 73"/>
                <a:gd name="T6" fmla="*/ 14 w 62"/>
                <a:gd name="T7" fmla="*/ 66 h 73"/>
                <a:gd name="T8" fmla="*/ 59 w 62"/>
                <a:gd name="T9" fmla="*/ 9 h 73"/>
                <a:gd name="T10" fmla="*/ 54 w 62"/>
                <a:gd name="T1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3">
                  <a:moveTo>
                    <a:pt x="54" y="3"/>
                  </a:moveTo>
                  <a:cubicBezTo>
                    <a:pt x="32" y="17"/>
                    <a:pt x="15" y="37"/>
                    <a:pt x="4" y="60"/>
                  </a:cubicBezTo>
                  <a:cubicBezTo>
                    <a:pt x="0" y="68"/>
                    <a:pt x="10" y="73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25" y="44"/>
                    <a:pt x="40" y="26"/>
                    <a:pt x="59" y="9"/>
                  </a:cubicBezTo>
                  <a:cubicBezTo>
                    <a:pt x="62" y="6"/>
                    <a:pt x="58" y="0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497F5B0-82CB-4DC5-B4E9-09FDC27B3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494"/>
              <a:ext cx="145" cy="80"/>
            </a:xfrm>
            <a:custGeom>
              <a:avLst/>
              <a:gdLst>
                <a:gd name="T0" fmla="*/ 68 w 76"/>
                <a:gd name="T1" fmla="*/ 2 h 42"/>
                <a:gd name="T2" fmla="*/ 36 w 76"/>
                <a:gd name="T3" fmla="*/ 20 h 42"/>
                <a:gd name="T4" fmla="*/ 3 w 76"/>
                <a:gd name="T5" fmla="*/ 34 h 42"/>
                <a:gd name="T6" fmla="*/ 6 w 76"/>
                <a:gd name="T7" fmla="*/ 42 h 42"/>
                <a:gd name="T8" fmla="*/ 40 w 76"/>
                <a:gd name="T9" fmla="*/ 30 h 42"/>
                <a:gd name="T10" fmla="*/ 73 w 76"/>
                <a:gd name="T11" fmla="*/ 9 h 42"/>
                <a:gd name="T12" fmla="*/ 68 w 76"/>
                <a:gd name="T13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8" y="2"/>
                  </a:moveTo>
                  <a:cubicBezTo>
                    <a:pt x="57" y="8"/>
                    <a:pt x="47" y="15"/>
                    <a:pt x="36" y="20"/>
                  </a:cubicBezTo>
                  <a:cubicBezTo>
                    <a:pt x="26" y="25"/>
                    <a:pt x="13" y="27"/>
                    <a:pt x="3" y="34"/>
                  </a:cubicBezTo>
                  <a:cubicBezTo>
                    <a:pt x="0" y="36"/>
                    <a:pt x="1" y="42"/>
                    <a:pt x="6" y="42"/>
                  </a:cubicBezTo>
                  <a:cubicBezTo>
                    <a:pt x="17" y="42"/>
                    <a:pt x="29" y="35"/>
                    <a:pt x="40" y="30"/>
                  </a:cubicBezTo>
                  <a:cubicBezTo>
                    <a:pt x="51" y="24"/>
                    <a:pt x="63" y="17"/>
                    <a:pt x="73" y="9"/>
                  </a:cubicBezTo>
                  <a:cubicBezTo>
                    <a:pt x="76" y="6"/>
                    <a:pt x="72" y="0"/>
                    <a:pt x="6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09DAA99-0F8A-4B4E-A4D0-599529EB1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2014"/>
              <a:ext cx="170" cy="34"/>
            </a:xfrm>
            <a:custGeom>
              <a:avLst/>
              <a:gdLst>
                <a:gd name="T0" fmla="*/ 84 w 89"/>
                <a:gd name="T1" fmla="*/ 5 h 18"/>
                <a:gd name="T2" fmla="*/ 21 w 89"/>
                <a:gd name="T3" fmla="*/ 5 h 18"/>
                <a:gd name="T4" fmla="*/ 14 w 89"/>
                <a:gd name="T5" fmla="*/ 2 h 18"/>
                <a:gd name="T6" fmla="*/ 5 w 89"/>
                <a:gd name="T7" fmla="*/ 7 h 18"/>
                <a:gd name="T8" fmla="*/ 8 w 89"/>
                <a:gd name="T9" fmla="*/ 17 h 18"/>
                <a:gd name="T10" fmla="*/ 84 w 89"/>
                <a:gd name="T11" fmla="*/ 13 h 18"/>
                <a:gd name="T12" fmla="*/ 84 w 89"/>
                <a:gd name="T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8">
                  <a:moveTo>
                    <a:pt x="84" y="5"/>
                  </a:moveTo>
                  <a:cubicBezTo>
                    <a:pt x="63" y="4"/>
                    <a:pt x="42" y="5"/>
                    <a:pt x="21" y="5"/>
                  </a:cubicBezTo>
                  <a:cubicBezTo>
                    <a:pt x="20" y="3"/>
                    <a:pt x="17" y="0"/>
                    <a:pt x="14" y="2"/>
                  </a:cubicBezTo>
                  <a:cubicBezTo>
                    <a:pt x="11" y="3"/>
                    <a:pt x="8" y="5"/>
                    <a:pt x="5" y="7"/>
                  </a:cubicBezTo>
                  <a:cubicBezTo>
                    <a:pt x="0" y="9"/>
                    <a:pt x="2" y="18"/>
                    <a:pt x="8" y="17"/>
                  </a:cubicBezTo>
                  <a:cubicBezTo>
                    <a:pt x="33" y="16"/>
                    <a:pt x="59" y="16"/>
                    <a:pt x="84" y="13"/>
                  </a:cubicBezTo>
                  <a:cubicBezTo>
                    <a:pt x="88" y="12"/>
                    <a:pt x="89" y="5"/>
                    <a:pt x="8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D8AEB3C-E85C-44E8-BB32-4F152C180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" y="1566"/>
              <a:ext cx="120" cy="120"/>
            </a:xfrm>
            <a:custGeom>
              <a:avLst/>
              <a:gdLst>
                <a:gd name="T0" fmla="*/ 59 w 63"/>
                <a:gd name="T1" fmla="*/ 53 h 63"/>
                <a:gd name="T2" fmla="*/ 33 w 63"/>
                <a:gd name="T3" fmla="*/ 26 h 63"/>
                <a:gd name="T4" fmla="*/ 8 w 63"/>
                <a:gd name="T5" fmla="*/ 2 h 63"/>
                <a:gd name="T6" fmla="*/ 2 w 63"/>
                <a:gd name="T7" fmla="*/ 8 h 63"/>
                <a:gd name="T8" fmla="*/ 26 w 63"/>
                <a:gd name="T9" fmla="*/ 34 h 63"/>
                <a:gd name="T10" fmla="*/ 53 w 63"/>
                <a:gd name="T11" fmla="*/ 60 h 63"/>
                <a:gd name="T12" fmla="*/ 59 w 63"/>
                <a:gd name="T1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59" y="53"/>
                  </a:moveTo>
                  <a:cubicBezTo>
                    <a:pt x="51" y="44"/>
                    <a:pt x="42" y="35"/>
                    <a:pt x="33" y="26"/>
                  </a:cubicBezTo>
                  <a:cubicBezTo>
                    <a:pt x="26" y="18"/>
                    <a:pt x="18" y="6"/>
                    <a:pt x="8" y="2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6" y="18"/>
                    <a:pt x="18" y="26"/>
                    <a:pt x="26" y="34"/>
                  </a:cubicBezTo>
                  <a:cubicBezTo>
                    <a:pt x="35" y="42"/>
                    <a:pt x="43" y="51"/>
                    <a:pt x="53" y="60"/>
                  </a:cubicBezTo>
                  <a:cubicBezTo>
                    <a:pt x="57" y="63"/>
                    <a:pt x="63" y="58"/>
                    <a:pt x="5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35AD321-3279-4709-9177-94332447C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1262"/>
              <a:ext cx="73" cy="158"/>
            </a:xfrm>
            <a:custGeom>
              <a:avLst/>
              <a:gdLst>
                <a:gd name="T0" fmla="*/ 36 w 38"/>
                <a:gd name="T1" fmla="*/ 74 h 83"/>
                <a:gd name="T2" fmla="*/ 23 w 38"/>
                <a:gd name="T3" fmla="*/ 36 h 83"/>
                <a:gd name="T4" fmla="*/ 9 w 38"/>
                <a:gd name="T5" fmla="*/ 3 h 83"/>
                <a:gd name="T6" fmla="*/ 1 w 38"/>
                <a:gd name="T7" fmla="*/ 5 h 83"/>
                <a:gd name="T8" fmla="*/ 13 w 38"/>
                <a:gd name="T9" fmla="*/ 42 h 83"/>
                <a:gd name="T10" fmla="*/ 27 w 38"/>
                <a:gd name="T11" fmla="*/ 78 h 83"/>
                <a:gd name="T12" fmla="*/ 36 w 38"/>
                <a:gd name="T13" fmla="*/ 7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3">
                  <a:moveTo>
                    <a:pt x="36" y="74"/>
                  </a:moveTo>
                  <a:cubicBezTo>
                    <a:pt x="32" y="61"/>
                    <a:pt x="28" y="49"/>
                    <a:pt x="23" y="36"/>
                  </a:cubicBezTo>
                  <a:cubicBezTo>
                    <a:pt x="19" y="25"/>
                    <a:pt x="16" y="13"/>
                    <a:pt x="9" y="3"/>
                  </a:cubicBezTo>
                  <a:cubicBezTo>
                    <a:pt x="7" y="0"/>
                    <a:pt x="0" y="1"/>
                    <a:pt x="1" y="5"/>
                  </a:cubicBezTo>
                  <a:cubicBezTo>
                    <a:pt x="2" y="18"/>
                    <a:pt x="9" y="30"/>
                    <a:pt x="13" y="42"/>
                  </a:cubicBezTo>
                  <a:cubicBezTo>
                    <a:pt x="18" y="54"/>
                    <a:pt x="22" y="66"/>
                    <a:pt x="27" y="78"/>
                  </a:cubicBezTo>
                  <a:cubicBezTo>
                    <a:pt x="30" y="83"/>
                    <a:pt x="38" y="79"/>
                    <a:pt x="36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690D07D-E4BB-4935-AA41-361FB6B7F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157"/>
              <a:ext cx="61" cy="173"/>
            </a:xfrm>
            <a:custGeom>
              <a:avLst/>
              <a:gdLst>
                <a:gd name="T0" fmla="*/ 25 w 32"/>
                <a:gd name="T1" fmla="*/ 3 h 91"/>
                <a:gd name="T2" fmla="*/ 13 w 32"/>
                <a:gd name="T3" fmla="*/ 41 h 91"/>
                <a:gd name="T4" fmla="*/ 2 w 32"/>
                <a:gd name="T5" fmla="*/ 84 h 91"/>
                <a:gd name="T6" fmla="*/ 9 w 32"/>
                <a:gd name="T7" fmla="*/ 86 h 91"/>
                <a:gd name="T8" fmla="*/ 22 w 32"/>
                <a:gd name="T9" fmla="*/ 43 h 91"/>
                <a:gd name="T10" fmla="*/ 32 w 32"/>
                <a:gd name="T11" fmla="*/ 5 h 91"/>
                <a:gd name="T12" fmla="*/ 25 w 32"/>
                <a:gd name="T13" fmla="*/ 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1">
                  <a:moveTo>
                    <a:pt x="25" y="3"/>
                  </a:moveTo>
                  <a:cubicBezTo>
                    <a:pt x="18" y="14"/>
                    <a:pt x="16" y="28"/>
                    <a:pt x="13" y="41"/>
                  </a:cubicBezTo>
                  <a:cubicBezTo>
                    <a:pt x="9" y="55"/>
                    <a:pt x="5" y="69"/>
                    <a:pt x="2" y="84"/>
                  </a:cubicBezTo>
                  <a:cubicBezTo>
                    <a:pt x="0" y="89"/>
                    <a:pt x="8" y="91"/>
                    <a:pt x="9" y="86"/>
                  </a:cubicBezTo>
                  <a:cubicBezTo>
                    <a:pt x="14" y="72"/>
                    <a:pt x="18" y="58"/>
                    <a:pt x="22" y="43"/>
                  </a:cubicBezTo>
                  <a:cubicBezTo>
                    <a:pt x="26" y="31"/>
                    <a:pt x="32" y="18"/>
                    <a:pt x="32" y="5"/>
                  </a:cubicBezTo>
                  <a:cubicBezTo>
                    <a:pt x="32" y="1"/>
                    <a:pt x="27" y="0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5B9D689-3156-48AC-956A-739A532B1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1317"/>
              <a:ext cx="116" cy="145"/>
            </a:xfrm>
            <a:custGeom>
              <a:avLst/>
              <a:gdLst>
                <a:gd name="T0" fmla="*/ 53 w 61"/>
                <a:gd name="T1" fmla="*/ 2 h 76"/>
                <a:gd name="T2" fmla="*/ 25 w 61"/>
                <a:gd name="T3" fmla="*/ 34 h 76"/>
                <a:gd name="T4" fmla="*/ 1 w 61"/>
                <a:gd name="T5" fmla="*/ 69 h 76"/>
                <a:gd name="T6" fmla="*/ 6 w 61"/>
                <a:gd name="T7" fmla="*/ 74 h 76"/>
                <a:gd name="T8" fmla="*/ 33 w 61"/>
                <a:gd name="T9" fmla="*/ 39 h 76"/>
                <a:gd name="T10" fmla="*/ 59 w 61"/>
                <a:gd name="T11" fmla="*/ 8 h 76"/>
                <a:gd name="T12" fmla="*/ 53 w 61"/>
                <a:gd name="T13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6">
                  <a:moveTo>
                    <a:pt x="53" y="2"/>
                  </a:moveTo>
                  <a:cubicBezTo>
                    <a:pt x="42" y="11"/>
                    <a:pt x="33" y="23"/>
                    <a:pt x="25" y="34"/>
                  </a:cubicBezTo>
                  <a:cubicBezTo>
                    <a:pt x="16" y="45"/>
                    <a:pt x="7" y="57"/>
                    <a:pt x="1" y="69"/>
                  </a:cubicBezTo>
                  <a:cubicBezTo>
                    <a:pt x="0" y="73"/>
                    <a:pt x="3" y="76"/>
                    <a:pt x="6" y="74"/>
                  </a:cubicBezTo>
                  <a:cubicBezTo>
                    <a:pt x="16" y="63"/>
                    <a:pt x="24" y="51"/>
                    <a:pt x="33" y="39"/>
                  </a:cubicBezTo>
                  <a:cubicBezTo>
                    <a:pt x="42" y="29"/>
                    <a:pt x="52" y="19"/>
                    <a:pt x="59" y="8"/>
                  </a:cubicBezTo>
                  <a:cubicBezTo>
                    <a:pt x="61" y="5"/>
                    <a:pt x="57" y="0"/>
                    <a:pt x="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DDA63AC-C9BE-4EFC-9C26-35BE4C9BB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1713"/>
              <a:ext cx="156" cy="73"/>
            </a:xfrm>
            <a:custGeom>
              <a:avLst/>
              <a:gdLst>
                <a:gd name="T0" fmla="*/ 77 w 82"/>
                <a:gd name="T1" fmla="*/ 2 h 38"/>
                <a:gd name="T2" fmla="*/ 38 w 82"/>
                <a:gd name="T3" fmla="*/ 12 h 38"/>
                <a:gd name="T4" fmla="*/ 3 w 82"/>
                <a:gd name="T5" fmla="*/ 32 h 38"/>
                <a:gd name="T6" fmla="*/ 7 w 82"/>
                <a:gd name="T7" fmla="*/ 37 h 38"/>
                <a:gd name="T8" fmla="*/ 45 w 82"/>
                <a:gd name="T9" fmla="*/ 19 h 38"/>
                <a:gd name="T10" fmla="*/ 78 w 82"/>
                <a:gd name="T11" fmla="*/ 9 h 38"/>
                <a:gd name="T12" fmla="*/ 77 w 82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8">
                  <a:moveTo>
                    <a:pt x="77" y="2"/>
                  </a:moveTo>
                  <a:cubicBezTo>
                    <a:pt x="64" y="0"/>
                    <a:pt x="49" y="7"/>
                    <a:pt x="38" y="12"/>
                  </a:cubicBezTo>
                  <a:cubicBezTo>
                    <a:pt x="25" y="17"/>
                    <a:pt x="13" y="23"/>
                    <a:pt x="3" y="32"/>
                  </a:cubicBezTo>
                  <a:cubicBezTo>
                    <a:pt x="0" y="34"/>
                    <a:pt x="4" y="38"/>
                    <a:pt x="7" y="37"/>
                  </a:cubicBezTo>
                  <a:cubicBezTo>
                    <a:pt x="20" y="31"/>
                    <a:pt x="32" y="23"/>
                    <a:pt x="45" y="19"/>
                  </a:cubicBezTo>
                  <a:cubicBezTo>
                    <a:pt x="56" y="15"/>
                    <a:pt x="68" y="14"/>
                    <a:pt x="78" y="9"/>
                  </a:cubicBezTo>
                  <a:cubicBezTo>
                    <a:pt x="82" y="7"/>
                    <a:pt x="80" y="2"/>
                    <a:pt x="7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4B694A3-3F45-4D51-8B18-6BBDF230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323"/>
              <a:ext cx="166" cy="34"/>
            </a:xfrm>
            <a:custGeom>
              <a:avLst/>
              <a:gdLst>
                <a:gd name="T0" fmla="*/ 83 w 87"/>
                <a:gd name="T1" fmla="*/ 9 h 18"/>
                <a:gd name="T2" fmla="*/ 6 w 87"/>
                <a:gd name="T3" fmla="*/ 3 h 18"/>
                <a:gd name="T4" fmla="*/ 6 w 87"/>
                <a:gd name="T5" fmla="*/ 11 h 18"/>
                <a:gd name="T6" fmla="*/ 44 w 87"/>
                <a:gd name="T7" fmla="*/ 12 h 18"/>
                <a:gd name="T8" fmla="*/ 82 w 87"/>
                <a:gd name="T9" fmla="*/ 17 h 18"/>
                <a:gd name="T10" fmla="*/ 83 w 87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8">
                  <a:moveTo>
                    <a:pt x="83" y="9"/>
                  </a:moveTo>
                  <a:cubicBezTo>
                    <a:pt x="60" y="0"/>
                    <a:pt x="30" y="1"/>
                    <a:pt x="6" y="3"/>
                  </a:cubicBezTo>
                  <a:cubicBezTo>
                    <a:pt x="1" y="3"/>
                    <a:pt x="0" y="11"/>
                    <a:pt x="6" y="11"/>
                  </a:cubicBezTo>
                  <a:cubicBezTo>
                    <a:pt x="19" y="10"/>
                    <a:pt x="31" y="10"/>
                    <a:pt x="44" y="12"/>
                  </a:cubicBezTo>
                  <a:cubicBezTo>
                    <a:pt x="57" y="13"/>
                    <a:pt x="69" y="17"/>
                    <a:pt x="82" y="17"/>
                  </a:cubicBezTo>
                  <a:cubicBezTo>
                    <a:pt x="87" y="18"/>
                    <a:pt x="87" y="11"/>
                    <a:pt x="8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2C82D79-138C-4572-A9AC-ACA54D7F6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" y="2782"/>
              <a:ext cx="170" cy="80"/>
            </a:xfrm>
            <a:custGeom>
              <a:avLst/>
              <a:gdLst>
                <a:gd name="T0" fmla="*/ 86 w 89"/>
                <a:gd name="T1" fmla="*/ 34 h 42"/>
                <a:gd name="T2" fmla="*/ 49 w 89"/>
                <a:gd name="T3" fmla="*/ 17 h 42"/>
                <a:gd name="T4" fmla="*/ 7 w 89"/>
                <a:gd name="T5" fmla="*/ 2 h 42"/>
                <a:gd name="T6" fmla="*/ 5 w 89"/>
                <a:gd name="T7" fmla="*/ 9 h 42"/>
                <a:gd name="T8" fmla="*/ 48 w 89"/>
                <a:gd name="T9" fmla="*/ 27 h 42"/>
                <a:gd name="T10" fmla="*/ 83 w 89"/>
                <a:gd name="T11" fmla="*/ 41 h 42"/>
                <a:gd name="T12" fmla="*/ 86 w 89"/>
                <a:gd name="T1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2">
                  <a:moveTo>
                    <a:pt x="86" y="34"/>
                  </a:moveTo>
                  <a:cubicBezTo>
                    <a:pt x="75" y="26"/>
                    <a:pt x="61" y="22"/>
                    <a:pt x="49" y="17"/>
                  </a:cubicBezTo>
                  <a:cubicBezTo>
                    <a:pt x="35" y="11"/>
                    <a:pt x="21" y="6"/>
                    <a:pt x="7" y="2"/>
                  </a:cubicBezTo>
                  <a:cubicBezTo>
                    <a:pt x="2" y="0"/>
                    <a:pt x="0" y="7"/>
                    <a:pt x="5" y="9"/>
                  </a:cubicBezTo>
                  <a:cubicBezTo>
                    <a:pt x="19" y="15"/>
                    <a:pt x="34" y="21"/>
                    <a:pt x="48" y="27"/>
                  </a:cubicBezTo>
                  <a:cubicBezTo>
                    <a:pt x="59" y="32"/>
                    <a:pt x="71" y="38"/>
                    <a:pt x="83" y="41"/>
                  </a:cubicBezTo>
                  <a:cubicBezTo>
                    <a:pt x="87" y="42"/>
                    <a:pt x="89" y="36"/>
                    <a:pt x="8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02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1784ED7-7DA2-43FB-BA29-FA7051D1C124}"/>
              </a:ext>
            </a:extLst>
          </p:cNvPr>
          <p:cNvSpPr/>
          <p:nvPr/>
        </p:nvSpPr>
        <p:spPr>
          <a:xfrm>
            <a:off x="0" y="0"/>
            <a:ext cx="12215813" cy="6858000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4516" name="Group 15">
            <a:extLst>
              <a:ext uri="{FF2B5EF4-FFF2-40B4-BE49-F238E27FC236}">
                <a16:creationId xmlns:a16="http://schemas.microsoft.com/office/drawing/2014/main" id="{B151594B-6A8A-40E0-A864-150236D71969}"/>
              </a:ext>
            </a:extLst>
          </p:cNvPr>
          <p:cNvGrpSpPr>
            <a:grpSpLocks/>
          </p:cNvGrpSpPr>
          <p:nvPr/>
        </p:nvGrpSpPr>
        <p:grpSpPr bwMode="auto">
          <a:xfrm>
            <a:off x="3330046" y="3056241"/>
            <a:ext cx="7524221" cy="978729"/>
            <a:chOff x="3005038" y="3051320"/>
            <a:chExt cx="8747860" cy="11286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CAFA98-843F-4E39-AA60-ACC7CEECACD5}"/>
                </a:ext>
              </a:extLst>
            </p:cNvPr>
            <p:cNvSpPr/>
            <p:nvPr/>
          </p:nvSpPr>
          <p:spPr>
            <a:xfrm>
              <a:off x="3962810" y="3051320"/>
              <a:ext cx="7790088" cy="1128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  <a:endParaRPr lang="id-ID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DCCA6D-FAAE-452F-A9C6-5D79CBA388AD}"/>
                </a:ext>
              </a:extLst>
            </p:cNvPr>
            <p:cNvGrpSpPr/>
            <p:nvPr/>
          </p:nvGrpSpPr>
          <p:grpSpPr>
            <a:xfrm>
              <a:off x="3005038" y="3157838"/>
              <a:ext cx="851032" cy="813612"/>
              <a:chOff x="5494418" y="5479932"/>
              <a:chExt cx="386534" cy="386534"/>
            </a:xfrm>
            <a:solidFill>
              <a:schemeClr val="bg1"/>
            </a:solidFill>
          </p:grpSpPr>
          <p:sp>
            <p:nvSpPr>
              <p:cNvPr id="19" name="Freeform 185">
                <a:extLst>
                  <a:ext uri="{FF2B5EF4-FFF2-40B4-BE49-F238E27FC236}">
                    <a16:creationId xmlns:a16="http://schemas.microsoft.com/office/drawing/2014/main" id="{96B77EFA-2A08-4C66-B359-F499F02A97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418" y="5479932"/>
                <a:ext cx="169027" cy="169027"/>
              </a:xfrm>
              <a:custGeom>
                <a:avLst/>
                <a:gdLst>
                  <a:gd name="T0" fmla="*/ 8 w 112"/>
                  <a:gd name="T1" fmla="*/ 112 h 112"/>
                  <a:gd name="T2" fmla="*/ 104 w 112"/>
                  <a:gd name="T3" fmla="*/ 112 h 112"/>
                  <a:gd name="T4" fmla="*/ 112 w 112"/>
                  <a:gd name="T5" fmla="*/ 104 h 112"/>
                  <a:gd name="T6" fmla="*/ 112 w 112"/>
                  <a:gd name="T7" fmla="*/ 8 h 112"/>
                  <a:gd name="T8" fmla="*/ 104 w 112"/>
                  <a:gd name="T9" fmla="*/ 0 h 112"/>
                  <a:gd name="T10" fmla="*/ 8 w 112"/>
                  <a:gd name="T11" fmla="*/ 0 h 112"/>
                  <a:gd name="T12" fmla="*/ 0 w 112"/>
                  <a:gd name="T13" fmla="*/ 8 h 112"/>
                  <a:gd name="T14" fmla="*/ 0 w 112"/>
                  <a:gd name="T15" fmla="*/ 104 h 112"/>
                  <a:gd name="T16" fmla="*/ 8 w 112"/>
                  <a:gd name="T17" fmla="*/ 112 h 112"/>
                  <a:gd name="T18" fmla="*/ 16 w 112"/>
                  <a:gd name="T19" fmla="*/ 16 h 112"/>
                  <a:gd name="T20" fmla="*/ 96 w 112"/>
                  <a:gd name="T21" fmla="*/ 16 h 112"/>
                  <a:gd name="T22" fmla="*/ 96 w 112"/>
                  <a:gd name="T23" fmla="*/ 96 h 112"/>
                  <a:gd name="T24" fmla="*/ 16 w 112"/>
                  <a:gd name="T25" fmla="*/ 96 h 112"/>
                  <a:gd name="T26" fmla="*/ 16 w 112"/>
                  <a:gd name="T27" fmla="*/ 1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8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lose/>
                    <a:moveTo>
                      <a:pt x="1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Freeform 186">
                <a:extLst>
                  <a:ext uri="{FF2B5EF4-FFF2-40B4-BE49-F238E27FC236}">
                    <a16:creationId xmlns:a16="http://schemas.microsoft.com/office/drawing/2014/main" id="{8245700C-5119-450E-A113-35A0756A5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1925" y="5479932"/>
                <a:ext cx="169027" cy="169027"/>
              </a:xfrm>
              <a:custGeom>
                <a:avLst/>
                <a:gdLst>
                  <a:gd name="T0" fmla="*/ 112 w 112"/>
                  <a:gd name="T1" fmla="*/ 8 h 112"/>
                  <a:gd name="T2" fmla="*/ 104 w 112"/>
                  <a:gd name="T3" fmla="*/ 0 h 112"/>
                  <a:gd name="T4" fmla="*/ 8 w 112"/>
                  <a:gd name="T5" fmla="*/ 0 h 112"/>
                  <a:gd name="T6" fmla="*/ 0 w 112"/>
                  <a:gd name="T7" fmla="*/ 8 h 112"/>
                  <a:gd name="T8" fmla="*/ 0 w 112"/>
                  <a:gd name="T9" fmla="*/ 104 h 112"/>
                  <a:gd name="T10" fmla="*/ 8 w 112"/>
                  <a:gd name="T11" fmla="*/ 112 h 112"/>
                  <a:gd name="T12" fmla="*/ 104 w 112"/>
                  <a:gd name="T13" fmla="*/ 112 h 112"/>
                  <a:gd name="T14" fmla="*/ 112 w 112"/>
                  <a:gd name="T15" fmla="*/ 104 h 112"/>
                  <a:gd name="T16" fmla="*/ 112 w 112"/>
                  <a:gd name="T17" fmla="*/ 8 h 112"/>
                  <a:gd name="T18" fmla="*/ 96 w 112"/>
                  <a:gd name="T19" fmla="*/ 96 h 112"/>
                  <a:gd name="T20" fmla="*/ 16 w 112"/>
                  <a:gd name="T21" fmla="*/ 96 h 112"/>
                  <a:gd name="T22" fmla="*/ 16 w 112"/>
                  <a:gd name="T23" fmla="*/ 16 h 112"/>
                  <a:gd name="T24" fmla="*/ 96 w 112"/>
                  <a:gd name="T25" fmla="*/ 16 h 112"/>
                  <a:gd name="T26" fmla="*/ 96 w 112"/>
                  <a:gd name="T2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112" y="8"/>
                    </a:move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lnTo>
                      <a:pt x="112" y="8"/>
                    </a:ln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" name="Freeform 187">
                <a:extLst>
                  <a:ext uri="{FF2B5EF4-FFF2-40B4-BE49-F238E27FC236}">
                    <a16:creationId xmlns:a16="http://schemas.microsoft.com/office/drawing/2014/main" id="{A7A3528B-0B94-4A03-A082-87F7B185E1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418" y="5690888"/>
                <a:ext cx="175578" cy="175578"/>
              </a:xfrm>
              <a:custGeom>
                <a:avLst/>
                <a:gdLst>
                  <a:gd name="T0" fmla="*/ 8 w 116"/>
                  <a:gd name="T1" fmla="*/ 116 h 116"/>
                  <a:gd name="T2" fmla="*/ 108 w 116"/>
                  <a:gd name="T3" fmla="*/ 116 h 116"/>
                  <a:gd name="T4" fmla="*/ 116 w 116"/>
                  <a:gd name="T5" fmla="*/ 108 h 116"/>
                  <a:gd name="T6" fmla="*/ 116 w 116"/>
                  <a:gd name="T7" fmla="*/ 8 h 116"/>
                  <a:gd name="T8" fmla="*/ 108 w 116"/>
                  <a:gd name="T9" fmla="*/ 0 h 116"/>
                  <a:gd name="T10" fmla="*/ 8 w 116"/>
                  <a:gd name="T11" fmla="*/ 0 h 116"/>
                  <a:gd name="T12" fmla="*/ 0 w 116"/>
                  <a:gd name="T13" fmla="*/ 8 h 116"/>
                  <a:gd name="T14" fmla="*/ 0 w 116"/>
                  <a:gd name="T15" fmla="*/ 108 h 116"/>
                  <a:gd name="T16" fmla="*/ 8 w 116"/>
                  <a:gd name="T17" fmla="*/ 116 h 116"/>
                  <a:gd name="T18" fmla="*/ 16 w 116"/>
                  <a:gd name="T19" fmla="*/ 16 h 116"/>
                  <a:gd name="T20" fmla="*/ 100 w 116"/>
                  <a:gd name="T21" fmla="*/ 16 h 116"/>
                  <a:gd name="T22" fmla="*/ 100 w 116"/>
                  <a:gd name="T23" fmla="*/ 100 h 116"/>
                  <a:gd name="T24" fmla="*/ 16 w 116"/>
                  <a:gd name="T25" fmla="*/ 100 h 116"/>
                  <a:gd name="T26" fmla="*/ 16 w 116"/>
                  <a:gd name="T27" fmla="*/ 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116">
                    <a:moveTo>
                      <a:pt x="8" y="116"/>
                    </a:move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12" y="116"/>
                      <a:pt x="116" y="112"/>
                      <a:pt x="116" y="10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4"/>
                      <a:pt x="112" y="0"/>
                      <a:pt x="10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2"/>
                      <a:pt x="4" y="116"/>
                      <a:pt x="8" y="116"/>
                    </a:cubicBezTo>
                    <a:close/>
                    <a:moveTo>
                      <a:pt x="16" y="16"/>
                    </a:moveTo>
                    <a:cubicBezTo>
                      <a:pt x="100" y="16"/>
                      <a:pt x="100" y="16"/>
                      <a:pt x="100" y="16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6" y="100"/>
                      <a:pt x="16" y="100"/>
                      <a:pt x="16" y="100"/>
                    </a:cubicBezTo>
                    <a:lnTo>
                      <a:pt x="1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" name="Freeform 188">
                <a:extLst>
                  <a:ext uri="{FF2B5EF4-FFF2-40B4-BE49-F238E27FC236}">
                    <a16:creationId xmlns:a16="http://schemas.microsoft.com/office/drawing/2014/main" id="{A4B59E22-E1E3-48A4-B50E-090539674C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1925" y="5697439"/>
                <a:ext cx="169027" cy="169027"/>
              </a:xfrm>
              <a:custGeom>
                <a:avLst/>
                <a:gdLst>
                  <a:gd name="T0" fmla="*/ 104 w 112"/>
                  <a:gd name="T1" fmla="*/ 0 h 112"/>
                  <a:gd name="T2" fmla="*/ 8 w 112"/>
                  <a:gd name="T3" fmla="*/ 0 h 112"/>
                  <a:gd name="T4" fmla="*/ 0 w 112"/>
                  <a:gd name="T5" fmla="*/ 8 h 112"/>
                  <a:gd name="T6" fmla="*/ 0 w 112"/>
                  <a:gd name="T7" fmla="*/ 104 h 112"/>
                  <a:gd name="T8" fmla="*/ 8 w 112"/>
                  <a:gd name="T9" fmla="*/ 112 h 112"/>
                  <a:gd name="T10" fmla="*/ 104 w 112"/>
                  <a:gd name="T11" fmla="*/ 112 h 112"/>
                  <a:gd name="T12" fmla="*/ 112 w 112"/>
                  <a:gd name="T13" fmla="*/ 104 h 112"/>
                  <a:gd name="T14" fmla="*/ 112 w 112"/>
                  <a:gd name="T15" fmla="*/ 8 h 112"/>
                  <a:gd name="T16" fmla="*/ 104 w 112"/>
                  <a:gd name="T17" fmla="*/ 0 h 112"/>
                  <a:gd name="T18" fmla="*/ 96 w 112"/>
                  <a:gd name="T19" fmla="*/ 96 h 112"/>
                  <a:gd name="T20" fmla="*/ 16 w 112"/>
                  <a:gd name="T21" fmla="*/ 96 h 112"/>
                  <a:gd name="T22" fmla="*/ 16 w 112"/>
                  <a:gd name="T23" fmla="*/ 16 h 112"/>
                  <a:gd name="T24" fmla="*/ 96 w 112"/>
                  <a:gd name="T25" fmla="*/ 16 h 112"/>
                  <a:gd name="T26" fmla="*/ 96 w 112"/>
                  <a:gd name="T27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2" h="112">
                    <a:moveTo>
                      <a:pt x="10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09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18336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2800" b="1" u="sng" dirty="0">
                <a:cs typeface="Arial" panose="020B0604020202020204" pitchFamily="34" charset="0"/>
              </a:rPr>
              <a:t>ơ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altLang="en-US" sz="2800" b="1" u="sng" dirty="0">
                <a:cs typeface="Arial" panose="020B0604020202020204" pitchFamily="34" charset="0"/>
              </a:rPr>
              <a:t>ư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C008-2E02-4739-B0E1-C3F53F447E33}"/>
              </a:ext>
            </a:extLst>
          </p:cNvPr>
          <p:cNvSpPr/>
          <p:nvPr/>
        </p:nvSpPr>
        <p:spPr>
          <a:xfrm>
            <a:off x="93133" y="1948553"/>
            <a:ext cx="11218334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Khái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niệm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liên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(Linked list)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3D8EF-C5AA-424B-A7F7-E846A41A3632}"/>
              </a:ext>
            </a:extLst>
          </p:cNvPr>
          <p:cNvSpPr/>
          <p:nvPr/>
        </p:nvSpPr>
        <p:spPr>
          <a:xfrm>
            <a:off x="93133" y="3634399"/>
            <a:ext cx="112183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info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30DE-7D71-466B-BD12-DF53FA83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4" y="4712064"/>
            <a:ext cx="10829955" cy="15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9ADEF1D-9EF9-40E9-B41E-C8A7BB6385F2}"/>
              </a:ext>
            </a:extLst>
          </p:cNvPr>
          <p:cNvSpPr/>
          <p:nvPr/>
        </p:nvSpPr>
        <p:spPr>
          <a:xfrm>
            <a:off x="7938" y="14288"/>
            <a:ext cx="12184062" cy="776864"/>
          </a:xfrm>
          <a:prstGeom prst="rect">
            <a:avLst/>
          </a:prstGeom>
          <a:solidFill>
            <a:srgbClr val="00082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7587" name="Group 62">
            <a:extLst>
              <a:ext uri="{FF2B5EF4-FFF2-40B4-BE49-F238E27FC236}">
                <a16:creationId xmlns:a16="http://schemas.microsoft.com/office/drawing/2014/main" id="{F9C70A95-2B3F-4AC6-911C-9D3DF90925A8}"/>
              </a:ext>
            </a:extLst>
          </p:cNvPr>
          <p:cNvGrpSpPr>
            <a:grpSpLocks/>
          </p:cNvGrpSpPr>
          <p:nvPr/>
        </p:nvGrpSpPr>
        <p:grpSpPr bwMode="auto">
          <a:xfrm>
            <a:off x="386817" y="0"/>
            <a:ext cx="4032783" cy="707886"/>
            <a:chOff x="711921" y="4271860"/>
            <a:chExt cx="2923625" cy="206550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A6CDCC-6E9B-4A18-8F0A-9FF5282598E0}"/>
                </a:ext>
              </a:extLst>
            </p:cNvPr>
            <p:cNvSpPr txBox="1"/>
            <p:nvPr/>
          </p:nvSpPr>
          <p:spPr>
            <a:xfrm>
              <a:off x="711921" y="4271860"/>
              <a:ext cx="2923625" cy="2065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</a:t>
              </a:r>
              <a:endParaRPr lang="id-ID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2FE1CD-5FD4-4D50-95D1-096BFCA1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89077" y="6181812"/>
              <a:ext cx="1833694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94" name="Rectangle 71">
            <a:extLst>
              <a:ext uri="{FF2B5EF4-FFF2-40B4-BE49-F238E27FC236}">
                <a16:creationId xmlns:a16="http://schemas.microsoft.com/office/drawing/2014/main" id="{24A947FA-2F52-4FB0-85E3-EFF69CC9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7" y="869685"/>
            <a:ext cx="5381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en-US" altLang="en-US" sz="20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7595" name="Rectangle 72">
            <a:extLst>
              <a:ext uri="{FF2B5EF4-FFF2-40B4-BE49-F238E27FC236}">
                <a16:creationId xmlns:a16="http://schemas.microsoft.com/office/drawing/2014/main" id="{94085CA5-4371-4794-97FB-FD503900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588" y="2530225"/>
            <a:ext cx="53816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02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67600" name="Rectangle 81">
            <a:extLst>
              <a:ext uri="{FF2B5EF4-FFF2-40B4-BE49-F238E27FC236}">
                <a16:creationId xmlns:a16="http://schemas.microsoft.com/office/drawing/2014/main" id="{B82C22D2-7064-47A5-BE42-5B278A11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614" y="4651886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rIns="121920" bIns="60960">
            <a:spAutoFit/>
          </a:bodyPr>
          <a:lstStyle>
            <a:lvl1pPr>
              <a:defRPr>
                <a:solidFill>
                  <a:schemeClr val="tx1"/>
                </a:solidFill>
                <a:latin typeface="Open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itchFamily="34" charset="0"/>
              </a:defRPr>
            </a:lvl9pPr>
          </a:lstStyle>
          <a:p>
            <a:pPr algn="ctr" eaLnBrk="1" hangingPunct="1">
              <a:lnSpc>
                <a:spcPct val="89000"/>
              </a:lnSpc>
            </a:pPr>
            <a:r>
              <a:rPr lang="id-ID" altLang="en-US" sz="2000" dirty="0">
                <a:solidFill>
                  <a:srgbClr val="FFFFFF"/>
                </a:solidFill>
              </a:rPr>
              <a:t>03</a:t>
            </a:r>
            <a:endParaRPr lang="en-US" alt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4F00-C37D-4CB2-B235-95E6CF7CFFAF}"/>
              </a:ext>
            </a:extLst>
          </p:cNvPr>
          <p:cNvSpPr txBox="1"/>
          <p:nvPr/>
        </p:nvSpPr>
        <p:spPr>
          <a:xfrm>
            <a:off x="493244" y="1124521"/>
            <a:ext cx="113177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2800" b="1" u="sng" dirty="0">
                <a:cs typeface="Arial" panose="020B0604020202020204" pitchFamily="34" charset="0"/>
              </a:rPr>
              <a:t>ơ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altLang="en-US" sz="2800" b="1" u="sng" dirty="0">
                <a:cs typeface="Arial" panose="020B0604020202020204" pitchFamily="34" charset="0"/>
              </a:rPr>
              <a:t>ư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7C008-2E02-4739-B0E1-C3F53F447E33}"/>
              </a:ext>
            </a:extLst>
          </p:cNvPr>
          <p:cNvSpPr/>
          <p:nvPr/>
        </p:nvSpPr>
        <p:spPr>
          <a:xfrm>
            <a:off x="93131" y="1675276"/>
            <a:ext cx="112183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Vận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en-US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444ACC-806B-4DD1-AF7F-D1714946FBC1}"/>
              </a:ext>
            </a:extLst>
          </p:cNvPr>
          <p:cNvSpPr/>
          <p:nvPr/>
        </p:nvSpPr>
        <p:spPr>
          <a:xfrm>
            <a:off x="711198" y="2276983"/>
            <a:ext cx="10600267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4957B-17B3-485F-9694-58DDDC959905}"/>
              </a:ext>
            </a:extLst>
          </p:cNvPr>
          <p:cNvSpPr/>
          <p:nvPr/>
        </p:nvSpPr>
        <p:spPr>
          <a:xfrm>
            <a:off x="711198" y="2811565"/>
            <a:ext cx="10600267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Node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info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NHANVIEN.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D0BFA-A325-4FDB-B456-F634CED1A24F}"/>
              </a:ext>
            </a:extLst>
          </p:cNvPr>
          <p:cNvSpPr/>
          <p:nvPr/>
        </p:nvSpPr>
        <p:spPr>
          <a:xfrm>
            <a:off x="711199" y="3369381"/>
            <a:ext cx="10600267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LinkedList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lí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Node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đếm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hủy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sắp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xếp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759100-40A7-4CE1-8854-73A5FDA635EE}"/>
              </a:ext>
            </a:extLst>
          </p:cNvPr>
          <p:cNvSpPr/>
          <p:nvPr/>
        </p:nvSpPr>
        <p:spPr>
          <a:xfrm>
            <a:off x="711198" y="4930261"/>
            <a:ext cx="10600267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4: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qua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form.</a:t>
            </a:r>
          </a:p>
        </p:txBody>
      </p:sp>
    </p:spTree>
    <p:extLst>
      <p:ext uri="{BB962C8B-B14F-4D97-AF65-F5344CB8AC3E}">
        <p14:creationId xmlns:p14="http://schemas.microsoft.com/office/powerpoint/2010/main" val="308597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700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Wingdings</vt:lpstr>
      <vt:lpstr>Office Theme</vt:lpstr>
      <vt:lpstr>TRƯỜNG ĐẠI HỌC SƯ PHẠM KỸ THUẬT TP. HỒ CHÍ MINH KHOA ĐÀO TẠO CHẤT LƯỢNG CAO NGÀNH CÔNG NGHỆ THÔNG TIN ---o0o---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SƯ PHẠM KỸ THUẬT TP. HỒ CHÍ MINH KHOA ĐÀO TẠO CHẤT LƯỢNG CAO NGÀNH CÔNG NGHỆ THÔNG TIN ---o0o---</dc:title>
  <dc:creator>Huu Diep</dc:creator>
  <cp:lastModifiedBy>Huu Diep</cp:lastModifiedBy>
  <cp:revision>17</cp:revision>
  <dcterms:created xsi:type="dcterms:W3CDTF">2018-12-10T03:31:16Z</dcterms:created>
  <dcterms:modified xsi:type="dcterms:W3CDTF">2018-12-10T07:29:04Z</dcterms:modified>
</cp:coreProperties>
</file>