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5.tif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6.tif"/><Relationship Id="rId4" Type="http://schemas.openxmlformats.org/officeDocument/2006/relationships/image" Target="../media/image7.tif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8.tif"/><Relationship Id="rId9" Type="http://schemas.openxmlformats.org/officeDocument/2006/relationships/image" Target="../media/image9.tif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3" Type="http://schemas.openxmlformats.org/officeDocument/2006/relationships/image" Target="../media/image12.png"/><Relationship Id="rId4" Type="http://schemas.openxmlformats.org/officeDocument/2006/relationships/image" Target="../media/image10.tif"/><Relationship Id="rId5" Type="http://schemas.openxmlformats.org/officeDocument/2006/relationships/image" Target="../media/image11.tif"/><Relationship Id="rId6" Type="http://schemas.openxmlformats.org/officeDocument/2006/relationships/image" Target="../media/image12.tif"/><Relationship Id="rId7" Type="http://schemas.openxmlformats.org/officeDocument/2006/relationships/image" Target="../media/image13.tif"/><Relationship Id="rId8" Type="http://schemas.openxmlformats.org/officeDocument/2006/relationships/image" Target="../media/image14.tif"/><Relationship Id="rId9" Type="http://schemas.openxmlformats.org/officeDocument/2006/relationships/image" Target="../media/image15.tif"/><Relationship Id="rId10" Type="http://schemas.openxmlformats.org/officeDocument/2006/relationships/image" Target="../media/image16.tif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3" Type="http://schemas.openxmlformats.org/officeDocument/2006/relationships/image" Target="../media/image12.tif"/><Relationship Id="rId4" Type="http://schemas.openxmlformats.org/officeDocument/2006/relationships/image" Target="../media/image12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0.tif"/><Relationship Id="rId5" Type="http://schemas.openxmlformats.org/officeDocument/2006/relationships/image" Target="../media/image19.png"/><Relationship Id="rId6" Type="http://schemas.openxmlformats.org/officeDocument/2006/relationships/image" Target="../media/image17.tif"/><Relationship Id="rId7" Type="http://schemas.openxmlformats.org/officeDocument/2006/relationships/image" Target="../media/image18.tif"/><Relationship Id="rId8" Type="http://schemas.openxmlformats.org/officeDocument/2006/relationships/image" Target="../media/image19.tif"/><Relationship Id="rId9" Type="http://schemas.openxmlformats.org/officeDocument/2006/relationships/image" Target="../media/image20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Relationship Id="rId3" Type="http://schemas.openxmlformats.org/officeDocument/2006/relationships/image" Target="../media/image4.png"/><Relationship Id="rId4" Type="http://schemas.openxmlformats.org/officeDocument/2006/relationships/image" Target="../media/image22.png"/><Relationship Id="rId5" Type="http://schemas.openxmlformats.org/officeDocument/2006/relationships/image" Target="../media/image20.tif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Relationship Id="rId3" Type="http://schemas.openxmlformats.org/officeDocument/2006/relationships/image" Target="../media/image10.tif"/><Relationship Id="rId4" Type="http://schemas.openxmlformats.org/officeDocument/2006/relationships/image" Target="../media/image19.png"/><Relationship Id="rId5" Type="http://schemas.openxmlformats.org/officeDocument/2006/relationships/image" Target="../media/image24.png"/><Relationship Id="rId6" Type="http://schemas.openxmlformats.org/officeDocument/2006/relationships/image" Target="../media/image18.tif"/><Relationship Id="rId7" Type="http://schemas.openxmlformats.org/officeDocument/2006/relationships/image" Target="../media/image19.tif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Relationship Id="rId3" Type="http://schemas.openxmlformats.org/officeDocument/2006/relationships/image" Target="../media/image12.tif"/><Relationship Id="rId4" Type="http://schemas.openxmlformats.org/officeDocument/2006/relationships/image" Target="../media/image21.tif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Relationship Id="rId3" Type="http://schemas.openxmlformats.org/officeDocument/2006/relationships/image" Target="../media/image8.png"/><Relationship Id="rId4" Type="http://schemas.openxmlformats.org/officeDocument/2006/relationships/image" Target="../media/image5.tif"/><Relationship Id="rId5" Type="http://schemas.openxmlformats.org/officeDocument/2006/relationships/image" Target="../media/image27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Relationship Id="rId3" Type="http://schemas.openxmlformats.org/officeDocument/2006/relationships/image" Target="../media/image19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Relationship Id="rId3" Type="http://schemas.openxmlformats.org/officeDocument/2006/relationships/image" Target="../media/image19.png"/><Relationship Id="rId4" Type="http://schemas.openxmlformats.org/officeDocument/2006/relationships/image" Target="../media/image31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tif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tif"/><Relationship Id="rId3" Type="http://schemas.openxmlformats.org/officeDocument/2006/relationships/image" Target="../media/image2.tif"/><Relationship Id="rId4" Type="http://schemas.openxmlformats.org/officeDocument/2006/relationships/image" Target="../media/image1.tif"/><Relationship Id="rId5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tif"/><Relationship Id="rId3" Type="http://schemas.openxmlformats.org/officeDocument/2006/relationships/image" Target="../media/image2.tif"/><Relationship Id="rId4" Type="http://schemas.openxmlformats.org/officeDocument/2006/relationships/image" Target="../media/image1.tif"/><Relationship Id="rId5" Type="http://schemas.openxmlformats.org/officeDocument/2006/relationships/image" Target="../media/image5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4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2484778" y="3797299"/>
            <a:ext cx="8035244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40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lvl="0">
              <a:defRPr sz="1800"/>
            </a:pPr>
            <a:r>
              <a:rPr sz="14000"/>
              <a:t>Pegpop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b="1" sz="7919"/>
            </a:lvl1pPr>
          </a:lstStyle>
          <a:p>
            <a:pPr lvl="0">
              <a:defRPr b="0" sz="1800"/>
            </a:pPr>
            <a:r>
              <a:rPr b="1" sz="7919"/>
              <a:t>Upload Picture Clicked</a:t>
            </a:r>
          </a:p>
        </p:txBody>
      </p:sp>
      <p:sp>
        <p:nvSpPr>
          <p:cNvPr id="109" name="Shape 109"/>
          <p:cNvSpPr/>
          <p:nvPr/>
        </p:nvSpPr>
        <p:spPr>
          <a:xfrm>
            <a:off x="553720" y="3194049"/>
            <a:ext cx="604266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Alert View with the following option appears</a:t>
            </a:r>
          </a:p>
        </p:txBody>
      </p:sp>
      <p:graphicFrame>
        <p:nvGraphicFramePr>
          <p:cNvPr id="110" name="Table 110"/>
          <p:cNvGraphicFramePr/>
          <p:nvPr/>
        </p:nvGraphicFramePr>
        <p:xfrm>
          <a:off x="1346200" y="4364094"/>
          <a:ext cx="2706192" cy="204141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706191"/>
              </a:tblGrid>
              <a:tr h="628237">
                <a:tc>
                  <a:txBody>
                    <a:bodyPr/>
                    <a:lstStyle/>
                    <a:p>
                      <a:pPr lvl="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Photo Gallery 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lvl="0"/>
                      <a:r>
                        <a:rPr sz="2400"/>
                        <a:t>Camera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lvl="0"/>
                      <a:r>
                        <a:rPr sz="2400"/>
                        <a:t>Instagram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</a:tr>
              <a:tr h="416222">
                <a:tc>
                  <a:txBody>
                    <a:bodyPr/>
                    <a:lstStyle/>
                    <a:p>
                      <a:pPr lvl="0"/>
                      <a:r>
                        <a:rPr sz="2400"/>
                        <a:t>Facebook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</a:tr>
            </a:tbl>
          </a:graphicData>
        </a:graphic>
      </p:graphicFrame>
      <p:pic>
        <p:nvPicPr>
          <p:cNvPr id="111" name="Screen Shot 2014-09-14 at 11.38.5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07646" y="2838450"/>
            <a:ext cx="3803419" cy="6699598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Shape 112"/>
          <p:cNvSpPr/>
          <p:nvPr/>
        </p:nvSpPr>
        <p:spPr>
          <a:xfrm>
            <a:off x="4391034" y="5384800"/>
            <a:ext cx="2268470" cy="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pic>
        <p:nvPicPr>
          <p:cNvPr id="113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11316" y="3996555"/>
            <a:ext cx="3596080" cy="4794772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Shape 114"/>
          <p:cNvSpPr/>
          <p:nvPr/>
        </p:nvSpPr>
        <p:spPr>
          <a:xfrm>
            <a:off x="7649847" y="5108748"/>
            <a:ext cx="2119016" cy="2159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/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50D779"/>
                </a:solidFill>
              </a:defRPr>
            </a:pPr>
          </a:p>
        </p:txBody>
      </p:sp>
      <p:sp>
        <p:nvSpPr>
          <p:cNvPr id="115" name="Shape 115"/>
          <p:cNvSpPr/>
          <p:nvPr/>
        </p:nvSpPr>
        <p:spPr>
          <a:xfrm flipH="1">
            <a:off x="9692954" y="5127871"/>
            <a:ext cx="1126084" cy="52087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16" name="Shape 116"/>
          <p:cNvSpPr/>
          <p:nvPr/>
        </p:nvSpPr>
        <p:spPr>
          <a:xfrm>
            <a:off x="10822331" y="4940300"/>
            <a:ext cx="1762964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 lvl="0">
              <a:defRPr sz="1800"/>
            </a:pPr>
            <a:r>
              <a:rPr sz="1200"/>
              <a:t>Shrinks/enlarges picture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Screen Shot 2014-09-14 at 11.56.2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8941" y="1782854"/>
            <a:ext cx="3549726" cy="61878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62511" y="3539008"/>
            <a:ext cx="302940" cy="3029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62511" y="3970808"/>
            <a:ext cx="302940" cy="3029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pasted-image.t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67668" y="3593752"/>
            <a:ext cx="193453" cy="1934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pasted-image.t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67668" y="4025552"/>
            <a:ext cx="193453" cy="1934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Screen Shot 2014-09-14 at 12.05.10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97548" y="1798941"/>
            <a:ext cx="3549727" cy="61557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pasted-image.t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026868" y="3822352"/>
            <a:ext cx="193453" cy="1934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Screen Shot 2014-09-14 at 12.30.50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065468" y="1798941"/>
            <a:ext cx="3503693" cy="61557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Screen Shot 2014-09-14 at 12.33.22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600951" y="1964276"/>
            <a:ext cx="545263" cy="4658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pasted-image.t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311641" y="2799820"/>
            <a:ext cx="844483" cy="833273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Shape 128"/>
          <p:cNvSpPr/>
          <p:nvPr/>
        </p:nvSpPr>
        <p:spPr>
          <a:xfrm>
            <a:off x="9621703" y="3665078"/>
            <a:ext cx="22435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200">
                <a:solidFill>
                  <a:srgbClr val="FF2600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FF2600"/>
                </a:solidFill>
              </a:rPr>
              <a:t>A</a:t>
            </a:r>
          </a:p>
        </p:txBody>
      </p:sp>
      <p:sp>
        <p:nvSpPr>
          <p:cNvPr id="129" name="Shape 129"/>
          <p:cNvSpPr/>
          <p:nvPr/>
        </p:nvSpPr>
        <p:spPr>
          <a:xfrm>
            <a:off x="9081312" y="8140698"/>
            <a:ext cx="1994485" cy="279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b="1" sz="1200">
                <a:solidFill>
                  <a:srgbClr val="FF2600"/>
                </a:solidFill>
              </a:rPr>
              <a:t>A</a:t>
            </a:r>
            <a:r>
              <a:rPr sz="1200"/>
              <a:t>. Click photo to add friend</a:t>
            </a:r>
          </a:p>
        </p:txBody>
      </p:sp>
      <p:sp>
        <p:nvSpPr>
          <p:cNvPr id="130" name="Shape 130"/>
          <p:cNvSpPr/>
          <p:nvPr/>
        </p:nvSpPr>
        <p:spPr>
          <a:xfrm>
            <a:off x="9805923" y="3403600"/>
            <a:ext cx="545263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1200"/>
            </a:lvl1pPr>
          </a:lstStyle>
          <a:p>
            <a:pPr lvl="0">
              <a:defRPr b="0" sz="1800"/>
            </a:pPr>
            <a:r>
              <a:rPr b="1" sz="1200"/>
              <a:t>+</a:t>
            </a:r>
          </a:p>
        </p:txBody>
      </p:sp>
      <p:sp>
        <p:nvSpPr>
          <p:cNvPr id="131" name="Shape 131"/>
          <p:cNvSpPr/>
          <p:nvPr/>
        </p:nvSpPr>
        <p:spPr>
          <a:xfrm>
            <a:off x="9313029" y="8394700"/>
            <a:ext cx="841707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 lvl="0">
              <a:defRPr sz="1800"/>
            </a:pPr>
            <a:r>
              <a:rPr sz="1200"/>
              <a:t>+        Add</a:t>
            </a:r>
          </a:p>
        </p:txBody>
      </p:sp>
      <p:pic>
        <p:nvPicPr>
          <p:cNvPr id="132" name="pasted-image.t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268767" y="8695041"/>
            <a:ext cx="302941" cy="302941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Shape 133"/>
          <p:cNvSpPr/>
          <p:nvPr/>
        </p:nvSpPr>
        <p:spPr>
          <a:xfrm>
            <a:off x="9636112" y="8706811"/>
            <a:ext cx="68168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 lvl="0">
              <a:defRPr sz="1800"/>
            </a:pPr>
            <a:r>
              <a:rPr sz="1200"/>
              <a:t>Pending</a:t>
            </a:r>
          </a:p>
        </p:txBody>
      </p:sp>
      <p:sp>
        <p:nvSpPr>
          <p:cNvPr id="134" name="Shape 134"/>
          <p:cNvSpPr/>
          <p:nvPr/>
        </p:nvSpPr>
        <p:spPr>
          <a:xfrm>
            <a:off x="9027528" y="9114141"/>
            <a:ext cx="2102054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 lvl="0">
              <a:defRPr sz="1800"/>
            </a:pPr>
            <a:r>
              <a:rPr sz="1200"/>
              <a:t>Click again to cancel request</a:t>
            </a:r>
          </a:p>
        </p:txBody>
      </p:sp>
      <p:sp>
        <p:nvSpPr>
          <p:cNvPr id="135" name="Shape 135"/>
          <p:cNvSpPr/>
          <p:nvPr/>
        </p:nvSpPr>
        <p:spPr>
          <a:xfrm>
            <a:off x="9074925" y="889770"/>
            <a:ext cx="3484780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400"/>
              <a:t>Finding travellers within </a:t>
            </a:r>
            <a:endParaRPr sz="2400"/>
          </a:p>
          <a:p>
            <a:pPr lvl="0">
              <a:defRPr sz="1800"/>
            </a:pPr>
            <a:r>
              <a:rPr sz="2400"/>
              <a:t>FB Friends</a:t>
            </a:r>
          </a:p>
        </p:txBody>
      </p:sp>
      <p:sp>
        <p:nvSpPr>
          <p:cNvPr id="136" name="Shape 136"/>
          <p:cNvSpPr/>
          <p:nvPr/>
        </p:nvSpPr>
        <p:spPr>
          <a:xfrm>
            <a:off x="4108450" y="5054600"/>
            <a:ext cx="509316" cy="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37" name="Shape 137"/>
          <p:cNvSpPr/>
          <p:nvPr/>
        </p:nvSpPr>
        <p:spPr>
          <a:xfrm>
            <a:off x="8107930" y="5054600"/>
            <a:ext cx="938983" cy="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 lvl="0">
              <a:defRPr b="0" sz="1800"/>
            </a:pPr>
            <a:r>
              <a:rPr b="1" sz="8000"/>
              <a:t>Home</a:t>
            </a:r>
          </a:p>
        </p:txBody>
      </p:sp>
      <p:pic>
        <p:nvPicPr>
          <p:cNvPr id="140" name="Screen Shot 2014-09-14 at 13.00.1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92232" y="2660257"/>
            <a:ext cx="3820336" cy="6679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Screen Shot 2014-09-14 at 12.33.2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67027" y="2876284"/>
            <a:ext cx="473279" cy="4043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pasted-image.t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24613" y="2876284"/>
            <a:ext cx="404384" cy="4043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pasted-image.t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914503" y="3553452"/>
            <a:ext cx="890656" cy="9351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pasted-image.t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892236" y="5285506"/>
            <a:ext cx="935189" cy="9351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pasted-image.t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559524" y="8796022"/>
            <a:ext cx="404384" cy="4043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pasted-image.t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265760" y="8761575"/>
            <a:ext cx="473280" cy="4732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pasted-image.t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040892" y="8796022"/>
            <a:ext cx="404385" cy="4043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pasted-image.t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7747128" y="8796022"/>
            <a:ext cx="404385" cy="404385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Shape 149"/>
          <p:cNvSpPr/>
          <p:nvPr/>
        </p:nvSpPr>
        <p:spPr>
          <a:xfrm flipH="1">
            <a:off x="4349749" y="5435600"/>
            <a:ext cx="1" cy="215900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50" name="Shape 150"/>
          <p:cNvSpPr/>
          <p:nvPr/>
        </p:nvSpPr>
        <p:spPr>
          <a:xfrm>
            <a:off x="1404899" y="6197600"/>
            <a:ext cx="2867102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 lvl="0">
              <a:defRPr sz="1800"/>
            </a:pPr>
            <a:r>
              <a:rPr sz="1200"/>
              <a:t>Scroll down refreshes page for new feed</a:t>
            </a:r>
          </a:p>
        </p:txBody>
      </p:sp>
      <p:sp>
        <p:nvSpPr>
          <p:cNvPr id="151" name="Shape 151"/>
          <p:cNvSpPr/>
          <p:nvPr/>
        </p:nvSpPr>
        <p:spPr>
          <a:xfrm>
            <a:off x="6984425" y="2724150"/>
            <a:ext cx="22436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200">
                <a:solidFill>
                  <a:srgbClr val="FF2600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FF2600"/>
                </a:solidFill>
              </a:rPr>
              <a:t>A</a:t>
            </a:r>
          </a:p>
        </p:txBody>
      </p:sp>
      <p:sp>
        <p:nvSpPr>
          <p:cNvPr id="152" name="Shape 152"/>
          <p:cNvSpPr/>
          <p:nvPr/>
        </p:nvSpPr>
        <p:spPr>
          <a:xfrm>
            <a:off x="7949625" y="2876284"/>
            <a:ext cx="22436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200">
                <a:solidFill>
                  <a:srgbClr val="FF2600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FF2600"/>
                </a:solidFill>
              </a:rPr>
              <a:t>B</a:t>
            </a:r>
          </a:p>
        </p:txBody>
      </p:sp>
      <p:sp>
        <p:nvSpPr>
          <p:cNvPr id="153" name="Shape 153"/>
          <p:cNvSpPr/>
          <p:nvPr/>
        </p:nvSpPr>
        <p:spPr>
          <a:xfrm>
            <a:off x="4783670" y="3511550"/>
            <a:ext cx="22436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200">
                <a:solidFill>
                  <a:srgbClr val="FF2600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FF2600"/>
                </a:solidFill>
              </a:rPr>
              <a:t>C</a:t>
            </a:r>
          </a:p>
        </p:txBody>
      </p:sp>
      <p:sp>
        <p:nvSpPr>
          <p:cNvPr id="154" name="Shape 154"/>
          <p:cNvSpPr/>
          <p:nvPr/>
        </p:nvSpPr>
        <p:spPr>
          <a:xfrm>
            <a:off x="5990170" y="3384550"/>
            <a:ext cx="22436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200">
                <a:solidFill>
                  <a:srgbClr val="FF2600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FF2600"/>
                </a:solidFill>
              </a:rPr>
              <a:t>C</a:t>
            </a:r>
          </a:p>
        </p:txBody>
      </p:sp>
      <p:sp>
        <p:nvSpPr>
          <p:cNvPr id="155" name="Shape 155"/>
          <p:cNvSpPr/>
          <p:nvPr/>
        </p:nvSpPr>
        <p:spPr>
          <a:xfrm>
            <a:off x="6984425" y="5060950"/>
            <a:ext cx="22436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200">
                <a:solidFill>
                  <a:srgbClr val="FF2600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FF2600"/>
                </a:solidFill>
              </a:rPr>
              <a:t>D</a:t>
            </a:r>
          </a:p>
        </p:txBody>
      </p:sp>
      <p:sp>
        <p:nvSpPr>
          <p:cNvPr id="156" name="Shape 156"/>
          <p:cNvSpPr/>
          <p:nvPr/>
        </p:nvSpPr>
        <p:spPr>
          <a:xfrm>
            <a:off x="7674430" y="5560061"/>
            <a:ext cx="21595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200">
                <a:solidFill>
                  <a:srgbClr val="FF2600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FF2600"/>
                </a:solidFill>
              </a:rPr>
              <a:t>E</a:t>
            </a:r>
          </a:p>
        </p:txBody>
      </p:sp>
      <p:sp>
        <p:nvSpPr>
          <p:cNvPr id="157" name="Shape 157"/>
          <p:cNvSpPr/>
          <p:nvPr/>
        </p:nvSpPr>
        <p:spPr>
          <a:xfrm>
            <a:off x="7685615" y="5966461"/>
            <a:ext cx="207393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200">
                <a:solidFill>
                  <a:srgbClr val="FF2600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FF2600"/>
                </a:solidFill>
              </a:rPr>
              <a:t>F</a:t>
            </a:r>
          </a:p>
        </p:txBody>
      </p:sp>
      <p:sp>
        <p:nvSpPr>
          <p:cNvPr id="158" name="Shape 158"/>
          <p:cNvSpPr/>
          <p:nvPr/>
        </p:nvSpPr>
        <p:spPr>
          <a:xfrm>
            <a:off x="8142815" y="6512561"/>
            <a:ext cx="207393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200">
                <a:solidFill>
                  <a:srgbClr val="FF2600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FF2600"/>
                </a:solidFill>
              </a:rPr>
              <a:t>F</a:t>
            </a:r>
          </a:p>
        </p:txBody>
      </p:sp>
      <p:sp>
        <p:nvSpPr>
          <p:cNvPr id="159" name="Shape 159"/>
          <p:cNvSpPr/>
          <p:nvPr/>
        </p:nvSpPr>
        <p:spPr>
          <a:xfrm>
            <a:off x="4906429" y="9257114"/>
            <a:ext cx="232842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200">
                <a:solidFill>
                  <a:srgbClr val="FF2600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FF2600"/>
                </a:solidFill>
              </a:rPr>
              <a:t>G</a:t>
            </a:r>
          </a:p>
        </p:txBody>
      </p:sp>
      <p:sp>
        <p:nvSpPr>
          <p:cNvPr id="160" name="Shape 160"/>
          <p:cNvSpPr/>
          <p:nvPr/>
        </p:nvSpPr>
        <p:spPr>
          <a:xfrm>
            <a:off x="5649536" y="9257114"/>
            <a:ext cx="22435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200">
                <a:solidFill>
                  <a:srgbClr val="FF2600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FF2600"/>
                </a:solidFill>
              </a:rPr>
              <a:t>H</a:t>
            </a:r>
          </a:p>
        </p:txBody>
      </p:sp>
      <p:sp>
        <p:nvSpPr>
          <p:cNvPr id="161" name="Shape 161"/>
          <p:cNvSpPr/>
          <p:nvPr/>
        </p:nvSpPr>
        <p:spPr>
          <a:xfrm>
            <a:off x="6409536" y="9257114"/>
            <a:ext cx="156642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200">
                <a:solidFill>
                  <a:srgbClr val="FF2600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FF2600"/>
                </a:solidFill>
              </a:rPr>
              <a:t>I</a:t>
            </a:r>
          </a:p>
        </p:txBody>
      </p:sp>
      <p:sp>
        <p:nvSpPr>
          <p:cNvPr id="162" name="Shape 162"/>
          <p:cNvSpPr/>
          <p:nvPr/>
        </p:nvSpPr>
        <p:spPr>
          <a:xfrm>
            <a:off x="7143555" y="9257114"/>
            <a:ext cx="19905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200">
                <a:solidFill>
                  <a:srgbClr val="FF2600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FF2600"/>
                </a:solidFill>
              </a:rPr>
              <a:t>J</a:t>
            </a:r>
          </a:p>
        </p:txBody>
      </p:sp>
      <p:sp>
        <p:nvSpPr>
          <p:cNvPr id="163" name="Shape 163"/>
          <p:cNvSpPr/>
          <p:nvPr/>
        </p:nvSpPr>
        <p:spPr>
          <a:xfrm>
            <a:off x="7837446" y="9257114"/>
            <a:ext cx="22435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200">
                <a:solidFill>
                  <a:srgbClr val="FF2600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FF2600"/>
                </a:solidFill>
              </a:rPr>
              <a:t>K</a:t>
            </a:r>
          </a:p>
        </p:txBody>
      </p:sp>
      <p:sp>
        <p:nvSpPr>
          <p:cNvPr id="164" name="Shape 164"/>
          <p:cNvSpPr/>
          <p:nvPr/>
        </p:nvSpPr>
        <p:spPr>
          <a:xfrm>
            <a:off x="9113304" y="2463787"/>
            <a:ext cx="3309058" cy="4826026"/>
          </a:xfrm>
          <a:prstGeom prst="rect">
            <a:avLst/>
          </a:prstGeom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/>
            </a:pPr>
            <a:r>
              <a:rPr b="1" sz="1400"/>
              <a:t>Key</a:t>
            </a:r>
            <a:endParaRPr b="1" sz="1400"/>
          </a:p>
          <a:p>
            <a:pPr lvl="0">
              <a:defRPr sz="1800"/>
            </a:pPr>
            <a:endParaRPr b="1" sz="1400"/>
          </a:p>
          <a:p>
            <a:pPr lvl="0" algn="l">
              <a:defRPr sz="1800"/>
            </a:pPr>
            <a:r>
              <a:rPr b="1" sz="1200">
                <a:solidFill>
                  <a:srgbClr val="FF2600"/>
                </a:solidFill>
              </a:rPr>
              <a:t>A </a:t>
            </a:r>
            <a:r>
              <a:rPr sz="1200"/>
              <a:t>Search</a:t>
            </a:r>
            <a:endParaRPr sz="1200"/>
          </a:p>
          <a:p>
            <a:pPr lvl="0" algn="l">
              <a:defRPr sz="1800"/>
            </a:pPr>
            <a:r>
              <a:rPr sz="1200"/>
              <a:t>Click and brings up 3 most recent searches. When typing starts will bring up most recent and then suggestions will pop up</a:t>
            </a:r>
            <a:endParaRPr sz="1200"/>
          </a:p>
          <a:p>
            <a:pPr lvl="0" algn="l">
              <a:defRPr sz="1800"/>
            </a:pPr>
            <a:endParaRPr sz="1200"/>
          </a:p>
          <a:p>
            <a:pPr lvl="0" algn="l">
              <a:defRPr sz="1800"/>
            </a:pPr>
            <a:r>
              <a:rPr b="1" sz="1200">
                <a:solidFill>
                  <a:srgbClr val="FF2600"/>
                </a:solidFill>
              </a:rPr>
              <a:t>B</a:t>
            </a:r>
            <a:r>
              <a:rPr b="1" sz="1200"/>
              <a:t> </a:t>
            </a:r>
            <a:r>
              <a:rPr sz="1200"/>
              <a:t>Settings bar</a:t>
            </a:r>
            <a:endParaRPr b="1" sz="1200"/>
          </a:p>
          <a:p>
            <a:pPr lvl="0" algn="l">
              <a:defRPr sz="1800"/>
            </a:pPr>
            <a:endParaRPr sz="1200"/>
          </a:p>
          <a:p>
            <a:pPr lvl="0" algn="l">
              <a:defRPr sz="1800"/>
            </a:pPr>
            <a:r>
              <a:rPr b="1" sz="1200">
                <a:solidFill>
                  <a:srgbClr val="FF2600"/>
                </a:solidFill>
              </a:rPr>
              <a:t>C</a:t>
            </a:r>
            <a:r>
              <a:rPr sz="1200"/>
              <a:t> Own post </a:t>
            </a:r>
            <a:endParaRPr sz="1200"/>
          </a:p>
          <a:p>
            <a:pPr lvl="0" algn="l">
              <a:defRPr sz="1800"/>
            </a:pPr>
            <a:endParaRPr sz="1200"/>
          </a:p>
          <a:p>
            <a:pPr lvl="0" algn="l">
              <a:defRPr sz="1800"/>
            </a:pPr>
            <a:r>
              <a:rPr b="1" sz="1200">
                <a:solidFill>
                  <a:srgbClr val="FF2600"/>
                </a:solidFill>
              </a:rPr>
              <a:t>D</a:t>
            </a:r>
            <a:r>
              <a:rPr sz="1200"/>
              <a:t> Leads to their profile</a:t>
            </a:r>
            <a:endParaRPr sz="1200"/>
          </a:p>
          <a:p>
            <a:pPr lvl="0" algn="l">
              <a:defRPr sz="1800"/>
            </a:pPr>
            <a:endParaRPr sz="1200"/>
          </a:p>
          <a:p>
            <a:pPr lvl="0" algn="l">
              <a:defRPr sz="1800"/>
            </a:pPr>
            <a:r>
              <a:rPr b="1" sz="1200">
                <a:solidFill>
                  <a:srgbClr val="FF2600"/>
                </a:solidFill>
              </a:rPr>
              <a:t>E</a:t>
            </a:r>
            <a:r>
              <a:rPr sz="1200"/>
              <a:t> Whole blog post</a:t>
            </a:r>
            <a:endParaRPr sz="1200"/>
          </a:p>
          <a:p>
            <a:pPr lvl="0" algn="l">
              <a:defRPr sz="1800"/>
            </a:pPr>
            <a:endParaRPr sz="1200"/>
          </a:p>
          <a:p>
            <a:pPr lvl="0" algn="l">
              <a:defRPr sz="1800"/>
            </a:pPr>
            <a:r>
              <a:rPr b="1" sz="1200">
                <a:solidFill>
                  <a:srgbClr val="FF2600"/>
                </a:solidFill>
              </a:rPr>
              <a:t>F</a:t>
            </a:r>
            <a:r>
              <a:rPr sz="1200"/>
              <a:t> Goes to the particular post</a:t>
            </a:r>
            <a:endParaRPr sz="1200"/>
          </a:p>
          <a:p>
            <a:pPr lvl="0" algn="l">
              <a:defRPr sz="1800"/>
            </a:pPr>
            <a:endParaRPr sz="1200"/>
          </a:p>
          <a:p>
            <a:pPr lvl="0" algn="l">
              <a:defRPr sz="1800"/>
            </a:pPr>
            <a:r>
              <a:rPr b="1" sz="1200">
                <a:solidFill>
                  <a:srgbClr val="FF2600"/>
                </a:solidFill>
              </a:rPr>
              <a:t>G</a:t>
            </a:r>
            <a:r>
              <a:rPr sz="1200"/>
              <a:t> Home</a:t>
            </a:r>
            <a:endParaRPr sz="1200"/>
          </a:p>
          <a:p>
            <a:pPr lvl="0" algn="l">
              <a:defRPr sz="1800"/>
            </a:pPr>
            <a:endParaRPr sz="1200"/>
          </a:p>
          <a:p>
            <a:pPr lvl="0" algn="l">
              <a:defRPr sz="1800"/>
            </a:pPr>
            <a:r>
              <a:rPr b="1" sz="1200">
                <a:solidFill>
                  <a:srgbClr val="FF2600"/>
                </a:solidFill>
              </a:rPr>
              <a:t>H</a:t>
            </a:r>
            <a:r>
              <a:rPr sz="1200"/>
              <a:t> “What’s hot”</a:t>
            </a:r>
            <a:endParaRPr sz="1200"/>
          </a:p>
          <a:p>
            <a:pPr lvl="0" algn="l">
              <a:defRPr sz="1800"/>
            </a:pPr>
            <a:endParaRPr sz="1200"/>
          </a:p>
          <a:p>
            <a:pPr lvl="0" algn="l">
              <a:defRPr sz="1800"/>
            </a:pPr>
            <a:r>
              <a:rPr b="1" sz="1200">
                <a:solidFill>
                  <a:srgbClr val="FF2600"/>
                </a:solidFill>
              </a:rPr>
              <a:t>I</a:t>
            </a:r>
            <a:r>
              <a:rPr sz="1200"/>
              <a:t> Add</a:t>
            </a:r>
            <a:endParaRPr sz="1200"/>
          </a:p>
          <a:p>
            <a:pPr lvl="0" algn="l">
              <a:defRPr sz="1800"/>
            </a:pPr>
            <a:endParaRPr sz="1200"/>
          </a:p>
          <a:p>
            <a:pPr lvl="0" algn="l">
              <a:defRPr sz="1800"/>
            </a:pPr>
            <a:r>
              <a:rPr b="1" sz="1200">
                <a:solidFill>
                  <a:srgbClr val="FF2600"/>
                </a:solidFill>
              </a:rPr>
              <a:t>J</a:t>
            </a:r>
            <a:r>
              <a:rPr sz="1200"/>
              <a:t> Map</a:t>
            </a:r>
            <a:endParaRPr sz="1200"/>
          </a:p>
          <a:p>
            <a:pPr lvl="0" algn="l">
              <a:defRPr sz="1800"/>
            </a:pPr>
            <a:endParaRPr sz="1200"/>
          </a:p>
          <a:p>
            <a:pPr lvl="0" algn="l">
              <a:defRPr sz="1800"/>
            </a:pPr>
            <a:r>
              <a:rPr b="1" sz="1200">
                <a:solidFill>
                  <a:srgbClr val="FF2600"/>
                </a:solidFill>
              </a:rPr>
              <a:t>K</a:t>
            </a:r>
            <a:r>
              <a:rPr sz="1200"/>
              <a:t> My planned trail (“Wish List”)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 lvl="0">
              <a:defRPr b="0" sz="1800"/>
            </a:pPr>
            <a:r>
              <a:rPr b="1" sz="8000"/>
              <a:t>Settings Bar</a:t>
            </a:r>
          </a:p>
        </p:txBody>
      </p:sp>
      <p:graphicFrame>
        <p:nvGraphicFramePr>
          <p:cNvPr id="167" name="Table 167"/>
          <p:cNvGraphicFramePr/>
          <p:nvPr/>
        </p:nvGraphicFramePr>
        <p:xfrm>
          <a:off x="9976147" y="2971800"/>
          <a:ext cx="2702968" cy="64262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2702966"/>
              </a:tblGrid>
              <a:tr h="394906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/>
                        <a:t>Settings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164F86"/>
                      </a:solidFill>
                      <a:miter lim="400000"/>
                    </a:lnB>
                    <a:noFill/>
                  </a:tcPr>
                </a:tc>
              </a:tr>
              <a:tr h="376955">
                <a:tc>
                  <a:txBody>
                    <a:bodyPr/>
                    <a:lstStyle/>
                    <a:p>
                      <a:pPr lvl="0" defTabSz="914400"/>
                      <a:r>
                        <a:rPr sz="1200"/>
                        <a:t>Change Profile Picture
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164F86"/>
                      </a:solidFill>
                      <a:miter lim="400000"/>
                    </a:lnB>
                    <a:noFill/>
                  </a:tcPr>
                </a:tc>
              </a:tr>
              <a:tr h="376955">
                <a:tc>
                  <a:txBody>
                    <a:bodyPr/>
                    <a:lstStyle/>
                    <a:p>
                      <a:pPr lvl="0" defTabSz="914400"/>
                      <a:r>
                        <a:rPr sz="1200"/>
                        <a:t>Change Privacy Settings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164F86"/>
                      </a:solidFill>
                      <a:miter lim="400000"/>
                    </a:lnB>
                    <a:noFill/>
                  </a:tcPr>
                </a:tc>
              </a:tr>
              <a:tr h="376955">
                <a:tc>
                  <a:txBody>
                    <a:bodyPr/>
                    <a:lstStyle/>
                    <a:p>
                      <a:pPr lvl="0" defTabSz="914400"/>
                      <a:r>
                        <a:rPr sz="1200"/>
                        <a:t>Add Friends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164F86"/>
                      </a:solidFill>
                      <a:miter lim="400000"/>
                    </a:lnB>
                    <a:noFill/>
                  </a:tcPr>
                </a:tc>
              </a:tr>
              <a:tr h="376955">
                <a:tc>
                  <a:txBody>
                    <a:bodyPr/>
                    <a:lstStyle/>
                    <a:p>
                      <a:pPr lvl="0" defTabSz="914400">
                        <a:defRPr sz="12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164F86"/>
                      </a:solidFill>
                      <a:miter lim="400000"/>
                    </a:lnB>
                    <a:noFill/>
                  </a:tcPr>
                </a:tc>
              </a:tr>
              <a:tr h="376955">
                <a:tc>
                  <a:txBody>
                    <a:bodyPr/>
                    <a:lstStyle/>
                    <a:p>
                      <a:pPr lvl="0" defTabSz="914400"/>
                      <a:r>
                        <a:rPr b="1" sz="1200"/>
                        <a:t>Support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164F86"/>
                      </a:solidFill>
                      <a:miter lim="400000"/>
                    </a:lnB>
                    <a:noFill/>
                  </a:tcPr>
                </a:tc>
              </a:tr>
              <a:tr h="376955">
                <a:tc>
                  <a:txBody>
                    <a:bodyPr/>
                    <a:lstStyle/>
                    <a:p>
                      <a:pPr lvl="0" defTabSz="914400"/>
                      <a:r>
                        <a:rPr sz="1200"/>
                        <a:t>Help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164F86"/>
                      </a:solidFill>
                      <a:miter lim="400000"/>
                    </a:lnB>
                    <a:noFill/>
                  </a:tcPr>
                </a:tc>
              </a:tr>
              <a:tr h="376955">
                <a:tc>
                  <a:txBody>
                    <a:bodyPr/>
                    <a:lstStyle/>
                    <a:p>
                      <a:pPr lvl="0" defTabSz="914400"/>
                      <a:r>
                        <a:rPr sz="1200"/>
                        <a:t>Report a Problem 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164F86"/>
                      </a:solidFill>
                      <a:miter lim="400000"/>
                    </a:lnB>
                    <a:noFill/>
                  </a:tcPr>
                </a:tc>
              </a:tr>
              <a:tr h="376955">
                <a:tc>
                  <a:txBody>
                    <a:bodyPr/>
                    <a:lstStyle/>
                    <a:p>
                      <a:pPr lvl="0" defTabSz="914400">
                        <a:defRPr b="1" sz="12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164F86"/>
                      </a:solidFill>
                      <a:miter lim="400000"/>
                    </a:lnB>
                    <a:noFill/>
                  </a:tcPr>
                </a:tc>
              </a:tr>
              <a:tr h="376955">
                <a:tc>
                  <a:txBody>
                    <a:bodyPr/>
                    <a:lstStyle/>
                    <a:p>
                      <a:pPr lvl="0" defTabSz="914400"/>
                      <a:r>
                        <a:rPr b="1" sz="1200"/>
                        <a:t>About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164F86"/>
                      </a:solidFill>
                      <a:miter lim="400000"/>
                    </a:lnB>
                    <a:noFill/>
                  </a:tcPr>
                </a:tc>
              </a:tr>
              <a:tr h="376955">
                <a:tc>
                  <a:txBody>
                    <a:bodyPr/>
                    <a:lstStyle/>
                    <a:p>
                      <a:pPr lvl="0" defTabSz="914400"/>
                      <a:r>
                        <a:rPr sz="1200"/>
                        <a:t>Ads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164F86"/>
                      </a:solidFill>
                      <a:miter lim="400000"/>
                    </a:lnB>
                    <a:noFill/>
                  </a:tcPr>
                </a:tc>
              </a:tr>
              <a:tr h="376955">
                <a:tc>
                  <a:txBody>
                    <a:bodyPr/>
                    <a:lstStyle/>
                    <a:p>
                      <a:pPr lvl="0" defTabSz="914400"/>
                      <a:r>
                        <a:rPr sz="1200"/>
                        <a:t>T &amp; C
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164F86"/>
                      </a:solidFill>
                      <a:miter lim="400000"/>
                    </a:lnB>
                    <a:noFill/>
                  </a:tcPr>
                </a:tc>
              </a:tr>
              <a:tr h="376955">
                <a:tc>
                  <a:txBody>
                    <a:bodyPr/>
                    <a:lstStyle/>
                    <a:p>
                      <a:pPr lvl="0" defTabSz="914400"/>
                      <a:r>
                        <a:rPr sz="1200"/>
                        <a:t>About this Version
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164F86"/>
                      </a:solidFill>
                      <a:miter lim="400000"/>
                    </a:lnB>
                    <a:noFill/>
                  </a:tcPr>
                </a:tc>
              </a:tr>
              <a:tr h="376955">
                <a:tc>
                  <a:txBody>
                    <a:bodyPr/>
                    <a:lstStyle/>
                    <a:p>
                      <a:pPr lvl="0" defTabSz="914400"/>
                      <a:r>
                        <a:rPr sz="1200"/>
                        <a:t>Account History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164F86"/>
                      </a:solidFill>
                      <a:miter lim="400000"/>
                    </a:lnB>
                    <a:noFill/>
                  </a:tcPr>
                </a:tc>
              </a:tr>
              <a:tr h="376955"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164F86"/>
                      </a:solidFill>
                      <a:miter lim="400000"/>
                    </a:lnT>
                    <a:noFill/>
                  </a:tcPr>
                </a:tc>
              </a:tr>
              <a:tr h="376955"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</a:tr>
              <a:tr h="376955"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</a:tr>
            </a:tbl>
          </a:graphicData>
        </a:graphic>
      </p:graphicFrame>
      <p:pic>
        <p:nvPicPr>
          <p:cNvPr id="168" name="Screen Shot 2014-09-15 at 10.06.4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9808" y="2467130"/>
            <a:ext cx="2741068" cy="6201273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Shape 169"/>
          <p:cNvSpPr/>
          <p:nvPr/>
        </p:nvSpPr>
        <p:spPr>
          <a:xfrm>
            <a:off x="1396796" y="8902699"/>
            <a:ext cx="184190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Slide out bar</a:t>
            </a:r>
          </a:p>
        </p:txBody>
      </p:sp>
      <p:pic>
        <p:nvPicPr>
          <p:cNvPr id="170" name="Screen Shot 2014-09-15 at 18.58.4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28630" y="2490974"/>
            <a:ext cx="3398675" cy="6201273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Shape 171"/>
          <p:cNvSpPr/>
          <p:nvPr/>
        </p:nvSpPr>
        <p:spPr>
          <a:xfrm flipV="1">
            <a:off x="8045450" y="4161830"/>
            <a:ext cx="1" cy="120578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72" name="Shape 172"/>
          <p:cNvSpPr/>
          <p:nvPr/>
        </p:nvSpPr>
        <p:spPr>
          <a:xfrm>
            <a:off x="8045450" y="5735910"/>
            <a:ext cx="1" cy="120578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73" name="Shape 173"/>
          <p:cNvSpPr/>
          <p:nvPr/>
        </p:nvSpPr>
        <p:spPr>
          <a:xfrm>
            <a:off x="7825236" y="5412059"/>
            <a:ext cx="157673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 lvl="0">
              <a:defRPr sz="1800"/>
            </a:pPr>
            <a:r>
              <a:rPr sz="1200"/>
              <a:t>Can scroll up &amp; down</a:t>
            </a:r>
          </a:p>
        </p:txBody>
      </p:sp>
      <p:sp>
        <p:nvSpPr>
          <p:cNvPr id="174" name="Shape 174"/>
          <p:cNvSpPr/>
          <p:nvPr/>
        </p:nvSpPr>
        <p:spPr>
          <a:xfrm>
            <a:off x="3829050" y="3213100"/>
            <a:ext cx="511406" cy="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 lvl="0">
              <a:defRPr b="0" sz="1800"/>
            </a:pPr>
            <a:r>
              <a:rPr b="1" sz="8000"/>
              <a:t>Search Bar</a:t>
            </a:r>
          </a:p>
        </p:txBody>
      </p:sp>
      <p:pic>
        <p:nvPicPr>
          <p:cNvPr id="177" name="Screen Shot 2014-09-14 at 13.41.0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15817" y="3603587"/>
            <a:ext cx="3373166" cy="5944175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Shape 178"/>
          <p:cNvSpPr/>
          <p:nvPr/>
        </p:nvSpPr>
        <p:spPr>
          <a:xfrm>
            <a:off x="4361560" y="2313454"/>
            <a:ext cx="428167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Journey Title Search</a:t>
            </a:r>
          </a:p>
        </p:txBody>
      </p:sp>
      <p:pic>
        <p:nvPicPr>
          <p:cNvPr id="179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24036" y="5166593"/>
            <a:ext cx="647701" cy="647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Screen Shot 2014-09-14 at 12.33.22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411247" y="3803384"/>
            <a:ext cx="473279" cy="404384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Shape 181"/>
          <p:cNvSpPr/>
          <p:nvPr/>
        </p:nvSpPr>
        <p:spPr>
          <a:xfrm>
            <a:off x="6275920" y="4933950"/>
            <a:ext cx="22436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200">
                <a:solidFill>
                  <a:srgbClr val="FF2600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FF2600"/>
                </a:solidFill>
              </a:rPr>
              <a:t>A</a:t>
            </a:r>
          </a:p>
        </p:txBody>
      </p:sp>
      <p:sp>
        <p:nvSpPr>
          <p:cNvPr id="182" name="Shape 182"/>
          <p:cNvSpPr/>
          <p:nvPr/>
        </p:nvSpPr>
        <p:spPr>
          <a:xfrm>
            <a:off x="5171020" y="5035550"/>
            <a:ext cx="22436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200">
                <a:solidFill>
                  <a:srgbClr val="FF2600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FF2600"/>
                </a:solidFill>
              </a:rPr>
              <a:t>A</a:t>
            </a:r>
          </a:p>
        </p:txBody>
      </p:sp>
      <p:sp>
        <p:nvSpPr>
          <p:cNvPr id="183" name="Shape 183"/>
          <p:cNvSpPr/>
          <p:nvPr/>
        </p:nvSpPr>
        <p:spPr>
          <a:xfrm>
            <a:off x="2663135" y="5035548"/>
            <a:ext cx="1557130" cy="279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b="1" sz="1200">
                <a:solidFill>
                  <a:srgbClr val="FF2600"/>
                </a:solidFill>
              </a:rPr>
              <a:t>A</a:t>
            </a:r>
            <a:r>
              <a:rPr b="1" sz="1200">
                <a:solidFill>
                  <a:srgbClr val="942192"/>
                </a:solidFill>
              </a:rPr>
              <a:t> </a:t>
            </a:r>
            <a:r>
              <a:rPr sz="1200"/>
              <a:t>Takes to user page</a:t>
            </a:r>
          </a:p>
        </p:txBody>
      </p:sp>
      <p:sp>
        <p:nvSpPr>
          <p:cNvPr id="184" name="Shape 184"/>
          <p:cNvSpPr/>
          <p:nvPr/>
        </p:nvSpPr>
        <p:spPr>
          <a:xfrm flipH="1">
            <a:off x="3706796" y="6448141"/>
            <a:ext cx="1385904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85" name="Shape 185"/>
          <p:cNvSpPr/>
          <p:nvPr/>
        </p:nvSpPr>
        <p:spPr>
          <a:xfrm>
            <a:off x="2177770" y="6308441"/>
            <a:ext cx="146106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 lvl="0">
              <a:defRPr sz="1800"/>
            </a:pPr>
            <a:r>
              <a:rPr sz="1200"/>
              <a:t>Banner to blog post</a:t>
            </a:r>
          </a:p>
        </p:txBody>
      </p:sp>
      <p:sp>
        <p:nvSpPr>
          <p:cNvPr id="186" name="Shape 186"/>
          <p:cNvSpPr/>
          <p:nvPr/>
        </p:nvSpPr>
        <p:spPr>
          <a:xfrm>
            <a:off x="4756147" y="3379768"/>
            <a:ext cx="3492505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87" name="Shape 187"/>
          <p:cNvSpPr/>
          <p:nvPr/>
        </p:nvSpPr>
        <p:spPr>
          <a:xfrm>
            <a:off x="8485301" y="2899669"/>
            <a:ext cx="3196998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800"/>
              <a:t>Swipe right</a:t>
            </a:r>
            <a:endParaRPr sz="2800"/>
          </a:p>
          <a:p>
            <a:pPr lvl="0">
              <a:defRPr sz="1800"/>
            </a:pPr>
            <a:r>
              <a:rPr sz="2800"/>
              <a:t>Filter table appears</a:t>
            </a:r>
          </a:p>
        </p:txBody>
      </p:sp>
      <p:graphicFrame>
        <p:nvGraphicFramePr>
          <p:cNvPr id="188" name="Table 188"/>
          <p:cNvGraphicFramePr/>
          <p:nvPr/>
        </p:nvGraphicFramePr>
        <p:xfrm>
          <a:off x="8784535" y="4322043"/>
          <a:ext cx="2762053" cy="1981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762051"/>
              </a:tblGrid>
              <a:tr h="495300">
                <a:tc>
                  <a:txBody>
                    <a:bodyPr/>
                    <a:lstStyle/>
                    <a:p>
                      <a:pPr lvl="0" defTabSz="914400"/>
                      <a:r>
                        <a:rPr b="1" sz="2600"/>
                        <a:t>Filter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Date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Popularity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Following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89" name="Shape 189"/>
          <p:cNvSpPr/>
          <p:nvPr/>
        </p:nvSpPr>
        <p:spPr>
          <a:xfrm>
            <a:off x="810768" y="2886969"/>
            <a:ext cx="2315464" cy="1346201"/>
          </a:xfrm>
          <a:prstGeom prst="rect">
            <a:avLst/>
          </a:prstGeom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2000"/>
              <a:t>Can search for:</a:t>
            </a:r>
            <a:endParaRPr sz="2000"/>
          </a:p>
          <a:p>
            <a:pPr lvl="0" marL="444499" indent="-444499" algn="l">
              <a:buSzPct val="75000"/>
              <a:buChar char="•"/>
              <a:defRPr sz="1800"/>
            </a:pPr>
            <a:r>
              <a:rPr sz="2000"/>
              <a:t>Location</a:t>
            </a:r>
            <a:endParaRPr sz="2000"/>
          </a:p>
          <a:p>
            <a:pPr lvl="0" marL="444499" indent="-444499" algn="l">
              <a:buSzPct val="75000"/>
              <a:buChar char="•"/>
              <a:defRPr sz="1800"/>
            </a:pPr>
            <a:r>
              <a:rPr sz="2000"/>
              <a:t>Pegged words</a:t>
            </a:r>
            <a:endParaRPr sz="2000"/>
          </a:p>
          <a:p>
            <a:pPr lvl="0" marL="444499" indent="-444499" algn="l">
              <a:buSzPct val="75000"/>
              <a:buChar char="•"/>
              <a:defRPr sz="1800"/>
            </a:pPr>
            <a:r>
              <a:rPr sz="2000"/>
              <a:t>Users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 lvl="0">
              <a:defRPr b="0" sz="1800"/>
            </a:pPr>
            <a:r>
              <a:rPr b="1" sz="8000"/>
              <a:t>Own Post Page</a:t>
            </a:r>
          </a:p>
        </p:txBody>
      </p:sp>
      <p:pic>
        <p:nvPicPr>
          <p:cNvPr id="192" name="Screen Shot 2014-09-15 at 22.58.0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91196" y="2511301"/>
            <a:ext cx="3679274" cy="64835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Screen Shot 2014-09-14 at 11.18.1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86992" y="3513013"/>
            <a:ext cx="802908" cy="7986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pasted-image.t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87813" y="2838184"/>
            <a:ext cx="302784" cy="3027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whitePeg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080196" y="2821210"/>
            <a:ext cx="366014" cy="336732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Shape 196"/>
          <p:cNvSpPr/>
          <p:nvPr/>
        </p:nvSpPr>
        <p:spPr>
          <a:xfrm>
            <a:off x="2551158" y="4666721"/>
            <a:ext cx="1074577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/>
            </a:pPr>
            <a:r>
              <a:rPr b="1" sz="1400"/>
              <a:t>Journey 1</a:t>
            </a:r>
          </a:p>
        </p:txBody>
      </p:sp>
      <p:pic>
        <p:nvPicPr>
          <p:cNvPr id="197" name="pasted-image.t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581269" y="5075964"/>
            <a:ext cx="2899128" cy="16235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pasted-image.t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718050" y="6803918"/>
            <a:ext cx="302784" cy="3027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pasted-image.t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187950" y="6803918"/>
            <a:ext cx="302784" cy="30278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Screen Shot 2014-09-15 at 23.06.44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6632200" y="2489958"/>
            <a:ext cx="3679274" cy="653466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whitePeg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537896" y="2821210"/>
            <a:ext cx="366014" cy="3367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pasted-image.t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307413" y="2838184"/>
            <a:ext cx="302784" cy="30278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Screen Shot 2014-09-14 at 11.18.1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81192" y="3513013"/>
            <a:ext cx="802908" cy="798638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hape 204"/>
          <p:cNvSpPr/>
          <p:nvPr/>
        </p:nvSpPr>
        <p:spPr>
          <a:xfrm>
            <a:off x="8807285" y="9194800"/>
            <a:ext cx="1506240" cy="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05" name="Shape 205"/>
          <p:cNvSpPr/>
          <p:nvPr/>
        </p:nvSpPr>
        <p:spPr>
          <a:xfrm flipH="1">
            <a:off x="6635354" y="9194800"/>
            <a:ext cx="1506240" cy="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06" name="Shape 206"/>
          <p:cNvSpPr/>
          <p:nvPr/>
        </p:nvSpPr>
        <p:spPr>
          <a:xfrm>
            <a:off x="7357042" y="9245600"/>
            <a:ext cx="22347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 lvl="0">
              <a:defRPr sz="1800"/>
            </a:pPr>
            <a:r>
              <a:rPr sz="1200"/>
              <a:t>Scroll to see more of the globe </a:t>
            </a:r>
          </a:p>
        </p:txBody>
      </p:sp>
      <p:sp>
        <p:nvSpPr>
          <p:cNvPr id="207" name="Shape 207"/>
          <p:cNvSpPr/>
          <p:nvPr/>
        </p:nvSpPr>
        <p:spPr>
          <a:xfrm>
            <a:off x="10345750" y="5334000"/>
            <a:ext cx="2359000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1200"/>
              <a:t>Auto default of current location.</a:t>
            </a:r>
            <a:endParaRPr sz="1200"/>
          </a:p>
          <a:p>
            <a:pPr lvl="0">
              <a:defRPr sz="1800"/>
            </a:pPr>
            <a:r>
              <a:rPr sz="1200"/>
              <a:t>If current location not enabled,</a:t>
            </a:r>
            <a:endParaRPr sz="1200"/>
          </a:p>
          <a:p>
            <a:pPr lvl="0">
              <a:defRPr sz="1800"/>
            </a:pPr>
            <a:r>
              <a:rPr sz="1200"/>
              <a:t>will default to the last set location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 lvl="0">
              <a:defRPr b="0" sz="1800"/>
            </a:pPr>
            <a:r>
              <a:rPr b="1" sz="8000"/>
              <a:t>Map View</a:t>
            </a:r>
          </a:p>
        </p:txBody>
      </p:sp>
      <p:pic>
        <p:nvPicPr>
          <p:cNvPr id="210" name="Screen Shot 2014-09-15 at 23.13.4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3359" y="3073400"/>
            <a:ext cx="3759201" cy="3606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Peg_burned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08406" y="5509527"/>
            <a:ext cx="319282" cy="29374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Peg_burned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87906" y="4925327"/>
            <a:ext cx="319282" cy="29374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Peg_burned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36806" y="4468127"/>
            <a:ext cx="319282" cy="293740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Shape 214"/>
          <p:cNvSpPr/>
          <p:nvPr/>
        </p:nvSpPr>
        <p:spPr>
          <a:xfrm>
            <a:off x="255270" y="7150100"/>
            <a:ext cx="468376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 lvl="0">
              <a:defRPr sz="1800"/>
            </a:pPr>
            <a:r>
              <a:rPr sz="2000"/>
              <a:t>Pegs current location and past locations</a:t>
            </a:r>
          </a:p>
        </p:txBody>
      </p:sp>
      <p:pic>
        <p:nvPicPr>
          <p:cNvPr id="215" name="Peg_burned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63318" y="4925327"/>
            <a:ext cx="319282" cy="29374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Screen Shot 2014-09-15 at 23.18.33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38801" y="3073400"/>
            <a:ext cx="3695701" cy="3568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Shape 217"/>
          <p:cNvSpPr/>
          <p:nvPr/>
        </p:nvSpPr>
        <p:spPr>
          <a:xfrm>
            <a:off x="4621800" y="3721099"/>
            <a:ext cx="219776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1200"/>
              <a:t>Zoom in - double tap/zoom in </a:t>
            </a:r>
            <a:endParaRPr sz="1200"/>
          </a:p>
          <a:p>
            <a:pPr lvl="0">
              <a:defRPr sz="1800"/>
            </a:pPr>
            <a:r>
              <a:rPr sz="1200"/>
              <a:t>motion with fingers</a:t>
            </a:r>
          </a:p>
        </p:txBody>
      </p:sp>
      <p:sp>
        <p:nvSpPr>
          <p:cNvPr id="218" name="Shape 218"/>
          <p:cNvSpPr/>
          <p:nvPr/>
        </p:nvSpPr>
        <p:spPr>
          <a:xfrm>
            <a:off x="4723146" y="4614996"/>
            <a:ext cx="1995068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pic>
        <p:nvPicPr>
          <p:cNvPr id="219" name="Peg_burned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90318" y="5052327"/>
            <a:ext cx="319282" cy="29374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Peg_burned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0526" y="4710880"/>
            <a:ext cx="319282" cy="29374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Peg_burned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523326" y="5256980"/>
            <a:ext cx="319282" cy="293740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Shape 222"/>
          <p:cNvSpPr/>
          <p:nvPr/>
        </p:nvSpPr>
        <p:spPr>
          <a:xfrm flipH="1">
            <a:off x="8985250" y="3721099"/>
            <a:ext cx="1721987" cy="104799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23" name="Shape 223"/>
          <p:cNvSpPr/>
          <p:nvPr/>
        </p:nvSpPr>
        <p:spPr>
          <a:xfrm>
            <a:off x="10655088" y="3276600"/>
            <a:ext cx="2085087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1200"/>
              <a:t>Click - Main picture of of the sub</a:t>
            </a:r>
            <a:endParaRPr sz="1200"/>
          </a:p>
          <a:p>
            <a:pPr lvl="0">
              <a:defRPr sz="1800"/>
            </a:pPr>
            <a:r>
              <a:rPr sz="1200"/>
              <a:t>blog post appears</a:t>
            </a:r>
          </a:p>
        </p:txBody>
      </p:sp>
      <p:sp>
        <p:nvSpPr>
          <p:cNvPr id="224" name="Shape 224"/>
          <p:cNvSpPr/>
          <p:nvPr/>
        </p:nvSpPr>
        <p:spPr>
          <a:xfrm>
            <a:off x="8756650" y="4914899"/>
            <a:ext cx="838201" cy="614721"/>
          </a:xfrm>
          <a:prstGeom prst="line">
            <a:avLst/>
          </a:prstGeom>
          <a:ln w="25400">
            <a:solidFill>
              <a:srgbClr val="424242"/>
            </a:solidFill>
            <a:prstDash val="sysDot"/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225" name="Shape 225"/>
          <p:cNvSpPr/>
          <p:nvPr/>
        </p:nvSpPr>
        <p:spPr>
          <a:xfrm>
            <a:off x="10553741" y="4648199"/>
            <a:ext cx="22032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1200"/>
              <a:t>Zoom in - String breaks down </a:t>
            </a:r>
            <a:endParaRPr sz="1200"/>
          </a:p>
          <a:p>
            <a:pPr lvl="0">
              <a:defRPr sz="1800"/>
            </a:pPr>
            <a:r>
              <a:rPr sz="1200"/>
              <a:t>to path to get from A-B</a:t>
            </a:r>
          </a:p>
        </p:txBody>
      </p:sp>
      <p:sp>
        <p:nvSpPr>
          <p:cNvPr id="226" name="Shape 226"/>
          <p:cNvSpPr/>
          <p:nvPr/>
        </p:nvSpPr>
        <p:spPr>
          <a:xfrm flipH="1">
            <a:off x="9151064" y="4937925"/>
            <a:ext cx="1394791" cy="24182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27" name="Shape 227"/>
          <p:cNvSpPr/>
          <p:nvPr/>
        </p:nvSpPr>
        <p:spPr>
          <a:xfrm>
            <a:off x="11655365" y="5086350"/>
            <a:ext cx="1" cy="63500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28" name="Shape 228"/>
          <p:cNvSpPr/>
          <p:nvPr/>
        </p:nvSpPr>
        <p:spPr>
          <a:xfrm>
            <a:off x="11174771" y="5842000"/>
            <a:ext cx="961188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 lvl="0">
              <a:defRPr sz="1800"/>
            </a:pPr>
            <a:r>
              <a:rPr sz="1200"/>
              <a:t>Google Map</a:t>
            </a:r>
          </a:p>
        </p:txBody>
      </p:sp>
      <p:sp>
        <p:nvSpPr>
          <p:cNvPr id="229" name="Shape 229"/>
          <p:cNvSpPr/>
          <p:nvPr/>
        </p:nvSpPr>
        <p:spPr>
          <a:xfrm>
            <a:off x="6549479" y="7112000"/>
            <a:ext cx="2692004" cy="17395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729" y="0"/>
                </a:moveTo>
                <a:lnTo>
                  <a:pt x="2729" y="10847"/>
                </a:lnTo>
                <a:lnTo>
                  <a:pt x="0" y="12956"/>
                </a:lnTo>
                <a:lnTo>
                  <a:pt x="2729" y="15065"/>
                </a:lnTo>
                <a:lnTo>
                  <a:pt x="2729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2729" y="0"/>
                </a:lnTo>
                <a:close/>
              </a:path>
            </a:pathLst>
          </a:custGeom>
          <a:ln w="25400">
            <a:solidFill>
              <a:srgbClr val="C0C0C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50D779"/>
                </a:solidFill>
              </a:defRPr>
            </a:pPr>
          </a:p>
        </p:txBody>
      </p:sp>
      <p:sp>
        <p:nvSpPr>
          <p:cNvPr id="230" name="Shape 230"/>
          <p:cNvSpPr/>
          <p:nvPr/>
        </p:nvSpPr>
        <p:spPr>
          <a:xfrm>
            <a:off x="7005828" y="7169149"/>
            <a:ext cx="148612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b="1" sz="1600"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/>
            </a:pPr>
            <a:r>
              <a:rPr sz="1400">
                <a:latin typeface="Courier New"/>
                <a:ea typeface="Courier New"/>
                <a:cs typeface="Courier New"/>
                <a:sym typeface="Courier New"/>
              </a:rPr>
              <a:t>Sub-Title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Pegged Location</a:t>
            </a:r>
          </a:p>
        </p:txBody>
      </p:sp>
      <p:pic>
        <p:nvPicPr>
          <p:cNvPr id="231" name="pasted-image.t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063920" y="7917626"/>
            <a:ext cx="1375835" cy="825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 lvl="0">
              <a:defRPr b="0" sz="1800"/>
            </a:pPr>
            <a:r>
              <a:rPr b="1" sz="8000"/>
              <a:t>Blog Post</a:t>
            </a:r>
          </a:p>
        </p:txBody>
      </p:sp>
      <p:pic>
        <p:nvPicPr>
          <p:cNvPr id="234" name="Screen Shot 2014-09-16 at 00.07.4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1161" y="2711450"/>
            <a:ext cx="3652345" cy="6425007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65413" y="3041384"/>
            <a:ext cx="302784" cy="30278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whitePeg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22896" y="3024410"/>
            <a:ext cx="366014" cy="3367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Screen Shot 2014-09-16 at 13.24.31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381750" y="2762231"/>
            <a:ext cx="3492848" cy="6323444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38" name="Table 238"/>
          <p:cNvGraphicFramePr/>
          <p:nvPr/>
        </p:nvGraphicFramePr>
        <p:xfrm>
          <a:off x="10477500" y="2768600"/>
          <a:ext cx="1504157" cy="103941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504156"/>
              </a:tblGrid>
              <a:tr h="376634">
                <a:tc>
                  <a:txBody>
                    <a:bodyPr/>
                    <a:lstStyle/>
                    <a:p>
                      <a:pPr lvl="0" defTabSz="914400"/>
                      <a:r>
                        <a:rPr sz="1600"/>
                        <a:t>Settings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</a:tr>
              <a:tr h="329009">
                <a:tc>
                  <a:txBody>
                    <a:bodyPr/>
                    <a:lstStyle/>
                    <a:p>
                      <a:pPr lvl="0" defTabSz="914400"/>
                      <a:r>
                        <a:rPr sz="1600"/>
                        <a:t>Edit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</a:tr>
              <a:tr h="333771">
                <a:tc>
                  <a:txBody>
                    <a:bodyPr/>
                    <a:lstStyle/>
                    <a:p>
                      <a:pPr lvl="0" defTabSz="914400"/>
                      <a:r>
                        <a:rPr sz="1600"/>
                        <a:t>Log Out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239" name="Shape 239"/>
          <p:cNvSpPr/>
          <p:nvPr/>
        </p:nvSpPr>
        <p:spPr>
          <a:xfrm>
            <a:off x="10494933" y="3973115"/>
            <a:ext cx="146929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 lvl="0">
              <a:defRPr sz="1800"/>
            </a:pPr>
            <a:r>
              <a:rPr sz="1200"/>
              <a:t>Setting bar appears</a:t>
            </a:r>
          </a:p>
        </p:txBody>
      </p:sp>
      <p:sp>
        <p:nvSpPr>
          <p:cNvPr id="240" name="Shape 240"/>
          <p:cNvSpPr/>
          <p:nvPr/>
        </p:nvSpPr>
        <p:spPr>
          <a:xfrm>
            <a:off x="9607550" y="3454400"/>
            <a:ext cx="764642" cy="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pic>
        <p:nvPicPr>
          <p:cNvPr id="241" name="pasted-image.t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782050" y="7845318"/>
            <a:ext cx="302784" cy="30278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2" name="pasted-image.t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112250" y="7845318"/>
            <a:ext cx="302784" cy="302784"/>
          </a:xfrm>
          <a:prstGeom prst="rect">
            <a:avLst/>
          </a:prstGeom>
          <a:ln w="12700">
            <a:miter lim="400000"/>
          </a:ln>
        </p:spPr>
      </p:pic>
      <p:sp>
        <p:nvSpPr>
          <p:cNvPr id="243" name="Shape 243"/>
          <p:cNvSpPr/>
          <p:nvPr/>
        </p:nvSpPr>
        <p:spPr>
          <a:xfrm>
            <a:off x="10173014" y="8597900"/>
            <a:ext cx="2316328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 lvl="0">
              <a:defRPr sz="1800"/>
            </a:pPr>
            <a:r>
              <a:rPr sz="1200"/>
              <a:t>Click and expands to comments</a:t>
            </a:r>
          </a:p>
        </p:txBody>
      </p:sp>
      <p:sp>
        <p:nvSpPr>
          <p:cNvPr id="244" name="Shape 244"/>
          <p:cNvSpPr/>
          <p:nvPr/>
        </p:nvSpPr>
        <p:spPr>
          <a:xfrm>
            <a:off x="9359361" y="8089900"/>
            <a:ext cx="1264965" cy="444004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45" name="Shape 245"/>
          <p:cNvSpPr/>
          <p:nvPr/>
        </p:nvSpPr>
        <p:spPr>
          <a:xfrm>
            <a:off x="9944160" y="5524499"/>
            <a:ext cx="25708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1200"/>
              <a:t>Can have as many text and photos </a:t>
            </a:r>
            <a:endParaRPr sz="1200"/>
          </a:p>
          <a:p>
            <a:pPr lvl="0">
              <a:defRPr sz="1800"/>
            </a:pPr>
            <a:r>
              <a:rPr sz="1200"/>
              <a:t>for each sub title</a:t>
            </a:r>
          </a:p>
        </p:txBody>
      </p:sp>
      <p:sp>
        <p:nvSpPr>
          <p:cNvPr id="246" name="Shape 246"/>
          <p:cNvSpPr/>
          <p:nvPr/>
        </p:nvSpPr>
        <p:spPr>
          <a:xfrm>
            <a:off x="631748" y="9137649"/>
            <a:ext cx="1122060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Other peoples profile blog will be the same layout as above but with no edit rights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What’s Hot</a:t>
            </a:r>
          </a:p>
        </p:txBody>
      </p:sp>
      <p:pic>
        <p:nvPicPr>
          <p:cNvPr id="249" name="Screen Shot 2014-09-16 at 13.39.4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51815" y="2923351"/>
            <a:ext cx="3701170" cy="6418343"/>
          </a:xfrm>
          <a:prstGeom prst="rect">
            <a:avLst/>
          </a:prstGeom>
          <a:ln w="12700">
            <a:miter lim="400000"/>
          </a:ln>
        </p:spPr>
      </p:pic>
      <p:pic>
        <p:nvPicPr>
          <p:cNvPr id="250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17636" y="3926606"/>
            <a:ext cx="935189" cy="935188"/>
          </a:xfrm>
          <a:prstGeom prst="rect">
            <a:avLst/>
          </a:prstGeom>
          <a:ln w="12700">
            <a:miter lim="400000"/>
          </a:ln>
        </p:spPr>
      </p:pic>
      <p:sp>
        <p:nvSpPr>
          <p:cNvPr id="251" name="Shape 251"/>
          <p:cNvSpPr/>
          <p:nvPr/>
        </p:nvSpPr>
        <p:spPr>
          <a:xfrm>
            <a:off x="5366841" y="3987800"/>
            <a:ext cx="25759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600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424242"/>
                </a:solidFill>
              </a:rPr>
              <a:t>Username</a:t>
            </a:r>
          </a:p>
        </p:txBody>
      </p:sp>
      <p:sp>
        <p:nvSpPr>
          <p:cNvPr id="252" name="Shape 252"/>
          <p:cNvSpPr/>
          <p:nvPr/>
        </p:nvSpPr>
        <p:spPr>
          <a:xfrm>
            <a:off x="5366841" y="4216399"/>
            <a:ext cx="2575918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24242"/>
                </a:solidFill>
              </a:rPr>
              <a:t>Sub-Title</a:t>
            </a:r>
          </a:p>
        </p:txBody>
      </p:sp>
      <p:pic>
        <p:nvPicPr>
          <p:cNvPr id="253" name="pasted-image.t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306432" y="5078660"/>
            <a:ext cx="2391936" cy="1791644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Shape 254"/>
          <p:cNvSpPr/>
          <p:nvPr/>
        </p:nvSpPr>
        <p:spPr>
          <a:xfrm>
            <a:off x="8550754" y="4178300"/>
            <a:ext cx="4196392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2000"/>
              <a:t>Algorithm with be mixed with:</a:t>
            </a:r>
            <a:endParaRPr sz="2000"/>
          </a:p>
          <a:p>
            <a:pPr lvl="0" marL="246944" indent="-246944" algn="l">
              <a:buSzPct val="75000"/>
              <a:buChar char="•"/>
              <a:defRPr sz="1800"/>
            </a:pPr>
            <a:r>
              <a:rPr sz="2000"/>
              <a:t>Most like in the past 24 hours</a:t>
            </a:r>
            <a:endParaRPr sz="2000"/>
          </a:p>
          <a:p>
            <a:pPr lvl="0" marL="246944" indent="-246944" algn="l">
              <a:buSzPct val="75000"/>
              <a:buChar char="•"/>
              <a:defRPr sz="1800"/>
            </a:pPr>
            <a:r>
              <a:rPr sz="2000"/>
              <a:t>Your history in the past x amount </a:t>
            </a:r>
            <a:endParaRPr sz="2000"/>
          </a:p>
          <a:p>
            <a:pPr lvl="0" algn="l">
              <a:defRPr sz="1800"/>
            </a:pPr>
            <a:r>
              <a:rPr sz="2000"/>
              <a:t>of days</a:t>
            </a:r>
            <a:endParaRPr sz="2000"/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 lvl="0">
              <a:defRPr b="0" sz="1800"/>
            </a:pPr>
            <a:r>
              <a:rPr b="1" sz="8000"/>
              <a:t>Edit clicked</a:t>
            </a:r>
          </a:p>
        </p:txBody>
      </p:sp>
      <p:sp>
        <p:nvSpPr>
          <p:cNvPr id="257" name="Shape 257"/>
          <p:cNvSpPr/>
          <p:nvPr>
            <p:ph type="body" idx="1"/>
          </p:nvPr>
        </p:nvSpPr>
        <p:spPr>
          <a:xfrm>
            <a:off x="952500" y="2609850"/>
            <a:ext cx="11099800" cy="2641600"/>
          </a:xfrm>
          <a:prstGeom prst="rect">
            <a:avLst/>
          </a:prstGeom>
        </p:spPr>
        <p:txBody>
          <a:bodyPr/>
          <a:lstStyle/>
          <a:p>
            <a:pPr lvl="0" marL="0" indent="0">
              <a:lnSpc>
                <a:spcPct val="10000"/>
              </a:lnSpc>
              <a:buSzTx/>
              <a:buNone/>
              <a:defRPr sz="1800"/>
            </a:pPr>
            <a:r>
              <a:rPr sz="3600"/>
              <a:t>If decided to edit existing blog. Can edit:</a:t>
            </a:r>
            <a:endParaRPr sz="3600"/>
          </a:p>
          <a:p>
            <a:pPr lvl="0">
              <a:lnSpc>
                <a:spcPct val="10000"/>
              </a:lnSpc>
              <a:defRPr sz="1800"/>
            </a:pPr>
            <a:r>
              <a:rPr sz="3600"/>
              <a:t>Subtitle</a:t>
            </a:r>
            <a:endParaRPr sz="3600"/>
          </a:p>
          <a:p>
            <a:pPr lvl="0">
              <a:lnSpc>
                <a:spcPct val="10000"/>
              </a:lnSpc>
              <a:defRPr sz="1800"/>
            </a:pPr>
            <a:r>
              <a:rPr sz="3600"/>
              <a:t>Photo</a:t>
            </a:r>
            <a:endParaRPr sz="3600"/>
          </a:p>
          <a:p>
            <a:pPr lvl="0">
              <a:lnSpc>
                <a:spcPct val="10000"/>
              </a:lnSpc>
              <a:defRPr sz="1800"/>
            </a:pPr>
            <a:r>
              <a:rPr sz="3600"/>
              <a:t>Text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 lvl="0">
              <a:defRPr b="0" sz="1800"/>
            </a:pPr>
            <a:r>
              <a:rPr b="1" sz="8000"/>
              <a:t>Colour Scheme</a:t>
            </a:r>
          </a:p>
        </p:txBody>
      </p:sp>
      <p:pic>
        <p:nvPicPr>
          <p:cNvPr id="35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37204" y="2767657"/>
            <a:ext cx="1905001" cy="254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91547" y="2767657"/>
            <a:ext cx="1905001" cy="254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asted-image.t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45889" y="2767657"/>
            <a:ext cx="1905001" cy="2540001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Shape 38"/>
          <p:cNvSpPr/>
          <p:nvPr/>
        </p:nvSpPr>
        <p:spPr>
          <a:xfrm>
            <a:off x="1704553" y="4762500"/>
            <a:ext cx="98767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400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04040"/>
                </a:solidFill>
              </a:rPr>
              <a:t>#70B8FF</a:t>
            </a:r>
            <a:endParaRPr sz="1400">
              <a:solidFill>
                <a:srgbClr val="404040"/>
              </a:solidFill>
            </a:endParaRPr>
          </a:p>
        </p:txBody>
      </p:sp>
      <p:sp>
        <p:nvSpPr>
          <p:cNvPr id="39" name="Shape 39"/>
          <p:cNvSpPr/>
          <p:nvPr/>
        </p:nvSpPr>
        <p:spPr>
          <a:xfrm>
            <a:off x="6024165" y="4762500"/>
            <a:ext cx="103976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400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04040"/>
                </a:solidFill>
              </a:rPr>
              <a:t>#78CACA</a:t>
            </a:r>
            <a:endParaRPr sz="1400">
              <a:solidFill>
                <a:srgbClr val="404040"/>
              </a:solidFill>
            </a:endParaRPr>
          </a:p>
        </p:txBody>
      </p:sp>
      <p:sp>
        <p:nvSpPr>
          <p:cNvPr id="40" name="Shape 40"/>
          <p:cNvSpPr/>
          <p:nvPr/>
        </p:nvSpPr>
        <p:spPr>
          <a:xfrm>
            <a:off x="10369822" y="4762500"/>
            <a:ext cx="100260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400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04040"/>
                </a:solidFill>
              </a:rPr>
              <a:t>#85FFAD</a:t>
            </a:r>
            <a:endParaRPr sz="1400">
              <a:solidFill>
                <a:srgbClr val="404040"/>
              </a:solidFill>
            </a:endParaRP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 lvl="0">
              <a:defRPr b="0" sz="1800"/>
            </a:pPr>
            <a:r>
              <a:rPr b="1" sz="8000"/>
              <a:t>Adding Journey</a:t>
            </a:r>
          </a:p>
        </p:txBody>
      </p:sp>
      <p:pic>
        <p:nvPicPr>
          <p:cNvPr id="260" name="Screen Shot 2014-09-16 at 14.58.5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7713" y="2639499"/>
            <a:ext cx="3418649" cy="622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Screen Shot 2014-09-14 at 11.38.58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42246" y="2647950"/>
            <a:ext cx="3525641" cy="6210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pasted-image.t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95742" y="3615555"/>
            <a:ext cx="3418649" cy="4558199"/>
          </a:xfrm>
          <a:prstGeom prst="rect">
            <a:avLst/>
          </a:prstGeom>
          <a:ln w="12700">
            <a:miter lim="400000"/>
          </a:ln>
        </p:spPr>
      </p:pic>
      <p:sp>
        <p:nvSpPr>
          <p:cNvPr id="263" name="Shape 263"/>
          <p:cNvSpPr/>
          <p:nvPr/>
        </p:nvSpPr>
        <p:spPr>
          <a:xfrm>
            <a:off x="4527227" y="3962400"/>
            <a:ext cx="2955678" cy="3026420"/>
          </a:xfrm>
          <a:prstGeom prst="rect">
            <a:avLst/>
          </a:prstGeom>
          <a:ln w="63500">
            <a:solidFill/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50D779"/>
                </a:solidFill>
              </a:defRPr>
            </a:pPr>
          </a:p>
        </p:txBody>
      </p:sp>
      <p:sp>
        <p:nvSpPr>
          <p:cNvPr id="264" name="Shape 264"/>
          <p:cNvSpPr/>
          <p:nvPr/>
        </p:nvSpPr>
        <p:spPr>
          <a:xfrm>
            <a:off x="430656" y="9023350"/>
            <a:ext cx="283438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 lvl="0">
              <a:defRPr sz="1800"/>
            </a:pPr>
            <a:r>
              <a:rPr sz="2000"/>
              <a:t>Change to picture icon?</a:t>
            </a:r>
          </a:p>
        </p:txBody>
      </p:sp>
      <p:sp>
        <p:nvSpPr>
          <p:cNvPr id="265" name="Shape 265"/>
          <p:cNvSpPr/>
          <p:nvPr/>
        </p:nvSpPr>
        <p:spPr>
          <a:xfrm>
            <a:off x="3702050" y="5613400"/>
            <a:ext cx="534509" cy="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pic>
        <p:nvPicPr>
          <p:cNvPr id="266" name="Screen Shot 2014-09-16 at 15.21.18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313770" y="2706445"/>
            <a:ext cx="3351839" cy="6093310"/>
          </a:xfrm>
          <a:prstGeom prst="rect">
            <a:avLst/>
          </a:prstGeom>
          <a:ln w="12700">
            <a:miter lim="400000"/>
          </a:ln>
        </p:spPr>
      </p:pic>
      <p:sp>
        <p:nvSpPr>
          <p:cNvPr id="267" name="Shape 267"/>
          <p:cNvSpPr/>
          <p:nvPr/>
        </p:nvSpPr>
        <p:spPr>
          <a:xfrm>
            <a:off x="7773574" y="5613400"/>
            <a:ext cx="534509" cy="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b="1" sz="7360"/>
            </a:lvl1pPr>
          </a:lstStyle>
          <a:p>
            <a:pPr lvl="0">
              <a:defRPr b="0" sz="1800"/>
            </a:pPr>
            <a:r>
              <a:rPr b="1" sz="7360"/>
              <a:t>Add To Existing Journey</a:t>
            </a:r>
          </a:p>
        </p:txBody>
      </p:sp>
      <p:pic>
        <p:nvPicPr>
          <p:cNvPr id="270" name="Screen Shot 2014-09-16 at 00.07.4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45061" y="2540596"/>
            <a:ext cx="3652345" cy="6425008"/>
          </a:xfrm>
          <a:prstGeom prst="rect">
            <a:avLst/>
          </a:prstGeom>
          <a:ln w="12700">
            <a:miter lim="400000"/>
          </a:ln>
        </p:spPr>
      </p:pic>
      <p:pic>
        <p:nvPicPr>
          <p:cNvPr id="271" name="whitePeg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86796" y="2853557"/>
            <a:ext cx="366014" cy="3367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2" name="Screen Shot 2014-09-16 at 15.28.13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00" y="2556174"/>
            <a:ext cx="3681977" cy="6393852"/>
          </a:xfrm>
          <a:prstGeom prst="rect">
            <a:avLst/>
          </a:prstGeom>
          <a:ln w="12700">
            <a:miter lim="400000"/>
          </a:ln>
        </p:spPr>
      </p:pic>
      <p:sp>
        <p:nvSpPr>
          <p:cNvPr id="273" name="Shape 273"/>
          <p:cNvSpPr/>
          <p:nvPr/>
        </p:nvSpPr>
        <p:spPr>
          <a:xfrm>
            <a:off x="3663950" y="6083300"/>
            <a:ext cx="489755" cy="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pic>
        <p:nvPicPr>
          <p:cNvPr id="274" name="whitePeg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7396" y="2853557"/>
            <a:ext cx="366014" cy="3367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5" name="Screen Shot 2014-09-16 at 15.32.58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252590" y="2519346"/>
            <a:ext cx="3652345" cy="6369600"/>
          </a:xfrm>
          <a:prstGeom prst="rect">
            <a:avLst/>
          </a:prstGeom>
          <a:ln w="12700">
            <a:miter lim="400000"/>
          </a:ln>
        </p:spPr>
      </p:pic>
      <p:sp>
        <p:nvSpPr>
          <p:cNvPr id="276" name="Shape 276"/>
          <p:cNvSpPr/>
          <p:nvPr/>
        </p:nvSpPr>
        <p:spPr>
          <a:xfrm>
            <a:off x="7753350" y="5704145"/>
            <a:ext cx="489755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pic>
        <p:nvPicPr>
          <p:cNvPr id="277" name="whitePeg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353996" y="2853557"/>
            <a:ext cx="366014" cy="3367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Screen Shot 2014-09-16 at 15.36.4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0498" y="727967"/>
            <a:ext cx="3407671" cy="6068599"/>
          </a:xfrm>
          <a:prstGeom prst="rect">
            <a:avLst/>
          </a:prstGeom>
          <a:ln w="12700">
            <a:miter lim="400000"/>
          </a:ln>
        </p:spPr>
      </p:pic>
      <p:sp>
        <p:nvSpPr>
          <p:cNvPr id="280" name="Shape 280"/>
          <p:cNvSpPr/>
          <p:nvPr/>
        </p:nvSpPr>
        <p:spPr>
          <a:xfrm flipH="1">
            <a:off x="3056582" y="3724225"/>
            <a:ext cx="908080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81" name="Shape 281"/>
          <p:cNvSpPr/>
          <p:nvPr/>
        </p:nvSpPr>
        <p:spPr>
          <a:xfrm>
            <a:off x="4005961" y="3584525"/>
            <a:ext cx="81457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 lvl="0">
              <a:defRPr sz="1800"/>
            </a:pPr>
            <a:r>
              <a:rPr sz="1200"/>
              <a:t>Autoreads</a:t>
            </a:r>
          </a:p>
        </p:txBody>
      </p:sp>
      <p:pic>
        <p:nvPicPr>
          <p:cNvPr id="282" name="whitePeg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5496" y="986657"/>
            <a:ext cx="366014" cy="3367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83" name="Screen Shot 2014-09-16 at 18.02.30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036988" y="755088"/>
            <a:ext cx="3174196" cy="6068598"/>
          </a:xfrm>
          <a:prstGeom prst="rect">
            <a:avLst/>
          </a:prstGeom>
          <a:ln w="12700">
            <a:miter lim="400000"/>
          </a:ln>
        </p:spPr>
      </p:pic>
      <p:sp>
        <p:nvSpPr>
          <p:cNvPr id="284" name="Shape 284"/>
          <p:cNvSpPr/>
          <p:nvPr/>
        </p:nvSpPr>
        <p:spPr>
          <a:xfrm>
            <a:off x="3722068" y="2565400"/>
            <a:ext cx="1382364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pic>
        <p:nvPicPr>
          <p:cNvPr id="285" name="whitePeg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01196" y="986657"/>
            <a:ext cx="366014" cy="336732"/>
          </a:xfrm>
          <a:prstGeom prst="rect">
            <a:avLst/>
          </a:prstGeom>
          <a:ln w="12700">
            <a:miter lim="400000"/>
          </a:ln>
        </p:spPr>
      </p:pic>
      <p:sp>
        <p:nvSpPr>
          <p:cNvPr id="286" name="Shape 286"/>
          <p:cNvSpPr/>
          <p:nvPr/>
        </p:nvSpPr>
        <p:spPr>
          <a:xfrm>
            <a:off x="9283510" y="1015323"/>
            <a:ext cx="152872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 lvl="0">
              <a:defRPr sz="1800"/>
            </a:pPr>
            <a:r>
              <a:rPr sz="1200"/>
              <a:t>Goes to full day blog</a:t>
            </a:r>
          </a:p>
        </p:txBody>
      </p:sp>
      <p:sp>
        <p:nvSpPr>
          <p:cNvPr id="287" name="Shape 287"/>
          <p:cNvSpPr/>
          <p:nvPr/>
        </p:nvSpPr>
        <p:spPr>
          <a:xfrm flipV="1">
            <a:off x="8147050" y="1155023"/>
            <a:ext cx="1094855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88" name="Shape 288"/>
          <p:cNvSpPr/>
          <p:nvPr/>
        </p:nvSpPr>
        <p:spPr>
          <a:xfrm>
            <a:off x="6416060" y="6000750"/>
            <a:ext cx="41605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+</a:t>
            </a:r>
          </a:p>
        </p:txBody>
      </p:sp>
      <p:sp>
        <p:nvSpPr>
          <p:cNvPr id="289" name="Shape 289"/>
          <p:cNvSpPr/>
          <p:nvPr/>
        </p:nvSpPr>
        <p:spPr>
          <a:xfrm>
            <a:off x="6673850" y="6489023"/>
            <a:ext cx="244501" cy="73660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90" name="Shape 290"/>
          <p:cNvSpPr/>
          <p:nvPr/>
        </p:nvSpPr>
        <p:spPr>
          <a:xfrm>
            <a:off x="6794107" y="7200223"/>
            <a:ext cx="2037132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 lvl="0">
              <a:defRPr sz="1800"/>
            </a:pPr>
            <a:r>
              <a:rPr sz="1200"/>
              <a:t>Leads back to photo upload</a:t>
            </a:r>
          </a:p>
        </p:txBody>
      </p:sp>
      <p:sp>
        <p:nvSpPr>
          <p:cNvPr id="291" name="Shape 291"/>
          <p:cNvSpPr/>
          <p:nvPr/>
        </p:nvSpPr>
        <p:spPr>
          <a:xfrm>
            <a:off x="7812672" y="7492323"/>
            <a:ext cx="1" cy="447042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92" name="Shape 292"/>
          <p:cNvSpPr/>
          <p:nvPr/>
        </p:nvSpPr>
        <p:spPr>
          <a:xfrm>
            <a:off x="7587577" y="7952065"/>
            <a:ext cx="45019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 lvl="0">
              <a:defRPr sz="1800"/>
            </a:pPr>
            <a:r>
              <a:rPr sz="1200"/>
              <a:t>Crop</a:t>
            </a:r>
          </a:p>
        </p:txBody>
      </p:sp>
      <p:sp>
        <p:nvSpPr>
          <p:cNvPr id="293" name="Shape 293"/>
          <p:cNvSpPr/>
          <p:nvPr/>
        </p:nvSpPr>
        <p:spPr>
          <a:xfrm>
            <a:off x="7812672" y="8244165"/>
            <a:ext cx="1" cy="447042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94" name="Shape 294"/>
          <p:cNvSpPr/>
          <p:nvPr/>
        </p:nvSpPr>
        <p:spPr>
          <a:xfrm>
            <a:off x="7399821" y="8703906"/>
            <a:ext cx="825704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 lvl="0">
              <a:defRPr sz="1800"/>
            </a:pPr>
            <a:r>
              <a:rPr sz="1200"/>
              <a:t>Blog page</a:t>
            </a:r>
          </a:p>
        </p:txBody>
      </p:sp>
      <p:sp>
        <p:nvSpPr>
          <p:cNvPr id="295" name="Shape 295"/>
          <p:cNvSpPr/>
          <p:nvPr/>
        </p:nvSpPr>
        <p:spPr>
          <a:xfrm>
            <a:off x="5365750" y="5283200"/>
            <a:ext cx="2402373" cy="825500"/>
          </a:xfrm>
          <a:prstGeom prst="rect">
            <a:avLst/>
          </a:prstGeom>
          <a:ln w="6350">
            <a:solidFill/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50D779"/>
                </a:solidFill>
              </a:defRPr>
            </a:pPr>
          </a:p>
        </p:txBody>
      </p:sp>
      <p:sp>
        <p:nvSpPr>
          <p:cNvPr id="296" name="Shape 296"/>
          <p:cNvSpPr/>
          <p:nvPr/>
        </p:nvSpPr>
        <p:spPr>
          <a:xfrm>
            <a:off x="7791450" y="5590454"/>
            <a:ext cx="908080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97" name="Shape 297"/>
          <p:cNvSpPr/>
          <p:nvPr/>
        </p:nvSpPr>
        <p:spPr>
          <a:xfrm>
            <a:off x="8719681" y="5450754"/>
            <a:ext cx="2095958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 lvl="0">
              <a:defRPr sz="1800"/>
            </a:pPr>
            <a:r>
              <a:rPr sz="1200"/>
              <a:t>Editable description text field</a:t>
            </a: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 lvl="0">
              <a:defRPr b="0" sz="1800"/>
            </a:pPr>
            <a:r>
              <a:rPr b="1" sz="8000"/>
              <a:t>New Journey</a:t>
            </a:r>
          </a:p>
        </p:txBody>
      </p:sp>
      <p:pic>
        <p:nvPicPr>
          <p:cNvPr id="300" name="Screen Shot 2014-09-16 at 18.23.3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9400" y="2388317"/>
            <a:ext cx="3420534" cy="6209583"/>
          </a:xfrm>
          <a:prstGeom prst="rect">
            <a:avLst/>
          </a:prstGeom>
          <a:ln w="12700">
            <a:miter lim="400000"/>
          </a:ln>
        </p:spPr>
      </p:pic>
      <p:sp>
        <p:nvSpPr>
          <p:cNvPr id="301" name="Shape 301"/>
          <p:cNvSpPr/>
          <p:nvPr/>
        </p:nvSpPr>
        <p:spPr>
          <a:xfrm>
            <a:off x="4610023" y="5143500"/>
            <a:ext cx="571654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 lvl="0">
              <a:defRPr sz="1800"/>
            </a:pPr>
            <a:r>
              <a:rPr sz="1200"/>
              <a:t>Autofill</a:t>
            </a:r>
          </a:p>
        </p:txBody>
      </p:sp>
      <p:sp>
        <p:nvSpPr>
          <p:cNvPr id="302" name="Shape 302"/>
          <p:cNvSpPr/>
          <p:nvPr/>
        </p:nvSpPr>
        <p:spPr>
          <a:xfrm flipH="1">
            <a:off x="3737551" y="5283200"/>
            <a:ext cx="777299" cy="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pic>
        <p:nvPicPr>
          <p:cNvPr id="303" name="Screen Shot 2014-09-16 at 18.49.0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91766" y="2349500"/>
            <a:ext cx="3388000" cy="6209583"/>
          </a:xfrm>
          <a:prstGeom prst="rect">
            <a:avLst/>
          </a:prstGeom>
          <a:ln w="12700">
            <a:miter lim="400000"/>
          </a:ln>
        </p:spPr>
      </p:pic>
      <p:sp>
        <p:nvSpPr>
          <p:cNvPr id="304" name="Shape 304"/>
          <p:cNvSpPr/>
          <p:nvPr/>
        </p:nvSpPr>
        <p:spPr>
          <a:xfrm>
            <a:off x="4121150" y="4267200"/>
            <a:ext cx="1549401" cy="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305" name="Shape 305"/>
          <p:cNvSpPr/>
          <p:nvPr/>
        </p:nvSpPr>
        <p:spPr>
          <a:xfrm>
            <a:off x="9109961" y="4279900"/>
            <a:ext cx="777299" cy="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306" name="Shape 306"/>
          <p:cNvSpPr/>
          <p:nvPr/>
        </p:nvSpPr>
        <p:spPr>
          <a:xfrm>
            <a:off x="9908477" y="4140200"/>
            <a:ext cx="282763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 lvl="0">
              <a:defRPr sz="1800"/>
            </a:pPr>
            <a:r>
              <a:rPr sz="1200"/>
              <a:t>Go back to Peg location and start again</a:t>
            </a:r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 lvl="0">
              <a:defRPr b="0" sz="1800"/>
            </a:pPr>
            <a:r>
              <a:rPr b="1" sz="8000"/>
              <a:t>Things To Consider</a:t>
            </a:r>
          </a:p>
        </p:txBody>
      </p:sp>
      <p:sp>
        <p:nvSpPr>
          <p:cNvPr id="309" name="Shape 30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Terms and conditions</a:t>
            </a:r>
            <a:endParaRPr sz="3600"/>
          </a:p>
          <a:p>
            <a:pPr lvl="0">
              <a:defRPr sz="1800"/>
            </a:pPr>
            <a:r>
              <a:rPr sz="3600"/>
              <a:t>Setting bar</a:t>
            </a:r>
            <a:endParaRPr sz="3600"/>
          </a:p>
          <a:p>
            <a:pPr lvl="0">
              <a:defRPr sz="1800"/>
            </a:pPr>
            <a:r>
              <a:rPr sz="3600"/>
              <a:t>My planned trails</a:t>
            </a:r>
            <a:endParaRPr sz="3600"/>
          </a:p>
          <a:p>
            <a:pPr lvl="0">
              <a:defRPr sz="1800"/>
            </a:pPr>
            <a:r>
              <a:rPr sz="3600"/>
              <a:t>How to incorporate Day 1, Day 2 etc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 lvl="0">
              <a:defRPr b="0" sz="1800"/>
            </a:pPr>
            <a:r>
              <a:rPr b="1" sz="8000"/>
              <a:t>Peg Colour</a:t>
            </a:r>
          </a:p>
        </p:txBody>
      </p:sp>
      <p:pic>
        <p:nvPicPr>
          <p:cNvPr id="43" name="Peg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6668" y="3251597"/>
            <a:ext cx="3284572" cy="3021806"/>
          </a:xfrm>
          <a:prstGeom prst="rect">
            <a:avLst/>
          </a:prstGeom>
          <a:ln w="12700">
            <a:miter lim="400000"/>
          </a:ln>
        </p:spPr>
      </p:pic>
      <p:pic>
        <p:nvPicPr>
          <p:cNvPr id="44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54045" y="3361801"/>
            <a:ext cx="3044997" cy="28013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 lvl="0">
              <a:defRPr b="0" sz="1800"/>
            </a:pPr>
            <a:r>
              <a:rPr b="1" sz="8000"/>
              <a:t>Peg With Colour</a:t>
            </a:r>
          </a:p>
        </p:txBody>
      </p:sp>
      <p:pic>
        <p:nvPicPr>
          <p:cNvPr id="47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2401" y="4055274"/>
            <a:ext cx="2546829" cy="3395771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51972" y="5296544"/>
            <a:ext cx="992525" cy="913123"/>
          </a:xfrm>
          <a:prstGeom prst="rect">
            <a:avLst/>
          </a:prstGeom>
          <a:ln w="12700">
            <a:miter lim="400000"/>
          </a:ln>
        </p:spPr>
      </p:pic>
      <p:pic>
        <p:nvPicPr>
          <p:cNvPr id="49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20828" y="4055274"/>
            <a:ext cx="2546663" cy="3395551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Peg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97939" y="5296544"/>
            <a:ext cx="992525" cy="913123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59254" y="4045352"/>
            <a:ext cx="2561720" cy="3415626"/>
          </a:xfrm>
          <a:prstGeom prst="rect">
            <a:avLst/>
          </a:prstGeom>
          <a:ln w="12700">
            <a:miter lim="400000"/>
          </a:ln>
        </p:spPr>
      </p:pic>
      <p:pic>
        <p:nvPicPr>
          <p:cNvPr id="52" name="Peg_burned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543906" y="5296544"/>
            <a:ext cx="992525" cy="913123"/>
          </a:xfrm>
          <a:prstGeom prst="rect">
            <a:avLst/>
          </a:prstGeom>
          <a:ln w="12700">
            <a:miter lim="400000"/>
          </a:ln>
        </p:spPr>
      </p:pic>
      <p:pic>
        <p:nvPicPr>
          <p:cNvPr id="53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12762" y="4045352"/>
            <a:ext cx="2561582" cy="3415443"/>
          </a:xfrm>
          <a:prstGeom prst="rect">
            <a:avLst/>
          </a:prstGeom>
          <a:ln w="12700">
            <a:miter lim="400000"/>
          </a:ln>
        </p:spPr>
      </p:pic>
      <p:pic>
        <p:nvPicPr>
          <p:cNvPr id="54" name="PegWhite_burned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697216" y="5386276"/>
            <a:ext cx="992524" cy="9131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 lvl="0">
              <a:defRPr b="0" sz="1800"/>
            </a:pPr>
            <a:r>
              <a:rPr b="1" sz="8000"/>
              <a:t>Colour Test </a:t>
            </a:r>
          </a:p>
        </p:txBody>
      </p:sp>
      <p:pic>
        <p:nvPicPr>
          <p:cNvPr id="57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3589" y="2767657"/>
            <a:ext cx="3465441" cy="4620586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34396" y="2767657"/>
            <a:ext cx="3465315" cy="4620420"/>
          </a:xfrm>
          <a:prstGeom prst="rect">
            <a:avLst/>
          </a:prstGeom>
          <a:ln w="12700">
            <a:miter lim="400000"/>
          </a:ln>
        </p:spPr>
      </p:pic>
      <p:pic>
        <p:nvPicPr>
          <p:cNvPr id="59" name="pasted-image.t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845004" y="2767525"/>
            <a:ext cx="3465513" cy="4620684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Peg_burned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982057" y="3181670"/>
            <a:ext cx="3275842" cy="3013774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Peg_burned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864479" y="3369913"/>
            <a:ext cx="3275842" cy="3013774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Peg_burned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46901" y="3181670"/>
            <a:ext cx="3275842" cy="30137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 lvl="0">
              <a:defRPr b="0" sz="1800"/>
            </a:pPr>
            <a:r>
              <a:rPr b="1" sz="8000"/>
              <a:t>Colour Test </a:t>
            </a:r>
          </a:p>
        </p:txBody>
      </p:sp>
      <p:pic>
        <p:nvPicPr>
          <p:cNvPr id="65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3589" y="2767657"/>
            <a:ext cx="3465441" cy="4620586"/>
          </a:xfrm>
          <a:prstGeom prst="rect">
            <a:avLst/>
          </a:prstGeom>
          <a:ln w="12700">
            <a:miter lim="400000"/>
          </a:ln>
        </p:spPr>
      </p:pic>
      <p:pic>
        <p:nvPicPr>
          <p:cNvPr id="66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34396" y="2767657"/>
            <a:ext cx="3465315" cy="4620420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pasted-image.t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845004" y="2767525"/>
            <a:ext cx="3465513" cy="4620684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PegWhite_burned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507673" y="4297088"/>
            <a:ext cx="1697346" cy="1561558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PegWhite_burned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618381" y="4297088"/>
            <a:ext cx="1697345" cy="1561558"/>
          </a:xfrm>
          <a:prstGeom prst="rect">
            <a:avLst/>
          </a:prstGeom>
          <a:ln w="12700">
            <a:miter lim="400000"/>
          </a:ln>
        </p:spPr>
      </p:pic>
      <p:pic>
        <p:nvPicPr>
          <p:cNvPr id="70" name="PegWhite_burned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729088" y="4398688"/>
            <a:ext cx="1697345" cy="15615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 lvl="0">
              <a:defRPr b="0" sz="1800"/>
            </a:pPr>
            <a:r>
              <a:rPr b="1" sz="8000"/>
              <a:t>Fonts</a:t>
            </a:r>
          </a:p>
        </p:txBody>
      </p:sp>
      <p:sp>
        <p:nvSpPr>
          <p:cNvPr id="73" name="Shape 73"/>
          <p:cNvSpPr/>
          <p:nvPr/>
        </p:nvSpPr>
        <p:spPr>
          <a:xfrm>
            <a:off x="2927814" y="2882900"/>
            <a:ext cx="2574741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lvl="0">
              <a:defRPr sz="1800"/>
            </a:pPr>
            <a:r>
              <a:rPr sz="3600"/>
              <a:t>Create profile</a:t>
            </a:r>
          </a:p>
        </p:txBody>
      </p:sp>
      <p:sp>
        <p:nvSpPr>
          <p:cNvPr id="74" name="Shape 74"/>
          <p:cNvSpPr/>
          <p:nvPr/>
        </p:nvSpPr>
        <p:spPr>
          <a:xfrm>
            <a:off x="4977730" y="4388978"/>
            <a:ext cx="2858840" cy="620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600"/>
              <a:t>Create profile</a:t>
            </a:r>
          </a:p>
        </p:txBody>
      </p:sp>
      <p:sp>
        <p:nvSpPr>
          <p:cNvPr id="75" name="Shape 75"/>
          <p:cNvSpPr/>
          <p:nvPr/>
        </p:nvSpPr>
        <p:spPr>
          <a:xfrm>
            <a:off x="2337282" y="6064250"/>
            <a:ext cx="2907336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 lvl="0">
              <a:defRPr sz="1800"/>
            </a:pPr>
            <a:r>
              <a:rPr sz="3600"/>
              <a:t>Create profile</a:t>
            </a:r>
          </a:p>
        </p:txBody>
      </p:sp>
      <p:sp>
        <p:nvSpPr>
          <p:cNvPr id="76" name="Shape 76"/>
          <p:cNvSpPr/>
          <p:nvPr/>
        </p:nvSpPr>
        <p:spPr>
          <a:xfrm>
            <a:off x="6714641" y="5549900"/>
            <a:ext cx="2839418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harter Roman"/>
                <a:ea typeface="Charter Roman"/>
                <a:cs typeface="Charter Roman"/>
                <a:sym typeface="Charter Roman"/>
              </a:defRPr>
            </a:lvl1pPr>
          </a:lstStyle>
          <a:p>
            <a:pPr lvl="0">
              <a:defRPr sz="1800"/>
            </a:pPr>
            <a:r>
              <a:rPr sz="3600"/>
              <a:t>Create profile</a:t>
            </a:r>
          </a:p>
        </p:txBody>
      </p:sp>
      <p:sp>
        <p:nvSpPr>
          <p:cNvPr id="77" name="Shape 77"/>
          <p:cNvSpPr/>
          <p:nvPr/>
        </p:nvSpPr>
        <p:spPr>
          <a:xfrm>
            <a:off x="8318652" y="3358286"/>
            <a:ext cx="2933396" cy="674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Didot"/>
                <a:ea typeface="Didot"/>
                <a:cs typeface="Didot"/>
                <a:sym typeface="Didot"/>
              </a:defRPr>
            </a:lvl1pPr>
          </a:lstStyle>
          <a:p>
            <a:pPr lvl="0">
              <a:defRPr sz="1800"/>
            </a:pPr>
            <a:r>
              <a:rPr sz="3600"/>
              <a:t>Create profile</a:t>
            </a:r>
          </a:p>
        </p:txBody>
      </p:sp>
      <p:sp>
        <p:nvSpPr>
          <p:cNvPr id="78" name="Shape 78"/>
          <p:cNvSpPr/>
          <p:nvPr/>
        </p:nvSpPr>
        <p:spPr>
          <a:xfrm>
            <a:off x="5812804" y="6760280"/>
            <a:ext cx="28650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 lvl="0">
              <a:defRPr sz="1800"/>
            </a:pPr>
            <a:r>
              <a:rPr sz="3600"/>
              <a:t>Create profile</a:t>
            </a:r>
          </a:p>
        </p:txBody>
      </p:sp>
      <p:sp>
        <p:nvSpPr>
          <p:cNvPr id="79" name="Shape 79"/>
          <p:cNvSpPr/>
          <p:nvPr/>
        </p:nvSpPr>
        <p:spPr>
          <a:xfrm>
            <a:off x="8536582" y="8512175"/>
            <a:ext cx="313253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/>
            </a:pPr>
            <a:r>
              <a:rPr sz="3600"/>
              <a:t>Create profile</a:t>
            </a:r>
          </a:p>
        </p:txBody>
      </p:sp>
      <p:sp>
        <p:nvSpPr>
          <p:cNvPr id="80" name="Shape 80"/>
          <p:cNvSpPr/>
          <p:nvPr/>
        </p:nvSpPr>
        <p:spPr>
          <a:xfrm>
            <a:off x="503199" y="4010025"/>
            <a:ext cx="286710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Create profile</a:t>
            </a:r>
          </a:p>
        </p:txBody>
      </p:sp>
      <p:sp>
        <p:nvSpPr>
          <p:cNvPr id="81" name="Shape 81"/>
          <p:cNvSpPr/>
          <p:nvPr/>
        </p:nvSpPr>
        <p:spPr>
          <a:xfrm>
            <a:off x="240741" y="7524749"/>
            <a:ext cx="285861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pPr lvl="0">
              <a:defRPr sz="1800"/>
            </a:pPr>
            <a:r>
              <a:rPr sz="3600"/>
              <a:t>Create profile</a:t>
            </a:r>
          </a:p>
        </p:txBody>
      </p:sp>
      <p:sp>
        <p:nvSpPr>
          <p:cNvPr id="82" name="Shape 82"/>
          <p:cNvSpPr/>
          <p:nvPr/>
        </p:nvSpPr>
        <p:spPr>
          <a:xfrm>
            <a:off x="8440923" y="4660899"/>
            <a:ext cx="286665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 lvl="0">
              <a:defRPr sz="1800"/>
            </a:pPr>
            <a:r>
              <a:rPr sz="3600"/>
              <a:t>Create profile</a:t>
            </a:r>
          </a:p>
        </p:txBody>
      </p:sp>
      <p:sp>
        <p:nvSpPr>
          <p:cNvPr id="83" name="Shape 83"/>
          <p:cNvSpPr/>
          <p:nvPr/>
        </p:nvSpPr>
        <p:spPr>
          <a:xfrm>
            <a:off x="2552319" y="8511538"/>
            <a:ext cx="2782063" cy="648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pPr lvl="0">
              <a:defRPr sz="1800"/>
            </a:pPr>
            <a:r>
              <a:rPr sz="3600"/>
              <a:t>Create profile</a:t>
            </a:r>
          </a:p>
        </p:txBody>
      </p:sp>
      <p:sp>
        <p:nvSpPr>
          <p:cNvPr id="84" name="Shape 84"/>
          <p:cNvSpPr/>
          <p:nvPr/>
        </p:nvSpPr>
        <p:spPr>
          <a:xfrm>
            <a:off x="6446901" y="2400299"/>
            <a:ext cx="2612899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STIXGeneral-Regular"/>
                <a:ea typeface="STIXGeneral-Regular"/>
                <a:cs typeface="STIXGeneral-Regular"/>
                <a:sym typeface="STIXGeneral-Regular"/>
              </a:defRPr>
            </a:lvl1pPr>
          </a:lstStyle>
          <a:p>
            <a:pPr lvl="0">
              <a:defRPr sz="1800"/>
            </a:pPr>
            <a:r>
              <a:rPr sz="3600"/>
              <a:t>Create profile</a:t>
            </a:r>
          </a:p>
        </p:txBody>
      </p:sp>
      <p:sp>
        <p:nvSpPr>
          <p:cNvPr id="85" name="Shape 85"/>
          <p:cNvSpPr/>
          <p:nvPr/>
        </p:nvSpPr>
        <p:spPr>
          <a:xfrm>
            <a:off x="655488" y="2066321"/>
            <a:ext cx="3095924" cy="693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Thonburi"/>
                <a:ea typeface="Thonburi"/>
                <a:cs typeface="Thonburi"/>
                <a:sym typeface="Thonburi"/>
              </a:defRPr>
            </a:lvl1pPr>
          </a:lstStyle>
          <a:p>
            <a:pPr lvl="0">
              <a:defRPr sz="1800"/>
            </a:pPr>
            <a:r>
              <a:rPr sz="3600"/>
              <a:t>Create profile</a:t>
            </a:r>
          </a:p>
        </p:txBody>
      </p:sp>
      <p:sp>
        <p:nvSpPr>
          <p:cNvPr id="86" name="Shape 86"/>
          <p:cNvSpPr/>
          <p:nvPr/>
        </p:nvSpPr>
        <p:spPr>
          <a:xfrm>
            <a:off x="330075" y="5043487"/>
            <a:ext cx="2984749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lvl="0">
              <a:defRPr sz="1800"/>
            </a:pPr>
            <a:r>
              <a:rPr sz="3600"/>
              <a:t>Create profile</a:t>
            </a:r>
          </a:p>
        </p:txBody>
      </p:sp>
      <p:sp>
        <p:nvSpPr>
          <p:cNvPr id="87" name="Shape 87"/>
          <p:cNvSpPr/>
          <p:nvPr/>
        </p:nvSpPr>
        <p:spPr>
          <a:xfrm>
            <a:off x="5388892" y="7727086"/>
            <a:ext cx="3230316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>
              <a:defRPr sz="1800"/>
            </a:pPr>
            <a:r>
              <a:rPr sz="3600"/>
              <a:t>Create profile</a:t>
            </a:r>
          </a:p>
        </p:txBody>
      </p:sp>
      <p:sp>
        <p:nvSpPr>
          <p:cNvPr id="88" name="Shape 88"/>
          <p:cNvSpPr/>
          <p:nvPr/>
        </p:nvSpPr>
        <p:spPr>
          <a:xfrm>
            <a:off x="3603947" y="9146538"/>
            <a:ext cx="395540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600"/>
              <a:t>Create profile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 lvl="0">
              <a:defRPr b="0" sz="1800"/>
            </a:pPr>
            <a:r>
              <a:rPr b="1" sz="8000"/>
              <a:t>Final Font Colour</a:t>
            </a:r>
          </a:p>
        </p:txBody>
      </p:sp>
      <p:sp>
        <p:nvSpPr>
          <p:cNvPr id="91" name="Shape 91"/>
          <p:cNvSpPr/>
          <p:nvPr/>
        </p:nvSpPr>
        <p:spPr>
          <a:xfrm>
            <a:off x="746447" y="4565649"/>
            <a:ext cx="395540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600"/>
              <a:t>Create profile</a:t>
            </a:r>
          </a:p>
        </p:txBody>
      </p:sp>
      <p:sp>
        <p:nvSpPr>
          <p:cNvPr id="92" name="Shape 92"/>
          <p:cNvSpPr/>
          <p:nvPr/>
        </p:nvSpPr>
        <p:spPr>
          <a:xfrm>
            <a:off x="367580" y="3727450"/>
            <a:ext cx="633874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 lvl="0">
              <a:defRPr b="0" sz="1800"/>
            </a:pPr>
            <a:r>
              <a:rPr b="1" sz="3600"/>
              <a:t>For Username and other text</a:t>
            </a:r>
          </a:p>
        </p:txBody>
      </p:sp>
      <p:sp>
        <p:nvSpPr>
          <p:cNvPr id="93" name="Shape 93"/>
          <p:cNvSpPr/>
          <p:nvPr/>
        </p:nvSpPr>
        <p:spPr>
          <a:xfrm>
            <a:off x="6667398" y="4972050"/>
            <a:ext cx="2654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/>
            </a:lvl1pPr>
          </a:lstStyle>
          <a:p>
            <a:pPr lvl="0">
              <a:defRPr i="0" sz="1800"/>
            </a:pPr>
            <a:r>
              <a:rPr i="1" sz="3600"/>
              <a:t>Courier New</a:t>
            </a:r>
          </a:p>
        </p:txBody>
      </p:sp>
      <p:sp>
        <p:nvSpPr>
          <p:cNvPr id="94" name="Shape 94"/>
          <p:cNvSpPr/>
          <p:nvPr/>
        </p:nvSpPr>
        <p:spPr>
          <a:xfrm>
            <a:off x="746447" y="5499099"/>
            <a:ext cx="395540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>
                <a:solidFill>
                  <a:srgbClr val="575757"/>
                </a:solidFill>
                <a:latin typeface="Courier New"/>
                <a:ea typeface="Courier New"/>
                <a:cs typeface="Courier New"/>
                <a:sym typeface="Courier New"/>
              </a:rPr>
              <a:t>Create </a:t>
            </a:r>
            <a:r>
              <a:rPr sz="3600">
                <a:solidFill>
                  <a:srgbClr val="3D3D3D"/>
                </a:solidFill>
                <a:latin typeface="Courier New"/>
                <a:ea typeface="Courier New"/>
                <a:cs typeface="Courier New"/>
                <a:sym typeface="Courier New"/>
              </a:rPr>
              <a:t>profile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2516">
              <a:defRPr b="1" sz="7840"/>
            </a:lvl1pPr>
          </a:lstStyle>
          <a:p>
            <a:pPr lvl="0">
              <a:defRPr b="0" sz="1800"/>
            </a:pPr>
            <a:r>
              <a:rPr b="1" sz="7840"/>
              <a:t>App Design - New User</a:t>
            </a:r>
          </a:p>
        </p:txBody>
      </p:sp>
      <p:pic>
        <p:nvPicPr>
          <p:cNvPr id="97" name="Screen Shot 2014-09-14 at 00.13.5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9323" y="2662405"/>
            <a:ext cx="3499518" cy="6181390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Screen Shot 2014-09-14 at 11.15.30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48039" y="2580045"/>
            <a:ext cx="3825088" cy="6696809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pasted-image.t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722123" y="4989989"/>
            <a:ext cx="1876922" cy="1876922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Shape 100"/>
          <p:cNvSpPr/>
          <p:nvPr/>
        </p:nvSpPr>
        <p:spPr>
          <a:xfrm flipH="1">
            <a:off x="8244335" y="5024152"/>
            <a:ext cx="1628824" cy="754349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01" name="Shape 101"/>
          <p:cNvSpPr/>
          <p:nvPr/>
        </p:nvSpPr>
        <p:spPr>
          <a:xfrm>
            <a:off x="9870211" y="4838700"/>
            <a:ext cx="2522678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 lvl="0">
              <a:defRPr sz="1800"/>
            </a:pPr>
            <a:r>
              <a:rPr sz="1200"/>
              <a:t>Automatically Get FB profile picture</a:t>
            </a:r>
          </a:p>
        </p:txBody>
      </p:sp>
      <p:sp>
        <p:nvSpPr>
          <p:cNvPr id="102" name="Shape 102"/>
          <p:cNvSpPr/>
          <p:nvPr/>
        </p:nvSpPr>
        <p:spPr>
          <a:xfrm>
            <a:off x="10250220" y="2959100"/>
            <a:ext cx="84826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 lvl="0">
              <a:defRPr sz="1800"/>
            </a:pPr>
            <a:r>
              <a:rPr sz="1200"/>
              <a:t>Next arrow</a:t>
            </a:r>
          </a:p>
        </p:txBody>
      </p:sp>
      <p:sp>
        <p:nvSpPr>
          <p:cNvPr id="103" name="Shape 103"/>
          <p:cNvSpPr/>
          <p:nvPr/>
        </p:nvSpPr>
        <p:spPr>
          <a:xfrm flipH="1">
            <a:off x="9489357" y="3098800"/>
            <a:ext cx="707616" cy="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04" name="Shape 104"/>
          <p:cNvSpPr/>
          <p:nvPr/>
        </p:nvSpPr>
        <p:spPr>
          <a:xfrm flipH="1">
            <a:off x="8473357" y="7823200"/>
            <a:ext cx="1176118" cy="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05" name="Shape 105"/>
          <p:cNvSpPr/>
          <p:nvPr/>
        </p:nvSpPr>
        <p:spPr>
          <a:xfrm>
            <a:off x="9622078" y="7683500"/>
            <a:ext cx="1215544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 lvl="0">
              <a:defRPr sz="1800"/>
            </a:pPr>
            <a:r>
              <a:rPr sz="1200"/>
              <a:t>Rounded button</a:t>
            </a:r>
          </a:p>
        </p:txBody>
      </p:sp>
      <p:sp>
        <p:nvSpPr>
          <p:cNvPr id="106" name="Shape 106"/>
          <p:cNvSpPr/>
          <p:nvPr/>
        </p:nvSpPr>
        <p:spPr>
          <a:xfrm>
            <a:off x="4525668" y="5928449"/>
            <a:ext cx="1215544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0D779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0D779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