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6"/>
  </p:notesMasterIdLst>
  <p:handoutMasterIdLst>
    <p:handoutMasterId r:id="rId7"/>
  </p:handoutMasterIdLst>
  <p:sldIdLst>
    <p:sldId id="256" r:id="rId2"/>
    <p:sldId id="301" r:id="rId3"/>
    <p:sldId id="274" r:id="rId4"/>
    <p:sldId id="275" r:id="rId5"/>
  </p:sldIdLst>
  <p:sldSz cx="9144000" cy="5143500" type="screen16x9"/>
  <p:notesSz cx="6858000" cy="9144000"/>
  <p:custDataLst>
    <p:tags r:id="rId8"/>
  </p:custDataLst>
  <p:defaultTextStyle>
    <a:defPPr>
      <a:defRPr lang="en-US"/>
    </a:defPPr>
    <a:lvl1pPr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56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28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00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72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uy HO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6600"/>
    <a:srgbClr val="919D9D"/>
    <a:srgbClr val="A6A6A6"/>
    <a:srgbClr val="020202"/>
    <a:srgbClr val="C00000"/>
    <a:srgbClr val="FF0000"/>
    <a:srgbClr val="000000"/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45" autoAdjust="0"/>
    <p:restoredTop sz="95179" autoAdjust="0"/>
  </p:normalViewPr>
  <p:slideViewPr>
    <p:cSldViewPr snapToGrid="0">
      <p:cViewPr>
        <p:scale>
          <a:sx n="100" d="100"/>
          <a:sy n="100" d="100"/>
        </p:scale>
        <p:origin x="-468" y="-162"/>
      </p:cViewPr>
      <p:guideLst>
        <p:guide orient="horz" pos="612"/>
        <p:guide orient="horz" pos="2916"/>
        <p:guide orient="horz" pos="3240"/>
        <p:guide orient="horz" pos="1164"/>
        <p:guide pos="168"/>
        <p:guide pos="2952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9" d="100"/>
        <a:sy n="129" d="100"/>
      </p:scale>
      <p:origin x="0" y="0"/>
    </p:cViewPr>
  </p:sorterViewPr>
  <p:notesViewPr>
    <p:cSldViewPr snapToGrid="0">
      <p:cViewPr varScale="1">
        <p:scale>
          <a:sx n="141" d="100"/>
          <a:sy n="141" d="100"/>
        </p:scale>
        <p:origin x="-4688" y="-120"/>
      </p:cViewPr>
      <p:guideLst>
        <p:guide orient="horz" pos="2880"/>
        <p:guide pos="2160"/>
        <p:guide pos="173"/>
        <p:guide pos="414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14288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14288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AD6FA12-8E5B-45E3-8251-3F2677A32DFD}" type="datetimeFigureOut">
              <a:rPr lang="en-US"/>
              <a:pPr>
                <a:defRPr/>
              </a:pPr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288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14288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ECB5A-19CF-4B48-9BD6-CB441E8958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575" y="4237038"/>
            <a:ext cx="64135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69863" indent="-169863" algn="l" defTabSz="912813" rtl="0" eaLnBrk="0" fontAlgn="base" hangingPunct="0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8138" indent="-163513" algn="l" defTabSz="912813" rtl="0" eaLnBrk="0" fontAlgn="base" hangingPunct="0">
      <a:lnSpc>
        <a:spcPct val="85000"/>
      </a:lnSpc>
      <a:spcBef>
        <a:spcPct val="0"/>
      </a:spcBef>
      <a:spcAft>
        <a:spcPts val="400"/>
      </a:spcAft>
      <a:buClr>
        <a:srgbClr val="262626"/>
      </a:buClr>
      <a:buFont typeface="HelveticaNeueLT Std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5613" indent="-115888" algn="l" defTabSz="912813" rtl="0" eaLnBrk="0" fontAlgn="base" hangingPunct="0">
      <a:lnSpc>
        <a:spcPct val="85000"/>
      </a:lnSpc>
      <a:spcBef>
        <a:spcPct val="0"/>
      </a:spcBef>
      <a:spcAft>
        <a:spcPts val="400"/>
      </a:spcAft>
      <a:buClr>
        <a:srgbClr val="262626"/>
      </a:buClr>
      <a:buFont typeface="HelveticaNeueLT Std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3088" indent="-115888" algn="l" defTabSz="912813" rtl="0" eaLnBrk="0" fontAlgn="base" hangingPunct="0">
      <a:lnSpc>
        <a:spcPct val="85000"/>
      </a:lnSpc>
      <a:spcBef>
        <a:spcPct val="0"/>
      </a:spcBef>
      <a:spcAft>
        <a:spcPts val="400"/>
      </a:spcAft>
      <a:buClr>
        <a:srgbClr val="262626"/>
      </a:buClr>
      <a:buFont typeface="HelveticaNeueLT Std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8188" indent="-163513" algn="l" defTabSz="912813" rtl="0" eaLnBrk="0" fontAlgn="base" hangingPunct="0">
      <a:lnSpc>
        <a:spcPct val="85000"/>
      </a:lnSpc>
      <a:spcBef>
        <a:spcPct val="0"/>
      </a:spcBef>
      <a:spcAft>
        <a:spcPts val="400"/>
      </a:spcAft>
      <a:buClr>
        <a:srgbClr val="262626"/>
      </a:buClr>
      <a:buFont typeface="HelveticaNeueLT Std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43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30" indent="-171430" defTabSz="914288" eaLnBrk="1" fontAlgn="auto" hangingPunct="1">
              <a:buClr>
                <a:schemeClr val="bg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GLOBAL NOTE 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When using different layouts for our HCC template: </a:t>
            </a:r>
          </a:p>
          <a:p>
            <a:pPr marL="171450" indent="-171450" defTabSz="914288" eaLnBrk="1" fontAlgn="auto" hangingPunct="1">
              <a:buClr>
                <a:schemeClr val="bg1"/>
              </a:buClr>
              <a:buFont typeface="STBaoli-SC-Regular" charset="-122"/>
              <a:buChar char="◆"/>
              <a:defRPr/>
            </a:pPr>
            <a:r>
              <a:rPr lang="en-US" dirty="0">
                <a:solidFill>
                  <a:schemeClr val="bg1"/>
                </a:solidFill>
              </a:rPr>
              <a:t>Please use the bounding area given inside the title and text boxes and DO NOT stretch to make text fit outside area. </a:t>
            </a:r>
          </a:p>
          <a:p>
            <a:pPr marL="171450" indent="-171450" defTabSz="914288" eaLnBrk="1" fontAlgn="auto" hangingPunct="1">
              <a:buClr>
                <a:schemeClr val="bg1"/>
              </a:buClr>
              <a:buFont typeface="STBaoli-SC-Regular" charset="-122"/>
              <a:buChar char="◆"/>
              <a:defRPr/>
            </a:pPr>
            <a:r>
              <a:rPr lang="en-US" dirty="0">
                <a:solidFill>
                  <a:schemeClr val="bg1"/>
                </a:solidFill>
              </a:rPr>
              <a:t>This is so we have consistent space around text and keep the margins given for consistent brand throughout.</a:t>
            </a:r>
          </a:p>
          <a:p>
            <a:pPr marL="171450" indent="-171450" defTabSz="914288" eaLnBrk="1" fontAlgn="auto" hangingPunct="1">
              <a:buClr>
                <a:schemeClr val="bg1"/>
              </a:buClr>
              <a:buFont typeface="STBaoli-SC-Regular" charset="-122"/>
              <a:buChar char="◆"/>
              <a:defRPr/>
            </a:pPr>
            <a:r>
              <a:rPr lang="en-US" dirty="0">
                <a:solidFill>
                  <a:schemeClr val="bg1"/>
                </a:solidFill>
              </a:rPr>
              <a:t>When applying a new “Layout” make sure you hit the “reset” button to lock the alignment on titles, subtitles and text. </a:t>
            </a:r>
          </a:p>
          <a:p>
            <a:pPr marL="171450" indent="-171450" defTabSz="914288" eaLnBrk="1" fontAlgn="auto" hangingPunct="1">
              <a:buClr>
                <a:schemeClr val="bg1"/>
              </a:buClr>
              <a:buFont typeface="STBaoli-SC-Regular" charset="-122"/>
              <a:buChar char="◆"/>
              <a:defRPr/>
            </a:pPr>
            <a:r>
              <a:rPr lang="en-US" dirty="0">
                <a:solidFill>
                  <a:schemeClr val="bg1"/>
                </a:solidFill>
              </a:rPr>
              <a:t>Try to keep text size consistent throughout. If you have a long title, you may have to make part of it as a subtitle to fit.</a:t>
            </a:r>
          </a:p>
          <a:p>
            <a:pPr marL="171430" indent="-171430" defTabSz="914288" eaLnBrk="1" fontAlgn="auto" hangingPunct="1">
              <a:defRPr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15" descr="slideImage_1506x431_150dpi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212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52"/>
          <p:cNvSpPr/>
          <p:nvPr userDrawn="1"/>
        </p:nvSpPr>
        <p:spPr>
          <a:xfrm>
            <a:off x="1616" y="-9694"/>
            <a:ext cx="9151219" cy="1522057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53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extBox 40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>
            <a:spAutoFit/>
          </a:bodyPr>
          <a:lstStyle/>
          <a:p>
            <a:pPr defTabSz="914288" fontAlgn="auto">
              <a:spcBef>
                <a:spcPts val="0"/>
              </a:spcBef>
              <a:spcAft>
                <a:spcPts val="0"/>
              </a:spcAft>
              <a:defRPr/>
            </a:pPr>
            <a:fld id="{4E3D3F46-ACF2-4855-A6F8-B4FF2B113AE1}" type="slidenum">
              <a:rPr lang="en-US" sz="800">
                <a:solidFill>
                  <a:prstClr val="white">
                    <a:alpha val="50000"/>
                  </a:prstClr>
                </a:solidFill>
                <a:latin typeface="Arial"/>
                <a:cs typeface="+mn-cs"/>
              </a:rPr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  <a:cs typeface="+mn-cs"/>
            </a:endParaRPr>
          </a:p>
        </p:txBody>
      </p:sp>
      <p:grpSp>
        <p:nvGrpSpPr>
          <p:cNvPr id="10" name="Group 57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11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2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3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2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3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3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3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3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3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34" name="Group 5"/>
          <p:cNvGrpSpPr>
            <a:grpSpLocks/>
          </p:cNvGrpSpPr>
          <p:nvPr userDrawn="1"/>
        </p:nvGrpSpPr>
        <p:grpSpPr bwMode="auto">
          <a:xfrm>
            <a:off x="4449763" y="57150"/>
            <a:ext cx="3636962" cy="2692400"/>
            <a:chOff x="3661885" y="1010360"/>
            <a:chExt cx="5261613" cy="3895623"/>
          </a:xfrm>
        </p:grpSpPr>
        <p:pic>
          <p:nvPicPr>
            <p:cNvPr id="35" name="Picture 45" descr="diamonds-for-cover-page-red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61885" y="1010360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46" descr="diamonds-for-cover-page-grey.png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27876" y="1010361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47" descr="diamonds-for-cover-page-BLACK-MIDDLE.png"/>
            <p:cNvPicPr>
              <a:picLocks noChangeAspect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27875" y="1820510"/>
              <a:ext cx="2529631" cy="228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8" name="Rectangle 4"/>
          <p:cNvSpPr/>
          <p:nvPr userDrawn="1"/>
        </p:nvSpPr>
        <p:spPr>
          <a:xfrm>
            <a:off x="0" y="2114550"/>
            <a:ext cx="9153525" cy="2727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9" name="正方形/長方形 11"/>
          <p:cNvSpPr>
            <a:spLocks noChangeArrowheads="1"/>
          </p:cNvSpPr>
          <p:nvPr userDrawn="1"/>
        </p:nvSpPr>
        <p:spPr bwMode="gray">
          <a:xfrm>
            <a:off x="-7938" y="2057400"/>
            <a:ext cx="9153526" cy="9683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endParaRPr lang="ja-JP" alt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40" name="Picture 43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14325" y="263525"/>
            <a:ext cx="1797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2" descr="Y:\DeptBackup\ES\SMS\DATA\03-Design\Logo GCS and logo Customer\GCS-logo\Logo GCS\GCS Logo file  - no transparency.pn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8018463" y="4035425"/>
            <a:ext cx="83978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" name="Title 1"/>
          <p:cNvSpPr>
            <a:spLocks noGrp="1"/>
          </p:cNvSpPr>
          <p:nvPr>
            <p:ph type="ctrTitle"/>
          </p:nvPr>
        </p:nvSpPr>
        <p:spPr>
          <a:xfrm>
            <a:off x="1187863" y="2356534"/>
            <a:ext cx="7651338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7" name="Subtitle 2"/>
          <p:cNvSpPr>
            <a:spLocks noGrp="1"/>
          </p:cNvSpPr>
          <p:nvPr>
            <p:ph type="subTitle" idx="1"/>
          </p:nvPr>
        </p:nvSpPr>
        <p:spPr>
          <a:xfrm>
            <a:off x="1187863" y="2742501"/>
            <a:ext cx="7651337" cy="646331"/>
          </a:xfrm>
          <a:prstGeom prst="rect">
            <a:avLst/>
          </a:prstGeom>
          <a:effectLst/>
        </p:spPr>
        <p:txBody>
          <a:bodyPr lIns="91430" tIns="45715" rIns="91430" bIns="45715"/>
          <a:lstStyle>
            <a:lvl1pPr marL="0" marR="0" indent="0" algn="l" defTabSz="914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87862" y="3805043"/>
            <a:ext cx="4633158" cy="307777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400" b="1" baseline="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1187862" y="4036019"/>
            <a:ext cx="4633158" cy="276999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20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187862" y="4313018"/>
            <a:ext cx="4633158" cy="276999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>
              <a:buNone/>
              <a:defRPr sz="1200"/>
            </a:lvl1pPr>
            <a:lvl2pPr marL="280952" indent="0">
              <a:buNone/>
              <a:defRPr sz="1400"/>
            </a:lvl2pPr>
            <a:lvl3pPr marL="574605" indent="0">
              <a:buNone/>
              <a:defRPr sz="1400"/>
            </a:lvl3pPr>
            <a:lvl4pPr marL="855557" indent="0">
              <a:buNone/>
              <a:defRPr sz="1400"/>
            </a:lvl4pPr>
            <a:lvl5pPr marL="1090478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525" y="52388"/>
            <a:ext cx="7051675" cy="7334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53"/>
          <p:cNvSpPr>
            <a:spLocks noGrp="1"/>
          </p:cNvSpPr>
          <p:nvPr>
            <p:ph idx="1"/>
          </p:nvPr>
        </p:nvSpPr>
        <p:spPr>
          <a:xfrm>
            <a:off x="264161" y="1244666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6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53"/>
          <p:cNvSpPr>
            <a:spLocks noGrp="1"/>
          </p:cNvSpPr>
          <p:nvPr>
            <p:ph idx="1"/>
          </p:nvPr>
        </p:nvSpPr>
        <p:spPr>
          <a:xfrm>
            <a:off x="264161" y="967575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6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938"/>
            <a:ext cx="9144000" cy="215582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40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>
            <a:spAutoFit/>
          </a:bodyPr>
          <a:lstStyle/>
          <a:p>
            <a:pPr defTabSz="914288" fontAlgn="auto">
              <a:spcBef>
                <a:spcPts val="0"/>
              </a:spcBef>
              <a:spcAft>
                <a:spcPts val="0"/>
              </a:spcAft>
              <a:defRPr/>
            </a:pPr>
            <a:fld id="{3EBF42D5-5BB2-4354-A38B-B9D010C8424B}" type="slidenum">
              <a:rPr lang="en-US" sz="800">
                <a:solidFill>
                  <a:prstClr val="white">
                    <a:alpha val="50000"/>
                  </a:prstClr>
                </a:solidFill>
                <a:latin typeface="Arial"/>
                <a:cs typeface="+mn-cs"/>
              </a:rPr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  <a:cs typeface="+mn-cs"/>
            </a:endParaRPr>
          </a:p>
        </p:txBody>
      </p:sp>
      <p:grpSp>
        <p:nvGrpSpPr>
          <p:cNvPr id="5" name="Group 80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8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9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1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2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3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4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5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6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7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8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9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0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29" name="Group 31"/>
          <p:cNvGrpSpPr>
            <a:grpSpLocks/>
          </p:cNvGrpSpPr>
          <p:nvPr userDrawn="1"/>
        </p:nvGrpSpPr>
        <p:grpSpPr bwMode="auto">
          <a:xfrm>
            <a:off x="4449763" y="57150"/>
            <a:ext cx="3636962" cy="2692400"/>
            <a:chOff x="3661885" y="1010360"/>
            <a:chExt cx="5261613" cy="3895623"/>
          </a:xfrm>
        </p:grpSpPr>
        <p:pic>
          <p:nvPicPr>
            <p:cNvPr id="30" name="Picture 32" descr="diamonds-for-cover-page-grey.png"/>
            <p:cNvPicPr>
              <a:picLocks noChangeAspect="1"/>
            </p:cNvPicPr>
            <p:nvPr userDrawn="1"/>
          </p:nvPicPr>
          <p:blipFill>
            <a:blip r:embed="rId2">
              <a:grayscl/>
              <a:biLevel thresh="50000"/>
            </a:blip>
            <a:srcRect/>
            <a:stretch>
              <a:fillRect/>
            </a:stretch>
          </p:blipFill>
          <p:spPr bwMode="auto">
            <a:xfrm>
              <a:off x="5027876" y="1010361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33" descr="diamonds-for-cover-page-red.png"/>
            <p:cNvPicPr>
              <a:picLocks noChangeAspect="1"/>
            </p:cNvPicPr>
            <p:nvPr userDrawn="1"/>
          </p:nvPicPr>
          <p:blipFill>
            <a:blip r:embed="rId3">
              <a:grayscl/>
              <a:biLevel thresh="50000"/>
            </a:blip>
            <a:srcRect/>
            <a:stretch>
              <a:fillRect/>
            </a:stretch>
          </p:blipFill>
          <p:spPr bwMode="auto">
            <a:xfrm>
              <a:off x="3661885" y="1010360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2" name="Rectangle 34"/>
          <p:cNvSpPr/>
          <p:nvPr userDrawn="1"/>
        </p:nvSpPr>
        <p:spPr>
          <a:xfrm>
            <a:off x="0" y="2114550"/>
            <a:ext cx="9153525" cy="2727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3" name="正方形/長方形 11"/>
          <p:cNvSpPr>
            <a:spLocks noChangeArrowheads="1"/>
          </p:cNvSpPr>
          <p:nvPr userDrawn="1"/>
        </p:nvSpPr>
        <p:spPr bwMode="gray">
          <a:xfrm>
            <a:off x="-7938" y="2057400"/>
            <a:ext cx="9153526" cy="9683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endParaRPr lang="ja-JP" alt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4" name="Text Placeholder 21"/>
          <p:cNvSpPr txBox="1">
            <a:spLocks/>
          </p:cNvSpPr>
          <p:nvPr userDrawn="1"/>
        </p:nvSpPr>
        <p:spPr>
          <a:xfrm>
            <a:off x="5284788" y="1116013"/>
            <a:ext cx="1941512" cy="46672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800" dirty="0"/>
              <a:t>Better.</a:t>
            </a:r>
          </a:p>
        </p:txBody>
      </p:sp>
      <p:sp>
        <p:nvSpPr>
          <p:cNvPr id="35" name="Text Placeholder 21"/>
          <p:cNvSpPr txBox="1">
            <a:spLocks/>
          </p:cNvSpPr>
          <p:nvPr userDrawn="1"/>
        </p:nvSpPr>
        <p:spPr>
          <a:xfrm>
            <a:off x="1181100" y="1116013"/>
            <a:ext cx="3141663" cy="46672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800" dirty="0"/>
              <a:t>We Make it Happen.</a:t>
            </a:r>
          </a:p>
        </p:txBody>
      </p:sp>
      <p:pic>
        <p:nvPicPr>
          <p:cNvPr id="36" name="Picture 37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14325" y="263525"/>
            <a:ext cx="1797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2" descr="Y:\DeptBackup\ES\SMS\DATA\03-Design\Logo GCS and logo Customer\GCS-logo\Logo GCS\GCS Logo file  - no transparency.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8018463" y="4035425"/>
            <a:ext cx="83978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Title 1"/>
          <p:cNvSpPr>
            <a:spLocks noGrp="1"/>
          </p:cNvSpPr>
          <p:nvPr>
            <p:ph type="ctrTitle"/>
          </p:nvPr>
        </p:nvSpPr>
        <p:spPr>
          <a:xfrm>
            <a:off x="1187863" y="2319176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5" descr="slideImage_1506x431_150dpi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212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7"/>
          <p:cNvSpPr/>
          <p:nvPr userDrawn="1"/>
        </p:nvSpPr>
        <p:spPr>
          <a:xfrm>
            <a:off x="1616" y="-9694"/>
            <a:ext cx="9151219" cy="1522057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53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8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8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9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1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2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3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4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5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6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7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8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9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0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29" name="Group 87"/>
          <p:cNvGrpSpPr>
            <a:grpSpLocks/>
          </p:cNvGrpSpPr>
          <p:nvPr userDrawn="1"/>
        </p:nvGrpSpPr>
        <p:grpSpPr bwMode="auto">
          <a:xfrm>
            <a:off x="4449763" y="57150"/>
            <a:ext cx="3636962" cy="2692400"/>
            <a:chOff x="3661885" y="1010360"/>
            <a:chExt cx="5261613" cy="3895623"/>
          </a:xfrm>
        </p:grpSpPr>
        <p:pic>
          <p:nvPicPr>
            <p:cNvPr id="30" name="Picture 88" descr="diamonds-for-cover-page-red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61885" y="1010360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89" descr="diamonds-for-cover-page-grey.png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27876" y="1010361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90" descr="diamonds-for-cover-page-BLACK-MIDDLE.png"/>
            <p:cNvPicPr>
              <a:picLocks noChangeAspect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27875" y="1820510"/>
              <a:ext cx="2529631" cy="228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3" name="Rectangle 91"/>
          <p:cNvSpPr/>
          <p:nvPr userDrawn="1"/>
        </p:nvSpPr>
        <p:spPr>
          <a:xfrm>
            <a:off x="0" y="2114550"/>
            <a:ext cx="9153525" cy="2727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4" name="正方形/長方形 11"/>
          <p:cNvSpPr>
            <a:spLocks noChangeArrowheads="1"/>
          </p:cNvSpPr>
          <p:nvPr userDrawn="1"/>
        </p:nvSpPr>
        <p:spPr bwMode="gray">
          <a:xfrm>
            <a:off x="-7938" y="2057400"/>
            <a:ext cx="9153526" cy="9683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endParaRPr lang="ja-JP" alt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35" name="Picture 52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14325" y="263525"/>
            <a:ext cx="1797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" name="Title 1"/>
          <p:cNvSpPr>
            <a:spLocks noGrp="1"/>
          </p:cNvSpPr>
          <p:nvPr>
            <p:ph type="ctrTitle"/>
          </p:nvPr>
        </p:nvSpPr>
        <p:spPr>
          <a:xfrm>
            <a:off x="1187863" y="2356534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0"/>
          <p:cNvSpPr txBox="1"/>
          <p:nvPr userDrawn="1"/>
        </p:nvSpPr>
        <p:spPr>
          <a:xfrm>
            <a:off x="13370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>
            <a:spAutoFit/>
          </a:bodyPr>
          <a:lstStyle/>
          <a:p>
            <a:pPr defTabSz="914288" fontAlgn="auto">
              <a:spcBef>
                <a:spcPts val="0"/>
              </a:spcBef>
              <a:spcAft>
                <a:spcPts val="0"/>
              </a:spcAft>
              <a:defRPr/>
            </a:pPr>
            <a:fld id="{F7BAF3F0-C77A-469F-8333-B9DFD7E6163F}" type="slidenum">
              <a:rPr lang="en-US" sz="800">
                <a:solidFill>
                  <a:prstClr val="white">
                    <a:alpha val="50000"/>
                  </a:prstClr>
                </a:solidFill>
                <a:latin typeface="Arial"/>
                <a:cs typeface="+mn-cs"/>
              </a:rPr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  <a:cs typeface="+mn-cs"/>
            </a:endParaRPr>
          </a:p>
        </p:txBody>
      </p:sp>
      <p:pic>
        <p:nvPicPr>
          <p:cNvPr id="4" name="Picture Placeholder 6"/>
          <p:cNvPicPr>
            <a:picLocks noChangeAspect="1"/>
          </p:cNvPicPr>
          <p:nvPr userDrawn="1"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0" y="-9525"/>
            <a:ext cx="91440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4"/>
          <p:cNvSpPr/>
          <p:nvPr userDrawn="1"/>
        </p:nvSpPr>
        <p:spPr>
          <a:xfrm>
            <a:off x="4545" y="-9695"/>
            <a:ext cx="9151219" cy="1188296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26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6" name="Group 37"/>
          <p:cNvGrpSpPr/>
          <p:nvPr userDrawn="1"/>
        </p:nvGrpSpPr>
        <p:grpSpPr>
          <a:xfrm>
            <a:off x="7664301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9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0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1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2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3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4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5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6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7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8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9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30" name="Group 86"/>
          <p:cNvGrpSpPr>
            <a:grpSpLocks/>
          </p:cNvGrpSpPr>
          <p:nvPr userDrawn="1"/>
        </p:nvGrpSpPr>
        <p:grpSpPr bwMode="auto">
          <a:xfrm>
            <a:off x="4452938" y="57150"/>
            <a:ext cx="3636962" cy="2692400"/>
            <a:chOff x="3661885" y="1010360"/>
            <a:chExt cx="5261613" cy="3895623"/>
          </a:xfrm>
        </p:grpSpPr>
        <p:pic>
          <p:nvPicPr>
            <p:cNvPr id="31" name="Picture 87" descr="diamonds-for-cover-page-red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61885" y="1010360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88" descr="diamonds-for-cover-page-grey.png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27876" y="1010361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89" descr="diamonds-for-cover-page-BLACK-MIDDLE.png"/>
            <p:cNvPicPr>
              <a:picLocks noChangeAspect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27875" y="1820510"/>
              <a:ext cx="2529631" cy="228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4" name="Rectangle 90"/>
          <p:cNvSpPr/>
          <p:nvPr userDrawn="1"/>
        </p:nvSpPr>
        <p:spPr>
          <a:xfrm>
            <a:off x="3175" y="2114550"/>
            <a:ext cx="9151938" cy="2727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5" name="正方形/長方形 11"/>
          <p:cNvSpPr>
            <a:spLocks noChangeArrowheads="1"/>
          </p:cNvSpPr>
          <p:nvPr userDrawn="1"/>
        </p:nvSpPr>
        <p:spPr bwMode="gray">
          <a:xfrm>
            <a:off x="-4763" y="2057400"/>
            <a:ext cx="9153526" cy="9683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endParaRPr lang="ja-JP" alt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36" name="Picture 52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14325" y="263525"/>
            <a:ext cx="1797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" name="Title 1"/>
          <p:cNvSpPr>
            <a:spLocks noGrp="1"/>
          </p:cNvSpPr>
          <p:nvPr>
            <p:ph type="ctrTitle"/>
          </p:nvPr>
        </p:nvSpPr>
        <p:spPr>
          <a:xfrm>
            <a:off x="1187096" y="2356534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gray">
          <a:xfrm>
            <a:off x="3225800" y="2166938"/>
            <a:ext cx="2692400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42"/>
          <p:cNvSpPr>
            <a:spLocks noChangeAspect="1" noChangeArrowheads="1" noTextEdit="1"/>
          </p:cNvSpPr>
          <p:nvPr userDrawn="1"/>
        </p:nvSpPr>
        <p:spPr bwMode="auto">
          <a:xfrm>
            <a:off x="-2081213" y="-12700"/>
            <a:ext cx="1124108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1430" tIns="45715" rIns="91430" bIns="45715"/>
          <a:lstStyle/>
          <a:p>
            <a:pPr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414141"/>
              </a:solidFill>
              <a:latin typeface="Arial"/>
              <a:cs typeface="+mn-cs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>
            <a:spAutoFit/>
          </a:bodyPr>
          <a:lstStyle/>
          <a:p>
            <a:pPr defTabSz="914288" fontAlgn="auto">
              <a:spcBef>
                <a:spcPts val="0"/>
              </a:spcBef>
              <a:spcAft>
                <a:spcPts val="0"/>
              </a:spcAft>
              <a:defRPr/>
            </a:pPr>
            <a:fld id="{4A79BACB-4F51-4873-8595-05F08005AA34}" type="slidenum">
              <a:rPr lang="en-US" sz="800">
                <a:solidFill>
                  <a:srgbClr val="414141">
                    <a:alpha val="50000"/>
                  </a:srgbClr>
                </a:solidFill>
                <a:latin typeface="Arial"/>
                <a:cs typeface="+mn-cs"/>
              </a:rPr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414141">
                  <a:alpha val="50000"/>
                </a:srgbClr>
              </a:solidFill>
              <a:latin typeface="Arial"/>
              <a:cs typeface="+mn-cs"/>
            </a:endParaRPr>
          </a:p>
        </p:txBody>
      </p:sp>
      <p:grpSp>
        <p:nvGrpSpPr>
          <p:cNvPr id="1028" name="グループ化 59"/>
          <p:cNvGrpSpPr>
            <a:grpSpLocks/>
          </p:cNvGrpSpPr>
          <p:nvPr userDrawn="1"/>
        </p:nvGrpSpPr>
        <p:grpSpPr bwMode="auto">
          <a:xfrm>
            <a:off x="0" y="819150"/>
            <a:ext cx="9145588" cy="57150"/>
            <a:chOff x="-4" y="739775"/>
            <a:chExt cx="9145616" cy="76874"/>
          </a:xfrm>
        </p:grpSpPr>
        <p:sp>
          <p:nvSpPr>
            <p:cNvPr id="47" name="正方形/長方形 11"/>
            <p:cNvSpPr>
              <a:spLocks noChangeArrowheads="1"/>
            </p:cNvSpPr>
            <p:nvPr/>
          </p:nvSpPr>
          <p:spPr bwMode="auto">
            <a:xfrm>
              <a:off x="1481139" y="739775"/>
              <a:ext cx="7664473" cy="76874"/>
            </a:xfrm>
            <a:prstGeom prst="rect">
              <a:avLst/>
            </a:prstGeom>
            <a:solidFill>
              <a:srgbClr val="73737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endParaRPr lang="ja-JP" altLang="en-US">
                <a:solidFill>
                  <a:srgbClr val="FFFFFF"/>
                </a:solidFill>
              </a:endParaRPr>
            </a:p>
          </p:txBody>
        </p:sp>
        <p:grpSp>
          <p:nvGrpSpPr>
            <p:cNvPr id="1034" name="グループ化 62"/>
            <p:cNvGrpSpPr>
              <a:grpSpLocks/>
            </p:cNvGrpSpPr>
            <p:nvPr userDrawn="1"/>
          </p:nvGrpSpPr>
          <p:grpSpPr bwMode="auto"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49" name="正方形/長方形 62"/>
              <p:cNvSpPr/>
              <p:nvPr/>
            </p:nvSpPr>
            <p:spPr bwMode="auto">
              <a:xfrm>
                <a:off x="1298709" y="2751097"/>
                <a:ext cx="983859" cy="106770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正方形/長方形 63"/>
              <p:cNvSpPr/>
              <p:nvPr/>
            </p:nvSpPr>
            <p:spPr bwMode="auto">
              <a:xfrm>
                <a:off x="312738" y="2751097"/>
                <a:ext cx="985971" cy="106770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1" name="Group 50"/>
          <p:cNvGrpSpPr/>
          <p:nvPr userDrawn="1"/>
        </p:nvGrpSpPr>
        <p:grpSpPr>
          <a:xfrm>
            <a:off x="7684913" y="225827"/>
            <a:ext cx="1247904" cy="356665"/>
            <a:chOff x="2751138" y="3262313"/>
            <a:chExt cx="4665662" cy="1333500"/>
          </a:xfrm>
          <a:solidFill>
            <a:srgbClr val="414141"/>
          </a:solidFill>
        </p:grpSpPr>
        <p:sp>
          <p:nvSpPr>
            <p:cNvPr id="5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</p:grp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263525" y="52388"/>
            <a:ext cx="70516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0" rIns="9143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defTabSz="9142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999999">
                    <a:lumMod val="75000"/>
                    <a:alpha val="50000"/>
                  </a:srgbClr>
                </a:solidFill>
                <a:latin typeface="+mn-lt"/>
                <a:cs typeface="+mn-cs"/>
              </a:rPr>
              <a:t>© 2016 Hitachi Consulting Corporation.  All rights reserved.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263525" y="4911725"/>
            <a:ext cx="5699125" cy="21431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2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schemeClr val="bg2"/>
                </a:solidFill>
                <a:latin typeface="+mn-lt"/>
                <a:cs typeface="+mn-cs"/>
              </a:rPr>
              <a:t>CONFIDENTIAL – For use by Hitachi Consulting Corporation employees and other audiences under NDA only.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2" r:id="rId2"/>
    <p:sldLayoutId id="2147483794" r:id="rId3"/>
    <p:sldLayoutId id="2147483791" r:id="rId4"/>
    <p:sldLayoutId id="2147483790" r:id="rId5"/>
    <p:sldLayoutId id="2147483795" r:id="rId6"/>
    <p:sldLayoutId id="2147483796" r:id="rId7"/>
    <p:sldLayoutId id="2147483797" r:id="rId8"/>
    <p:sldLayoutId id="2147483798" r:id="rId9"/>
    <p:sldLayoutId id="2147483789" r:id="rId10"/>
  </p:sldLayoutIdLst>
  <p:hf hdr="0" ftr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defTabSz="455613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defTabSz="455613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defTabSz="455613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defTabSz="455613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79400" indent="-279400" algn="l" defTabSz="912813" rtl="0" eaLnBrk="0" fontAlgn="base" hangingPunct="0">
        <a:spcBef>
          <a:spcPts val="1200"/>
        </a:spcBef>
        <a:spcAft>
          <a:spcPts val="600"/>
        </a:spcAft>
        <a:buClr>
          <a:srgbClr val="CC00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573088" indent="-292100" algn="l" defTabSz="912813" rtl="0" eaLnBrk="0" fontAlgn="base" hangingPunct="0">
        <a:lnSpc>
          <a:spcPct val="95000"/>
        </a:lnSpc>
        <a:spcBef>
          <a:spcPct val="20000"/>
        </a:spcBef>
        <a:spcAft>
          <a:spcPts val="800"/>
        </a:spcAft>
        <a:buChar char="‒"/>
        <a:defRPr sz="1200" kern="1200">
          <a:solidFill>
            <a:schemeClr val="tx1"/>
          </a:solidFill>
          <a:latin typeface="Arial"/>
          <a:ea typeface="+mn-ea"/>
          <a:cs typeface="+mn-cs"/>
        </a:defRPr>
      </a:lvl2pPr>
      <a:lvl3pPr marL="854075" indent="-279400" algn="l" defTabSz="912813" rtl="0" eaLnBrk="0" fontAlgn="base" hangingPunct="0">
        <a:lnSpc>
          <a:spcPct val="95000"/>
        </a:lnSpc>
        <a:spcBef>
          <a:spcPct val="0"/>
        </a:spcBef>
        <a:spcAft>
          <a:spcPts val="800"/>
        </a:spcAft>
        <a:buChar char="‒"/>
        <a:defRPr sz="1200" kern="1200">
          <a:solidFill>
            <a:schemeClr val="tx1"/>
          </a:solidFill>
          <a:latin typeface="Arial"/>
          <a:ea typeface="+mn-ea"/>
          <a:cs typeface="+mn-cs"/>
        </a:defRPr>
      </a:lvl3pPr>
      <a:lvl4pPr marL="1089025" indent="-233363" algn="l" defTabSz="912813" rtl="0" eaLnBrk="0" fontAlgn="base" hangingPunct="0">
        <a:lnSpc>
          <a:spcPct val="95000"/>
        </a:lnSpc>
        <a:spcBef>
          <a:spcPct val="0"/>
        </a:spcBef>
        <a:spcAft>
          <a:spcPts val="800"/>
        </a:spcAft>
        <a:buChar char="‒"/>
        <a:defRPr sz="1200" kern="1200">
          <a:solidFill>
            <a:schemeClr val="tx1"/>
          </a:solidFill>
          <a:latin typeface="Arial"/>
          <a:ea typeface="+mn-ea"/>
          <a:cs typeface="+mn-cs"/>
        </a:defRPr>
      </a:lvl4pPr>
      <a:lvl5pPr marL="1311275" indent="-220663" algn="l" defTabSz="912813" rtl="0" eaLnBrk="0" fontAlgn="base" hangingPunct="0">
        <a:lnSpc>
          <a:spcPct val="95000"/>
        </a:lnSpc>
        <a:spcBef>
          <a:spcPct val="0"/>
        </a:spcBef>
        <a:spcAft>
          <a:spcPts val="800"/>
        </a:spcAft>
        <a:buChar char="‒"/>
        <a:defRPr sz="1200" kern="1200">
          <a:solidFill>
            <a:schemeClr val="tx1"/>
          </a:solidFill>
          <a:latin typeface="Arial"/>
          <a:ea typeface="+mn-ea"/>
          <a:cs typeface="+mn-cs"/>
        </a:defRPr>
      </a:lvl5pPr>
      <a:lvl6pPr marL="2514285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5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2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8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4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5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7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ctrTitle"/>
          </p:nvPr>
        </p:nvSpPr>
        <p:spPr>
          <a:xfrm>
            <a:off x="1187450" y="2355850"/>
            <a:ext cx="7651750" cy="393700"/>
          </a:xfrm>
        </p:spPr>
        <p:txBody>
          <a:bodyPr/>
          <a:lstStyle/>
          <a:p>
            <a:pPr eaLnBrk="1" hangingPunct="1"/>
            <a:r>
              <a:rPr lang="en-US" altLang="en-US" smtClean="0"/>
              <a:t>Simulator - Source Code Structure</a:t>
            </a:r>
            <a:endParaRPr lang="en-US" smtClean="0"/>
          </a:p>
        </p:txBody>
      </p:sp>
      <p:sp>
        <p:nvSpPr>
          <p:cNvPr id="14338" name="Text Placeholder 19"/>
          <p:cNvSpPr>
            <a:spLocks noGrp="1"/>
          </p:cNvSpPr>
          <p:nvPr>
            <p:ph type="body" sz="quarter" idx="10"/>
          </p:nvPr>
        </p:nvSpPr>
        <p:spPr bwMode="auto">
          <a:xfrm>
            <a:off x="1204913" y="4303713"/>
            <a:ext cx="4633912" cy="276225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1400" smtClean="0">
                <a:latin typeface="Arial" charset="0"/>
              </a:rPr>
              <a:t>Oct 10, 2017</a:t>
            </a:r>
            <a:endParaRPr 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2" name="Rectangle 48"/>
          <p:cNvSpPr>
            <a:spLocks/>
          </p:cNvSpPr>
          <p:nvPr/>
        </p:nvSpPr>
        <p:spPr bwMode="auto">
          <a:xfrm>
            <a:off x="200025" y="0"/>
            <a:ext cx="70516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0" rIns="91430" bIns="0" anchor="ctr"/>
          <a:lstStyle/>
          <a:p>
            <a:pPr defTabSz="455613">
              <a:spcBef>
                <a:spcPct val="50000"/>
              </a:spcBef>
            </a:pPr>
            <a:r>
              <a:rPr lang="en-US"/>
              <a:t>samplecodesforGCS_20171006tosend.r</a:t>
            </a:r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6824663" y="1028700"/>
            <a:ext cx="11890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 sz="1200"/>
              <a:t>output$riskPlot</a:t>
            </a:r>
          </a:p>
        </p:txBody>
      </p:sp>
      <p:sp>
        <p:nvSpPr>
          <p:cNvPr id="16417" name="Line 33"/>
          <p:cNvSpPr>
            <a:spLocks noChangeShapeType="1"/>
          </p:cNvSpPr>
          <p:nvPr/>
        </p:nvSpPr>
        <p:spPr bwMode="auto">
          <a:xfrm flipH="1">
            <a:off x="7373938" y="1292225"/>
            <a:ext cx="6350" cy="1254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6754813" y="2566988"/>
            <a:ext cx="14081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 sz="1200"/>
              <a:t>datasetRiskProfile</a:t>
            </a:r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2454275" y="996950"/>
            <a:ext cx="12811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 sz="1200"/>
              <a:t>output$premium</a:t>
            </a:r>
          </a:p>
        </p:txBody>
      </p:sp>
      <p:sp>
        <p:nvSpPr>
          <p:cNvPr id="16422" name="Rectangle 38"/>
          <p:cNvSpPr>
            <a:spLocks noChangeArrowheads="1"/>
          </p:cNvSpPr>
          <p:nvPr/>
        </p:nvSpPr>
        <p:spPr bwMode="auto">
          <a:xfrm>
            <a:off x="2411413" y="1801813"/>
            <a:ext cx="11033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 sz="1200"/>
              <a:t>do.judgement</a:t>
            </a:r>
          </a:p>
        </p:txBody>
      </p:sp>
      <p:sp>
        <p:nvSpPr>
          <p:cNvPr id="16423" name="Line 39"/>
          <p:cNvSpPr>
            <a:spLocks noChangeShapeType="1"/>
          </p:cNvSpPr>
          <p:nvPr/>
        </p:nvSpPr>
        <p:spPr bwMode="auto">
          <a:xfrm>
            <a:off x="3019425" y="1271588"/>
            <a:ext cx="7938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24" name="Line 40"/>
          <p:cNvSpPr>
            <a:spLocks noChangeShapeType="1"/>
          </p:cNvSpPr>
          <p:nvPr/>
        </p:nvSpPr>
        <p:spPr bwMode="auto">
          <a:xfrm>
            <a:off x="3025775" y="2071688"/>
            <a:ext cx="9525" cy="512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25" name="Rectangle 41"/>
          <p:cNvSpPr>
            <a:spLocks noChangeArrowheads="1"/>
          </p:cNvSpPr>
          <p:nvPr/>
        </p:nvSpPr>
        <p:spPr bwMode="auto">
          <a:xfrm>
            <a:off x="2509838" y="2590800"/>
            <a:ext cx="10207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 sz="1200"/>
              <a:t>datasetInput</a:t>
            </a:r>
          </a:p>
        </p:txBody>
      </p:sp>
      <p:sp>
        <p:nvSpPr>
          <p:cNvPr id="16426" name="Rectangle 42"/>
          <p:cNvSpPr>
            <a:spLocks noChangeArrowheads="1"/>
          </p:cNvSpPr>
          <p:nvPr/>
        </p:nvSpPr>
        <p:spPr bwMode="auto">
          <a:xfrm>
            <a:off x="3822700" y="1022350"/>
            <a:ext cx="13160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 sz="1200"/>
              <a:t>output$comment</a:t>
            </a:r>
          </a:p>
        </p:txBody>
      </p:sp>
      <p:sp>
        <p:nvSpPr>
          <p:cNvPr id="16427" name="Line 43"/>
          <p:cNvSpPr>
            <a:spLocks noChangeShapeType="1"/>
          </p:cNvSpPr>
          <p:nvPr/>
        </p:nvSpPr>
        <p:spPr bwMode="auto">
          <a:xfrm flipH="1">
            <a:off x="3205163" y="1285875"/>
            <a:ext cx="1036637" cy="52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28" name="Line 44"/>
          <p:cNvSpPr>
            <a:spLocks noChangeShapeType="1"/>
          </p:cNvSpPr>
          <p:nvPr/>
        </p:nvSpPr>
        <p:spPr bwMode="auto">
          <a:xfrm flipH="1">
            <a:off x="4300538" y="1282700"/>
            <a:ext cx="7937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30" name="Rectangle 46"/>
          <p:cNvSpPr>
            <a:spLocks noChangeArrowheads="1"/>
          </p:cNvSpPr>
          <p:nvPr/>
        </p:nvSpPr>
        <p:spPr bwMode="auto">
          <a:xfrm>
            <a:off x="3598863" y="1798638"/>
            <a:ext cx="11795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 sz="1200"/>
              <a:t>updatedParam</a:t>
            </a:r>
          </a:p>
        </p:txBody>
      </p:sp>
      <p:sp>
        <p:nvSpPr>
          <p:cNvPr id="16431" name="Rectangle 47"/>
          <p:cNvSpPr>
            <a:spLocks noChangeArrowheads="1"/>
          </p:cNvSpPr>
          <p:nvPr/>
        </p:nvSpPr>
        <p:spPr bwMode="auto">
          <a:xfrm>
            <a:off x="3871913" y="2603500"/>
            <a:ext cx="8080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 sz="1200"/>
              <a:t>basedata</a:t>
            </a:r>
          </a:p>
        </p:txBody>
      </p:sp>
      <p:sp>
        <p:nvSpPr>
          <p:cNvPr id="16432" name="Line 48"/>
          <p:cNvSpPr>
            <a:spLocks noChangeShapeType="1"/>
          </p:cNvSpPr>
          <p:nvPr/>
        </p:nvSpPr>
        <p:spPr bwMode="auto">
          <a:xfrm flipH="1">
            <a:off x="4294188" y="2052638"/>
            <a:ext cx="1587" cy="60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34" name="Line 50"/>
          <p:cNvSpPr>
            <a:spLocks noChangeShapeType="1"/>
          </p:cNvSpPr>
          <p:nvPr/>
        </p:nvSpPr>
        <p:spPr bwMode="auto">
          <a:xfrm>
            <a:off x="4286250" y="2884488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35" name="Rectangle 51"/>
          <p:cNvSpPr>
            <a:spLocks noChangeArrowheads="1"/>
          </p:cNvSpPr>
          <p:nvPr/>
        </p:nvSpPr>
        <p:spPr bwMode="auto">
          <a:xfrm>
            <a:off x="4735513" y="1819275"/>
            <a:ext cx="8683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 sz="1200"/>
              <a:t>recalc.risk</a:t>
            </a:r>
          </a:p>
        </p:txBody>
      </p:sp>
      <p:sp>
        <p:nvSpPr>
          <p:cNvPr id="16441" name="Line 57"/>
          <p:cNvSpPr>
            <a:spLocks noChangeShapeType="1"/>
          </p:cNvSpPr>
          <p:nvPr/>
        </p:nvSpPr>
        <p:spPr bwMode="auto">
          <a:xfrm>
            <a:off x="4379913" y="1301750"/>
            <a:ext cx="601662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42" name="Rectangle 58"/>
          <p:cNvSpPr>
            <a:spLocks noChangeArrowheads="1"/>
          </p:cNvSpPr>
          <p:nvPr/>
        </p:nvSpPr>
        <p:spPr bwMode="auto">
          <a:xfrm>
            <a:off x="5559425" y="1824038"/>
            <a:ext cx="952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lang="en-US" sz="1200"/>
              <a:t>recalc.days</a:t>
            </a:r>
          </a:p>
        </p:txBody>
      </p:sp>
      <p:sp>
        <p:nvSpPr>
          <p:cNvPr id="16443" name="Line 59"/>
          <p:cNvSpPr>
            <a:spLocks noChangeShapeType="1"/>
          </p:cNvSpPr>
          <p:nvPr/>
        </p:nvSpPr>
        <p:spPr bwMode="auto">
          <a:xfrm>
            <a:off x="4446588" y="1282700"/>
            <a:ext cx="1277937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72" name="Rectangle 88"/>
          <p:cNvSpPr>
            <a:spLocks noChangeArrowheads="1"/>
          </p:cNvSpPr>
          <p:nvPr/>
        </p:nvSpPr>
        <p:spPr bwMode="auto">
          <a:xfrm>
            <a:off x="1495425" y="995363"/>
            <a:ext cx="9858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 sz="1200"/>
              <a:t>output$ratio</a:t>
            </a:r>
          </a:p>
        </p:txBody>
      </p:sp>
      <p:sp>
        <p:nvSpPr>
          <p:cNvPr id="16473" name="Line 89"/>
          <p:cNvSpPr>
            <a:spLocks noChangeShapeType="1"/>
          </p:cNvSpPr>
          <p:nvPr/>
        </p:nvSpPr>
        <p:spPr bwMode="auto">
          <a:xfrm>
            <a:off x="2066925" y="1262063"/>
            <a:ext cx="808038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74" name="Rectangle 90"/>
          <p:cNvSpPr>
            <a:spLocks noChangeArrowheads="1"/>
          </p:cNvSpPr>
          <p:nvPr/>
        </p:nvSpPr>
        <p:spPr bwMode="auto">
          <a:xfrm>
            <a:off x="860425" y="1804988"/>
            <a:ext cx="1095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 sz="1200"/>
              <a:t>output$saved</a:t>
            </a:r>
          </a:p>
        </p:txBody>
      </p:sp>
      <p:sp>
        <p:nvSpPr>
          <p:cNvPr id="16475" name="Line 91"/>
          <p:cNvSpPr>
            <a:spLocks noChangeShapeType="1"/>
          </p:cNvSpPr>
          <p:nvPr/>
        </p:nvSpPr>
        <p:spPr bwMode="auto">
          <a:xfrm flipV="1">
            <a:off x="1924050" y="1957388"/>
            <a:ext cx="541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76" name="Rectangle 92"/>
          <p:cNvSpPr>
            <a:spLocks noChangeArrowheads="1"/>
          </p:cNvSpPr>
          <p:nvPr/>
        </p:nvSpPr>
        <p:spPr bwMode="auto">
          <a:xfrm>
            <a:off x="831850" y="2582863"/>
            <a:ext cx="11890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 sz="1200"/>
              <a:t>output$distPlot</a:t>
            </a:r>
          </a:p>
        </p:txBody>
      </p:sp>
      <p:sp>
        <p:nvSpPr>
          <p:cNvPr id="16477" name="Line 93"/>
          <p:cNvSpPr>
            <a:spLocks noChangeShapeType="1"/>
          </p:cNvSpPr>
          <p:nvPr/>
        </p:nvSpPr>
        <p:spPr bwMode="auto">
          <a:xfrm flipV="1">
            <a:off x="1971675" y="2738438"/>
            <a:ext cx="541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78" name="Rectangle 94"/>
          <p:cNvSpPr>
            <a:spLocks noChangeArrowheads="1"/>
          </p:cNvSpPr>
          <p:nvPr/>
        </p:nvSpPr>
        <p:spPr bwMode="auto">
          <a:xfrm>
            <a:off x="908050" y="3357563"/>
            <a:ext cx="9937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 sz="1200"/>
              <a:t>output$view</a:t>
            </a:r>
          </a:p>
        </p:txBody>
      </p:sp>
      <p:sp>
        <p:nvSpPr>
          <p:cNvPr id="16479" name="Line 95"/>
          <p:cNvSpPr>
            <a:spLocks noChangeShapeType="1"/>
          </p:cNvSpPr>
          <p:nvPr/>
        </p:nvSpPr>
        <p:spPr bwMode="auto">
          <a:xfrm flipV="1">
            <a:off x="1981200" y="2886075"/>
            <a:ext cx="676275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80" name="Line 96"/>
          <p:cNvSpPr>
            <a:spLocks noChangeShapeType="1"/>
          </p:cNvSpPr>
          <p:nvPr/>
        </p:nvSpPr>
        <p:spPr bwMode="auto">
          <a:xfrm>
            <a:off x="3476625" y="2752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82" name="Line 98"/>
          <p:cNvSpPr>
            <a:spLocks noChangeShapeType="1"/>
          </p:cNvSpPr>
          <p:nvPr/>
        </p:nvSpPr>
        <p:spPr bwMode="auto">
          <a:xfrm flipH="1">
            <a:off x="4724400" y="2752725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83" name="AutoShape 99"/>
          <p:cNvSpPr>
            <a:spLocks noChangeArrowheads="1"/>
          </p:cNvSpPr>
          <p:nvPr/>
        </p:nvSpPr>
        <p:spPr bwMode="auto">
          <a:xfrm>
            <a:off x="3676650" y="3676650"/>
            <a:ext cx="1247775" cy="719138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sz="1200"/>
              <a:t>MS SQL Server</a:t>
            </a:r>
          </a:p>
          <a:p>
            <a:pPr algn="ctr" defTabSz="914400"/>
            <a:r>
              <a:rPr lang="en-US" sz="1200"/>
              <a:t>Database</a:t>
            </a:r>
          </a:p>
        </p:txBody>
      </p:sp>
      <p:sp>
        <p:nvSpPr>
          <p:cNvPr id="16485" name="Line 101"/>
          <p:cNvSpPr>
            <a:spLocks noChangeShapeType="1"/>
          </p:cNvSpPr>
          <p:nvPr/>
        </p:nvSpPr>
        <p:spPr bwMode="auto">
          <a:xfrm flipH="1" flipV="1">
            <a:off x="6276975" y="2066925"/>
            <a:ext cx="59055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86" name="Line 102"/>
          <p:cNvSpPr>
            <a:spLocks noChangeShapeType="1"/>
          </p:cNvSpPr>
          <p:nvPr/>
        </p:nvSpPr>
        <p:spPr bwMode="auto">
          <a:xfrm flipH="1" flipV="1">
            <a:off x="5305425" y="2076450"/>
            <a:ext cx="1504950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87" name="Line 103"/>
          <p:cNvSpPr>
            <a:spLocks noChangeShapeType="1"/>
          </p:cNvSpPr>
          <p:nvPr/>
        </p:nvSpPr>
        <p:spPr bwMode="auto">
          <a:xfrm flipV="1">
            <a:off x="3448050" y="2028825"/>
            <a:ext cx="1476375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88" name="Line 104"/>
          <p:cNvSpPr>
            <a:spLocks noChangeShapeType="1"/>
          </p:cNvSpPr>
          <p:nvPr/>
        </p:nvSpPr>
        <p:spPr bwMode="auto">
          <a:xfrm flipV="1">
            <a:off x="3486150" y="2047875"/>
            <a:ext cx="2552700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450" y="2355850"/>
            <a:ext cx="7653338" cy="393700"/>
          </a:xfrm>
        </p:spPr>
        <p:txBody>
          <a:bodyPr rtlCol="0"/>
          <a:lstStyle/>
          <a:p>
            <a:pPr defTabSz="457142" eaLnBrk="1" fontAlgn="auto" hangingPunct="1">
              <a:spcAft>
                <a:spcPts val="0"/>
              </a:spcAft>
              <a:defRPr/>
            </a:pPr>
            <a:r>
              <a:rPr lang="en-US" dirty="0"/>
              <a:t>Thank you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HCC Widescreen Presentation Template">
  <a:themeElements>
    <a:clrScheme name="HCC Color Palette 2">
      <a:dk1>
        <a:srgbClr val="020202"/>
      </a:dk1>
      <a:lt1>
        <a:srgbClr val="FFFFFF"/>
      </a:lt1>
      <a:dk2>
        <a:srgbClr val="7F8C8B"/>
      </a:dk2>
      <a:lt2>
        <a:srgbClr val="CC141C"/>
      </a:lt2>
      <a:accent1>
        <a:srgbClr val="EB5925"/>
      </a:accent1>
      <a:accent2>
        <a:srgbClr val="FF0000"/>
      </a:accent2>
      <a:accent3>
        <a:srgbClr val="404040"/>
      </a:accent3>
      <a:accent4>
        <a:srgbClr val="870005"/>
      </a:accent4>
      <a:accent5>
        <a:srgbClr val="C00000"/>
      </a:accent5>
      <a:accent6>
        <a:srgbClr val="F37321"/>
      </a:accent6>
      <a:hlink>
        <a:srgbClr val="01A3B2"/>
      </a:hlink>
      <a:folHlink>
        <a:srgbClr val="125E6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919D9D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1667</TotalTime>
  <Words>125</Words>
  <Application>Microsoft Office PowerPoint</Application>
  <PresentationFormat>On-screen Show (16:9)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7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Arial</vt:lpstr>
      <vt:lpstr>Wingdings</vt:lpstr>
      <vt:lpstr>HelveticaNeueLT Std</vt:lpstr>
      <vt:lpstr>MS PGothic</vt:lpstr>
      <vt:lpstr>STBaoli-SC-Regular</vt:lpstr>
      <vt:lpstr>HCC Widescreen Presentation Template</vt:lpstr>
      <vt:lpstr>HCC Widescreen Presentation Template</vt:lpstr>
      <vt:lpstr>HCC Widescreen Presentation Template</vt:lpstr>
      <vt:lpstr>HCC Widescreen Presentation Template</vt:lpstr>
      <vt:lpstr>HCC Widescreen Presentation Template</vt:lpstr>
      <vt:lpstr>HCC Widescreen Presentation Template</vt:lpstr>
      <vt:lpstr>HCC Widescreen Presentation Template</vt:lpstr>
      <vt:lpstr>Simulator - Source Code Structure</vt:lpstr>
      <vt:lpstr>Slide 2</vt:lpstr>
      <vt:lpstr>Thank you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HCC PowerPoint Template</dc:title>
  <dc:creator>Jo-Ann McIntosh</dc:creator>
  <dc:description/>
  <cp:lastModifiedBy>diepkn</cp:lastModifiedBy>
  <cp:revision>1231</cp:revision>
  <cp:lastPrinted>2016-06-01T18:45:48Z</cp:lastPrinted>
  <dcterms:created xsi:type="dcterms:W3CDTF">2011-02-10T00:52:49Z</dcterms:created>
  <dcterms:modified xsi:type="dcterms:W3CDTF">2017-10-11T04:29:12Z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Language">
    <vt:lpwstr>English</vt:lpwstr>
  </property>
  <property fmtid="{D5CDD505-2E9C-101B-9397-08002B2CF9AE}" pid="4" name="_Source">
    <vt:lpwstr/>
  </property>
  <property fmtid="{D5CDD505-2E9C-101B-9397-08002B2CF9AE}" pid="5" name="_DCDateModified">
    <vt:lpwstr/>
  </property>
  <property fmtid="{D5CDD505-2E9C-101B-9397-08002B2CF9AE}" pid="6" name="_Publisher">
    <vt:lpwstr/>
  </property>
  <property fmtid="{D5CDD505-2E9C-101B-9397-08002B2CF9AE}" pid="7" name="_Relation">
    <vt:lpwstr/>
  </property>
  <property fmtid="{D5CDD505-2E9C-101B-9397-08002B2CF9AE}" pid="8" name="_Format">
    <vt:lpwstr/>
  </property>
  <property fmtid="{D5CDD505-2E9C-101B-9397-08002B2CF9AE}" pid="9" name="PublishingExpirationDate">
    <vt:lpwstr/>
  </property>
  <property fmtid="{D5CDD505-2E9C-101B-9397-08002B2CF9AE}" pid="10" name="_Identifier">
    <vt:lpwstr/>
  </property>
  <property fmtid="{D5CDD505-2E9C-101B-9397-08002B2CF9AE}" pid="11" name="_ResourceType">
    <vt:lpwstr/>
  </property>
  <property fmtid="{D5CDD505-2E9C-101B-9397-08002B2CF9AE}" pid="12" name="PublishingStartDate">
    <vt:lpwstr/>
  </property>
  <property fmtid="{D5CDD505-2E9C-101B-9397-08002B2CF9AE}" pid="13" name="_RightsManagement">
    <vt:lpwstr/>
  </property>
  <property fmtid="{D5CDD505-2E9C-101B-9397-08002B2CF9AE}" pid="14" name="_DCDateCreated">
    <vt:lpwstr>2016-06-06T12:00:00Z</vt:lpwstr>
  </property>
</Properties>
</file>