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6"/>
  </p:notesMasterIdLst>
  <p:handoutMasterIdLst>
    <p:handoutMasterId r:id="rId7"/>
  </p:handoutMasterIdLst>
  <p:sldIdLst>
    <p:sldId id="256" r:id="rId2"/>
    <p:sldId id="301" r:id="rId3"/>
    <p:sldId id="274" r:id="rId4"/>
    <p:sldId id="275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y HO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6600"/>
    <a:srgbClr val="919D9D"/>
    <a:srgbClr val="A6A6A6"/>
    <a:srgbClr val="020202"/>
    <a:srgbClr val="C00000"/>
    <a:srgbClr val="FF0000"/>
    <a:srgbClr val="000000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45" autoAdjust="0"/>
    <p:restoredTop sz="95179" autoAdjust="0"/>
  </p:normalViewPr>
  <p:slideViewPr>
    <p:cSldViewPr snapToGrid="0">
      <p:cViewPr varScale="1">
        <p:scale>
          <a:sx n="95" d="100"/>
          <a:sy n="95" d="100"/>
        </p:scale>
        <p:origin x="-102" y="-246"/>
      </p:cViewPr>
      <p:guideLst>
        <p:guide orient="horz" pos="612"/>
        <p:guide orient="horz" pos="2916"/>
        <p:guide orient="horz" pos="3240"/>
        <p:guide orient="horz" pos="1164"/>
        <p:guide pos="168"/>
        <p:guide pos="2952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9" d="100"/>
        <a:sy n="129" d="100"/>
      </p:scale>
      <p:origin x="0" y="0"/>
    </p:cViewPr>
  </p:sorterViewPr>
  <p:notesViewPr>
    <p:cSldViewPr snapToGrid="0">
      <p:cViewPr varScale="1">
        <p:scale>
          <a:sx n="141" d="100"/>
          <a:sy n="141" d="100"/>
        </p:scale>
        <p:origin x="-4688" y="-120"/>
      </p:cViewPr>
      <p:guideLst>
        <p:guide orient="horz" pos="2880"/>
        <p:guide pos="2160"/>
        <p:guide pos="173"/>
        <p:guide pos="414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28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28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7654353-2F50-4FC0-B1F9-67F3036CE929}" type="datetimeFigureOut">
              <a:rPr lang="en-US"/>
              <a:pPr>
                <a:defRPr/>
              </a:pPr>
              <a:t>10/4/2017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28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1428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CE87794-6980-48CB-9E08-A9A72A4D10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575" y="4237038"/>
            <a:ext cx="64135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69863" indent="-169863" algn="l" defTabSz="912813" rtl="0" eaLnBrk="0" fontAlgn="base" hangingPunct="0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8138" indent="-163513" algn="l" defTabSz="912813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5613" indent="-115888" algn="l" defTabSz="912813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3088" indent="-115888" algn="l" defTabSz="912813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8188" indent="-163513" algn="l" defTabSz="912813" rtl="0" eaLnBrk="0" fontAlgn="base" hangingPunct="0">
      <a:lnSpc>
        <a:spcPct val="85000"/>
      </a:lnSpc>
      <a:spcBef>
        <a:spcPct val="0"/>
      </a:spcBef>
      <a:spcAft>
        <a:spcPts val="400"/>
      </a:spcAft>
      <a:buClr>
        <a:srgbClr val="262626"/>
      </a:buClr>
      <a:buFont typeface="HelveticaNeueLT Std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43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0" indent="-171430" defTabSz="914288" eaLnBrk="1" fontAlgn="auto" hangingPunct="1">
              <a:buClr>
                <a:schemeClr val="bg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GLOBAL NOTE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When using different layouts for our HCC template: </a:t>
            </a:r>
          </a:p>
          <a:p>
            <a:pPr marL="171450" indent="-171450" defTabSz="914288" eaLnBrk="1" fontAlgn="auto" hangingPunct="1">
              <a:buClr>
                <a:schemeClr val="bg1"/>
              </a:buClr>
              <a:buFont typeface="STBaoli-SC-Regular" charset="-122"/>
              <a:buChar char="◆"/>
              <a:defRPr/>
            </a:pPr>
            <a:r>
              <a:rPr lang="en-US" dirty="0">
                <a:solidFill>
                  <a:schemeClr val="bg1"/>
                </a:solidFill>
              </a:rPr>
              <a:t>Please use the bounding area given inside the title and text boxes and DO NOT stretch to make text fit outside area. </a:t>
            </a:r>
          </a:p>
          <a:p>
            <a:pPr marL="171450" indent="-171450" defTabSz="914288" eaLnBrk="1" fontAlgn="auto" hangingPunct="1">
              <a:buClr>
                <a:schemeClr val="bg1"/>
              </a:buClr>
              <a:buFont typeface="STBaoli-SC-Regular" charset="-122"/>
              <a:buChar char="◆"/>
              <a:defRPr/>
            </a:pPr>
            <a:r>
              <a:rPr lang="en-US" dirty="0">
                <a:solidFill>
                  <a:schemeClr val="bg1"/>
                </a:solidFill>
              </a:rPr>
              <a:t>This is so we have consistent space around text and keep the margins given for consistent brand throughout.</a:t>
            </a:r>
          </a:p>
          <a:p>
            <a:pPr marL="171450" indent="-171450" defTabSz="914288" eaLnBrk="1" fontAlgn="auto" hangingPunct="1">
              <a:buClr>
                <a:schemeClr val="bg1"/>
              </a:buClr>
              <a:buFont typeface="STBaoli-SC-Regular" charset="-122"/>
              <a:buChar char="◆"/>
              <a:defRPr/>
            </a:pPr>
            <a:r>
              <a:rPr lang="en-US" dirty="0">
                <a:solidFill>
                  <a:schemeClr val="bg1"/>
                </a:solidFill>
              </a:rPr>
              <a:t>When applying a new “Layout” make sure you hit the “reset” button to lock the alignment on titles, subtitles and text. </a:t>
            </a:r>
          </a:p>
          <a:p>
            <a:pPr marL="171450" indent="-171450" defTabSz="914288" eaLnBrk="1" fontAlgn="auto" hangingPunct="1">
              <a:buClr>
                <a:schemeClr val="bg1"/>
              </a:buClr>
              <a:buFont typeface="STBaoli-SC-Regular" charset="-122"/>
              <a:buChar char="◆"/>
              <a:defRPr/>
            </a:pPr>
            <a:r>
              <a:rPr lang="en-US" dirty="0">
                <a:solidFill>
                  <a:schemeClr val="bg1"/>
                </a:solidFill>
              </a:rPr>
              <a:t>Try to keep text size consistent throughout. If you have a long title, you may have to make part of it as a subtitle to fit.</a:t>
            </a:r>
          </a:p>
          <a:p>
            <a:pPr marL="171430" indent="-171430" defTabSz="914288" eaLnBrk="1" fontAlgn="auto" hangingPunct="1">
              <a:defRPr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15" descr="slideImage_1506x431_150dpi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2"/>
          <p:cNvSpPr/>
          <p:nvPr userDrawn="1"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fld id="{9FE08EE4-4301-4DE6-B24A-A9758E0DF1B0}" type="slidenum">
              <a:rPr lang="en-US" sz="800">
                <a:solidFill>
                  <a:prstClr val="white">
                    <a:alpha val="50000"/>
                  </a:prstClr>
                </a:solidFill>
                <a:latin typeface="Arial"/>
                <a:cs typeface="+mn-cs"/>
              </a:rPr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  <a:cs typeface="+mn-cs"/>
            </a:endParaRPr>
          </a:p>
        </p:txBody>
      </p:sp>
      <p:grpSp>
        <p:nvGrpSpPr>
          <p:cNvPr id="10" name="Group 57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3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5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3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3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3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3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34" name="Group 5"/>
          <p:cNvGrpSpPr>
            <a:grpSpLocks/>
          </p:cNvGrpSpPr>
          <p:nvPr userDrawn="1"/>
        </p:nvGrpSpPr>
        <p:grpSpPr bwMode="auto">
          <a:xfrm>
            <a:off x="4449763" y="57150"/>
            <a:ext cx="3636962" cy="2692400"/>
            <a:chOff x="3661885" y="1010360"/>
            <a:chExt cx="5261613" cy="3895623"/>
          </a:xfrm>
        </p:grpSpPr>
        <p:pic>
          <p:nvPicPr>
            <p:cNvPr id="35" name="Picture 45" descr="diamonds-for-cover-page-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61885" y="1010360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46" descr="diamonds-for-cover-page-grey.pn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27876" y="1010361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47" descr="diamonds-for-cover-page-BLACK-MIDDLE.png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27875" y="1820510"/>
              <a:ext cx="2529631" cy="228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" name="Rectangle 4"/>
          <p:cNvSpPr/>
          <p:nvPr userDrawn="1"/>
        </p:nvSpPr>
        <p:spPr>
          <a:xfrm>
            <a:off x="0" y="2114550"/>
            <a:ext cx="9153525" cy="2727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-7938" y="2057400"/>
            <a:ext cx="9153526" cy="9683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endParaRPr lang="ja-JP" alt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40" name="Picture 43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14325" y="263525"/>
            <a:ext cx="1797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8018463" y="4035425"/>
            <a:ext cx="8397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" name="Title 1"/>
          <p:cNvSpPr>
            <a:spLocks noGrp="1"/>
          </p:cNvSpPr>
          <p:nvPr>
            <p:ph type="ctrTitle"/>
          </p:nvPr>
        </p:nvSpPr>
        <p:spPr>
          <a:xfrm>
            <a:off x="1187863" y="2356534"/>
            <a:ext cx="7651338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7" name="Subtitle 2"/>
          <p:cNvSpPr>
            <a:spLocks noGrp="1"/>
          </p:cNvSpPr>
          <p:nvPr>
            <p:ph type="subTitle" idx="1"/>
          </p:nvPr>
        </p:nvSpPr>
        <p:spPr>
          <a:xfrm>
            <a:off x="1187863" y="2742501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87862" y="3805043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952" indent="0">
              <a:buNone/>
              <a:defRPr/>
            </a:lvl2pPr>
            <a:lvl3pPr marL="574605" indent="0">
              <a:buNone/>
              <a:defRPr/>
            </a:lvl3pPr>
            <a:lvl4pPr marL="855557" indent="0">
              <a:buNone/>
              <a:defRPr/>
            </a:lvl4pPr>
            <a:lvl5pPr marL="109047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952" indent="0">
              <a:buNone/>
              <a:defRPr sz="1400"/>
            </a:lvl2pPr>
            <a:lvl3pPr marL="574605" indent="0">
              <a:buNone/>
              <a:defRPr sz="1400"/>
            </a:lvl3pPr>
            <a:lvl4pPr marL="855557" indent="0">
              <a:buNone/>
              <a:defRPr sz="1400"/>
            </a:lvl4pPr>
            <a:lvl5pPr marL="1090478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53"/>
          <p:cNvSpPr>
            <a:spLocks noGrp="1"/>
          </p:cNvSpPr>
          <p:nvPr>
            <p:ph idx="1"/>
          </p:nvPr>
        </p:nvSpPr>
        <p:spPr>
          <a:xfrm>
            <a:off x="264161" y="967575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953" indent="-280953">
              <a:buSzPct val="55000"/>
              <a:buFont typeface="Wingdings" charset="2"/>
              <a:buChar char="u"/>
              <a:defRPr sz="1800"/>
            </a:lvl1pPr>
            <a:lvl2pPr>
              <a:defRPr sz="1600"/>
            </a:lvl2pPr>
            <a:lvl3pPr marL="855557" indent="-280953">
              <a:buClr>
                <a:schemeClr val="tx2"/>
              </a:buClr>
              <a:buFont typeface="Wingdings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938"/>
            <a:ext cx="9144000" cy="215582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fld id="{6EDBD71D-3FB9-437C-8B23-2333BFE51E24}" type="slidenum">
              <a:rPr lang="en-US" sz="800">
                <a:solidFill>
                  <a:prstClr val="white">
                    <a:alpha val="50000"/>
                  </a:prstClr>
                </a:solidFill>
                <a:latin typeface="Arial"/>
                <a:cs typeface="+mn-cs"/>
              </a:rPr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  <a:cs typeface="+mn-cs"/>
            </a:endParaRPr>
          </a:p>
        </p:txBody>
      </p:sp>
      <p:grpSp>
        <p:nvGrpSpPr>
          <p:cNvPr id="5" name="Group 80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1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2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3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4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5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7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8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9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0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29" name="Group 31"/>
          <p:cNvGrpSpPr>
            <a:grpSpLocks/>
          </p:cNvGrpSpPr>
          <p:nvPr userDrawn="1"/>
        </p:nvGrpSpPr>
        <p:grpSpPr bwMode="auto">
          <a:xfrm>
            <a:off x="4449763" y="57150"/>
            <a:ext cx="3636962" cy="2692400"/>
            <a:chOff x="3661885" y="1010360"/>
            <a:chExt cx="5261613" cy="3895623"/>
          </a:xfrm>
        </p:grpSpPr>
        <p:pic>
          <p:nvPicPr>
            <p:cNvPr id="30" name="Picture 32" descr="diamonds-for-cover-page-grey.png"/>
            <p:cNvPicPr>
              <a:picLocks noChangeAspect="1"/>
            </p:cNvPicPr>
            <p:nvPr userDrawn="1"/>
          </p:nvPicPr>
          <p:blipFill>
            <a:blip r:embed="rId2">
              <a:grayscl/>
              <a:biLevel thresh="50000"/>
            </a:blip>
            <a:srcRect/>
            <a:stretch>
              <a:fillRect/>
            </a:stretch>
          </p:blipFill>
          <p:spPr bwMode="auto">
            <a:xfrm>
              <a:off x="5027876" y="1010361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33" descr="diamonds-for-cover-page-red.png"/>
            <p:cNvPicPr>
              <a:picLocks noChangeAspect="1"/>
            </p:cNvPicPr>
            <p:nvPr userDrawn="1"/>
          </p:nvPicPr>
          <p:blipFill>
            <a:blip r:embed="rId3">
              <a:grayscl/>
              <a:biLevel thresh="50000"/>
            </a:blip>
            <a:srcRect/>
            <a:stretch>
              <a:fillRect/>
            </a:stretch>
          </p:blipFill>
          <p:spPr bwMode="auto">
            <a:xfrm>
              <a:off x="3661885" y="1010360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" name="Rectangle 34"/>
          <p:cNvSpPr/>
          <p:nvPr userDrawn="1"/>
        </p:nvSpPr>
        <p:spPr>
          <a:xfrm>
            <a:off x="0" y="2114550"/>
            <a:ext cx="9153525" cy="2727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3" name="正方形/長方形 11"/>
          <p:cNvSpPr>
            <a:spLocks noChangeArrowheads="1"/>
          </p:cNvSpPr>
          <p:nvPr userDrawn="1"/>
        </p:nvSpPr>
        <p:spPr bwMode="gray">
          <a:xfrm>
            <a:off x="-7938" y="2057400"/>
            <a:ext cx="9153526" cy="9683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endParaRPr lang="ja-JP" alt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4" name="Text Placeholder 21"/>
          <p:cNvSpPr txBox="1">
            <a:spLocks/>
          </p:cNvSpPr>
          <p:nvPr userDrawn="1"/>
        </p:nvSpPr>
        <p:spPr>
          <a:xfrm>
            <a:off x="5284788" y="1116013"/>
            <a:ext cx="1941512" cy="4667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800" dirty="0"/>
              <a:t>Better.</a:t>
            </a:r>
          </a:p>
        </p:txBody>
      </p:sp>
      <p:sp>
        <p:nvSpPr>
          <p:cNvPr id="35" name="Text Placeholder 21"/>
          <p:cNvSpPr txBox="1">
            <a:spLocks/>
          </p:cNvSpPr>
          <p:nvPr userDrawn="1"/>
        </p:nvSpPr>
        <p:spPr>
          <a:xfrm>
            <a:off x="1181100" y="1116013"/>
            <a:ext cx="3141663" cy="46672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800" dirty="0"/>
              <a:t>We Make it Happen.</a:t>
            </a:r>
          </a:p>
        </p:txBody>
      </p:sp>
      <p:pic>
        <p:nvPicPr>
          <p:cNvPr id="36" name="Picture 37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14325" y="263525"/>
            <a:ext cx="1797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2" descr="Y:\DeptBackup\ES\SMS\DATA\03-Design\Logo GCS and logo Customer\GCS-logo\Logo GCS\GCS Logo file  - no transparency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8018463" y="4035425"/>
            <a:ext cx="8397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Title 1"/>
          <p:cNvSpPr>
            <a:spLocks noGrp="1"/>
          </p:cNvSpPr>
          <p:nvPr>
            <p:ph type="ctrTitle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5" descr="slideImage_1506x431_150dpi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7"/>
          <p:cNvSpPr/>
          <p:nvPr userDrawn="1"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8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1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2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3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4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5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7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8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9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0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29" name="Group 87"/>
          <p:cNvGrpSpPr>
            <a:grpSpLocks/>
          </p:cNvGrpSpPr>
          <p:nvPr userDrawn="1"/>
        </p:nvGrpSpPr>
        <p:grpSpPr bwMode="auto">
          <a:xfrm>
            <a:off x="4449763" y="57150"/>
            <a:ext cx="3636962" cy="2692400"/>
            <a:chOff x="3661885" y="1010360"/>
            <a:chExt cx="5261613" cy="3895623"/>
          </a:xfrm>
        </p:grpSpPr>
        <p:pic>
          <p:nvPicPr>
            <p:cNvPr id="30" name="Picture 88" descr="diamonds-for-cover-page-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61885" y="1010360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89" descr="diamonds-for-cover-page-grey.pn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27876" y="1010361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90" descr="diamonds-for-cover-page-BLACK-MIDDLE.png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27875" y="1820510"/>
              <a:ext cx="2529631" cy="228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" name="Rectangle 91"/>
          <p:cNvSpPr/>
          <p:nvPr userDrawn="1"/>
        </p:nvSpPr>
        <p:spPr>
          <a:xfrm>
            <a:off x="0" y="2114550"/>
            <a:ext cx="9153525" cy="2727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4" name="正方形/長方形 11"/>
          <p:cNvSpPr>
            <a:spLocks noChangeArrowheads="1"/>
          </p:cNvSpPr>
          <p:nvPr userDrawn="1"/>
        </p:nvSpPr>
        <p:spPr bwMode="gray">
          <a:xfrm>
            <a:off x="-7938" y="2057400"/>
            <a:ext cx="9153526" cy="9683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endParaRPr lang="ja-JP" alt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35" name="Picture 52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14325" y="263525"/>
            <a:ext cx="1797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" name="Title 1"/>
          <p:cNvSpPr>
            <a:spLocks noGrp="1"/>
          </p:cNvSpPr>
          <p:nvPr>
            <p:ph type="ctrTitle"/>
          </p:nvPr>
        </p:nvSpPr>
        <p:spPr>
          <a:xfrm>
            <a:off x="1187863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0"/>
          <p:cNvSpPr txBox="1"/>
          <p:nvPr userDrawn="1"/>
        </p:nvSpPr>
        <p:spPr>
          <a:xfrm>
            <a:off x="13370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fld id="{85D37E1E-B064-4B2C-8822-C18EF313BCC5}" type="slidenum">
              <a:rPr lang="en-US" sz="800">
                <a:solidFill>
                  <a:prstClr val="white">
                    <a:alpha val="50000"/>
                  </a:prstClr>
                </a:solidFill>
                <a:latin typeface="Arial"/>
                <a:cs typeface="+mn-cs"/>
              </a:rPr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  <a:cs typeface="+mn-cs"/>
            </a:endParaRPr>
          </a:p>
        </p:txBody>
      </p:sp>
      <p:pic>
        <p:nvPicPr>
          <p:cNvPr id="4" name="Picture Placeholder 6"/>
          <p:cNvPicPr>
            <a:picLocks noChangeAspect="1"/>
          </p:cNvPicPr>
          <p:nvPr userDrawn="1"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0" y="-9525"/>
            <a:ext cx="9144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4"/>
          <p:cNvSpPr/>
          <p:nvPr userDrawn="1"/>
        </p:nvSpPr>
        <p:spPr>
          <a:xfrm>
            <a:off x="4545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" name="Group 37"/>
          <p:cNvGrpSpPr/>
          <p:nvPr userDrawn="1"/>
        </p:nvGrpSpPr>
        <p:grpSpPr>
          <a:xfrm>
            <a:off x="7664301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19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0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1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2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3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4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5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6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7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8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29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30" name="Group 86"/>
          <p:cNvGrpSpPr>
            <a:grpSpLocks/>
          </p:cNvGrpSpPr>
          <p:nvPr userDrawn="1"/>
        </p:nvGrpSpPr>
        <p:grpSpPr bwMode="auto">
          <a:xfrm>
            <a:off x="4452938" y="57150"/>
            <a:ext cx="3636962" cy="2692400"/>
            <a:chOff x="3661885" y="1010360"/>
            <a:chExt cx="5261613" cy="3895623"/>
          </a:xfrm>
        </p:grpSpPr>
        <p:pic>
          <p:nvPicPr>
            <p:cNvPr id="31" name="Picture 87" descr="diamonds-for-cover-page-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61885" y="1010360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88" descr="diamonds-for-cover-page-grey.pn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27876" y="1010361"/>
              <a:ext cx="3895622" cy="3895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89" descr="diamonds-for-cover-page-BLACK-MIDDLE.png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27875" y="1820510"/>
              <a:ext cx="2529631" cy="228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4" name="Rectangle 90"/>
          <p:cNvSpPr/>
          <p:nvPr userDrawn="1"/>
        </p:nvSpPr>
        <p:spPr>
          <a:xfrm>
            <a:off x="3175" y="2114550"/>
            <a:ext cx="9151938" cy="2727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正方形/長方形 11"/>
          <p:cNvSpPr>
            <a:spLocks noChangeArrowheads="1"/>
          </p:cNvSpPr>
          <p:nvPr userDrawn="1"/>
        </p:nvSpPr>
        <p:spPr bwMode="gray">
          <a:xfrm>
            <a:off x="-4763" y="2057400"/>
            <a:ext cx="9153526" cy="9683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endParaRPr lang="ja-JP" alt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36" name="Picture 52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14325" y="263525"/>
            <a:ext cx="1797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" name="Title 1"/>
          <p:cNvSpPr>
            <a:spLocks noGrp="1"/>
          </p:cNvSpPr>
          <p:nvPr>
            <p:ph type="ctrTitle"/>
          </p:nvPr>
        </p:nvSpPr>
        <p:spPr>
          <a:xfrm>
            <a:off x="1187096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3225800" y="2166938"/>
            <a:ext cx="26924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42"/>
          <p:cNvSpPr>
            <a:spLocks noChangeAspect="1" noChangeArrowheads="1" noTextEdit="1"/>
          </p:cNvSpPr>
          <p:nvPr userDrawn="1"/>
        </p:nvSpPr>
        <p:spPr bwMode="auto">
          <a:xfrm>
            <a:off x="-2081213" y="-12700"/>
            <a:ext cx="1124108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1430" tIns="45715" rIns="91430" bIns="45715"/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414141"/>
              </a:solidFill>
              <a:latin typeface="Arial"/>
              <a:cs typeface="+mn-cs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fld id="{239E5F06-FE23-4A4C-91A0-3BDE0862C7E1}" type="slidenum">
              <a:rPr lang="en-US" sz="800">
                <a:solidFill>
                  <a:srgbClr val="414141">
                    <a:alpha val="50000"/>
                  </a:srgbClr>
                </a:solidFill>
                <a:latin typeface="Arial"/>
                <a:cs typeface="+mn-cs"/>
              </a:rPr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414141">
                  <a:alpha val="50000"/>
                </a:srgbClr>
              </a:solidFill>
              <a:latin typeface="Arial"/>
              <a:cs typeface="+mn-cs"/>
            </a:endParaRPr>
          </a:p>
        </p:txBody>
      </p:sp>
      <p:grpSp>
        <p:nvGrpSpPr>
          <p:cNvPr id="1028" name="グループ化 59"/>
          <p:cNvGrpSpPr>
            <a:grpSpLocks/>
          </p:cNvGrpSpPr>
          <p:nvPr userDrawn="1"/>
        </p:nvGrpSpPr>
        <p:grpSpPr bwMode="auto">
          <a:xfrm>
            <a:off x="0" y="819150"/>
            <a:ext cx="9145588" cy="57150"/>
            <a:chOff x="-4" y="739775"/>
            <a:chExt cx="9145616" cy="76874"/>
          </a:xfrm>
        </p:grpSpPr>
        <p:sp>
          <p:nvSpPr>
            <p:cNvPr id="47" name="正方形/長方形 11"/>
            <p:cNvSpPr>
              <a:spLocks noChangeArrowheads="1"/>
            </p:cNvSpPr>
            <p:nvPr/>
          </p:nvSpPr>
          <p:spPr bwMode="auto">
            <a:xfrm>
              <a:off x="1481139" y="739775"/>
              <a:ext cx="7664473" cy="76874"/>
            </a:xfrm>
            <a:prstGeom prst="rect">
              <a:avLst/>
            </a:prstGeom>
            <a:solidFill>
              <a:srgbClr val="73737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endParaRPr lang="ja-JP" altLang="en-US">
                <a:solidFill>
                  <a:srgbClr val="FFFFFF"/>
                </a:solidFill>
              </a:endParaRPr>
            </a:p>
          </p:txBody>
        </p:sp>
        <p:grpSp>
          <p:nvGrpSpPr>
            <p:cNvPr id="1034" name="グループ化 62"/>
            <p:cNvGrpSpPr>
              <a:grpSpLocks/>
            </p:cNvGrpSpPr>
            <p:nvPr userDrawn="1"/>
          </p:nvGrpSpPr>
          <p:grpSpPr bwMode="auto"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49" name="正方形/長方形 62"/>
              <p:cNvSpPr/>
              <p:nvPr/>
            </p:nvSpPr>
            <p:spPr bwMode="auto">
              <a:xfrm>
                <a:off x="1298709" y="2751097"/>
                <a:ext cx="983859" cy="106770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正方形/長方形 63"/>
              <p:cNvSpPr/>
              <p:nvPr/>
            </p:nvSpPr>
            <p:spPr bwMode="auto">
              <a:xfrm>
                <a:off x="312738" y="2751097"/>
                <a:ext cx="985971" cy="106770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 userDrawn="1"/>
        </p:nvGrpSpPr>
        <p:grpSpPr>
          <a:xfrm>
            <a:off x="7684913" y="225827"/>
            <a:ext cx="1247904" cy="356665"/>
            <a:chOff x="2751138" y="3262313"/>
            <a:chExt cx="4665662" cy="1333500"/>
          </a:xfrm>
          <a:solidFill>
            <a:srgbClr val="414141"/>
          </a:solidFill>
        </p:grpSpPr>
        <p:sp>
          <p:nvSpPr>
            <p:cNvPr id="5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5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6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  <p:sp>
          <p:nvSpPr>
            <p:cNvPr id="7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defTabSz="91428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rgbClr val="414141"/>
                </a:solidFill>
                <a:latin typeface="Arial"/>
                <a:cs typeface="+mn-cs"/>
              </a:endParaRPr>
            </a:p>
          </p:txBody>
        </p:sp>
      </p:grp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263525" y="52388"/>
            <a:ext cx="7051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0" rIns="9143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9142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999999">
                    <a:lumMod val="75000"/>
                    <a:alpha val="50000"/>
                  </a:srgbClr>
                </a:solidFill>
                <a:latin typeface="+mn-lt"/>
                <a:cs typeface="+mn-cs"/>
              </a:rPr>
              <a:t>© 2016 Hitachi Consulting Corporation.  All rights reserved.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263525" y="4911725"/>
            <a:ext cx="5699125" cy="21431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2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bg2"/>
                </a:solidFill>
                <a:latin typeface="+mn-lt"/>
                <a:cs typeface="+mn-cs"/>
              </a:rPr>
              <a:t>CONFIDENTIAL – For use by Hitachi Consulting Corporation employees and other audiences under NDA only.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1" r:id="rId2"/>
    <p:sldLayoutId id="2147483793" r:id="rId3"/>
    <p:sldLayoutId id="2147483790" r:id="rId4"/>
    <p:sldLayoutId id="2147483789" r:id="rId5"/>
    <p:sldLayoutId id="2147483794" r:id="rId6"/>
    <p:sldLayoutId id="2147483795" r:id="rId7"/>
    <p:sldLayoutId id="2147483796" r:id="rId8"/>
    <p:sldLayoutId id="2147483797" r:id="rId9"/>
  </p:sldLayoutIdLst>
  <p:hf hdr="0" ftr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defTabSz="455613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defTabSz="455613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defTabSz="455613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defTabSz="455613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79400" indent="-279400" algn="l" defTabSz="912813" rtl="0" eaLnBrk="0" fontAlgn="base" hangingPunct="0">
        <a:spcBef>
          <a:spcPts val="1200"/>
        </a:spcBef>
        <a:spcAft>
          <a:spcPts val="600"/>
        </a:spcAft>
        <a:buClr>
          <a:srgbClr val="CC00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573088" indent="-292100" algn="l" defTabSz="912813" rtl="0" eaLnBrk="0" fontAlgn="base" hangingPunct="0">
        <a:lnSpc>
          <a:spcPct val="95000"/>
        </a:lnSpc>
        <a:spcBef>
          <a:spcPct val="20000"/>
        </a:spcBef>
        <a:spcAft>
          <a:spcPts val="800"/>
        </a:spcAft>
        <a:buChar char="‒"/>
        <a:defRPr sz="1200" kern="1200">
          <a:solidFill>
            <a:schemeClr val="tx1"/>
          </a:solidFill>
          <a:latin typeface="Arial"/>
          <a:ea typeface="+mn-ea"/>
          <a:cs typeface="+mn-cs"/>
        </a:defRPr>
      </a:lvl2pPr>
      <a:lvl3pPr marL="854075" indent="-279400" algn="l" defTabSz="912813" rtl="0" eaLnBrk="0" fontAlgn="base" hangingPunct="0">
        <a:lnSpc>
          <a:spcPct val="95000"/>
        </a:lnSpc>
        <a:spcBef>
          <a:spcPct val="0"/>
        </a:spcBef>
        <a:spcAft>
          <a:spcPts val="800"/>
        </a:spcAft>
        <a:buChar char="‒"/>
        <a:defRPr sz="1200" kern="1200">
          <a:solidFill>
            <a:schemeClr val="tx1"/>
          </a:solidFill>
          <a:latin typeface="Arial"/>
          <a:ea typeface="+mn-ea"/>
          <a:cs typeface="+mn-cs"/>
        </a:defRPr>
      </a:lvl3pPr>
      <a:lvl4pPr marL="1089025" indent="-233363" algn="l" defTabSz="912813" rtl="0" eaLnBrk="0" fontAlgn="base" hangingPunct="0">
        <a:lnSpc>
          <a:spcPct val="95000"/>
        </a:lnSpc>
        <a:spcBef>
          <a:spcPct val="0"/>
        </a:spcBef>
        <a:spcAft>
          <a:spcPts val="800"/>
        </a:spcAft>
        <a:buChar char="‒"/>
        <a:defRPr sz="1200" kern="1200">
          <a:solidFill>
            <a:schemeClr val="tx1"/>
          </a:solidFill>
          <a:latin typeface="Arial"/>
          <a:ea typeface="+mn-ea"/>
          <a:cs typeface="+mn-cs"/>
        </a:defRPr>
      </a:lvl4pPr>
      <a:lvl5pPr marL="1311275" indent="-220663" algn="l" defTabSz="912813" rtl="0" eaLnBrk="0" fontAlgn="base" hangingPunct="0">
        <a:lnSpc>
          <a:spcPct val="95000"/>
        </a:lnSpc>
        <a:spcBef>
          <a:spcPct val="0"/>
        </a:spcBef>
        <a:spcAft>
          <a:spcPts val="800"/>
        </a:spcAft>
        <a:buChar char="‒"/>
        <a:defRPr sz="1200" kern="1200">
          <a:solidFill>
            <a:schemeClr val="tx1"/>
          </a:solidFill>
          <a:latin typeface="Arial"/>
          <a:ea typeface="+mn-ea"/>
          <a:cs typeface="+mn-cs"/>
        </a:defRPr>
      </a:lvl5pPr>
      <a:lvl6pPr marL="251428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5" indent="-228570" algn="l" defTabSz="45714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8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5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7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4571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ctrTitle"/>
          </p:nvPr>
        </p:nvSpPr>
        <p:spPr>
          <a:xfrm>
            <a:off x="1187450" y="2355850"/>
            <a:ext cx="7651750" cy="393700"/>
          </a:xfrm>
        </p:spPr>
        <p:txBody>
          <a:bodyPr/>
          <a:lstStyle/>
          <a:p>
            <a:pPr eaLnBrk="1" hangingPunct="1"/>
            <a:r>
              <a:rPr lang="en-US" altLang="en-US" smtClean="0"/>
              <a:t>Source Code Structure</a:t>
            </a:r>
            <a:endParaRPr lang="en-US" smtClean="0"/>
          </a:p>
        </p:txBody>
      </p:sp>
      <p:sp>
        <p:nvSpPr>
          <p:cNvPr id="13315" name="Text Placeholder 22"/>
          <p:cNvSpPr>
            <a:spLocks noGrp="1"/>
          </p:cNvSpPr>
          <p:nvPr>
            <p:ph type="body" sz="quarter" idx="11"/>
          </p:nvPr>
        </p:nvSpPr>
        <p:spPr bwMode="auto">
          <a:xfrm>
            <a:off x="1187450" y="3805238"/>
            <a:ext cx="4633913" cy="307975"/>
          </a:xfr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latin typeface="Arial" charset="0"/>
              </a:rPr>
              <a:t>Diep Khac Nguyen</a:t>
            </a:r>
          </a:p>
        </p:txBody>
      </p:sp>
      <p:sp>
        <p:nvSpPr>
          <p:cNvPr id="13317" name="Text Placeholder 19"/>
          <p:cNvSpPr>
            <a:spLocks noGrp="1"/>
          </p:cNvSpPr>
          <p:nvPr>
            <p:ph type="body" sz="quarter" idx="10"/>
          </p:nvPr>
        </p:nvSpPr>
        <p:spPr bwMode="auto">
          <a:xfrm>
            <a:off x="1204913" y="4303713"/>
            <a:ext cx="4633912" cy="276225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400" smtClean="0">
                <a:latin typeface="Arial" charset="0"/>
              </a:rPr>
              <a:t>Oct 05, 2017</a:t>
            </a:r>
            <a:endParaRPr 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CR General Information</a:t>
            </a:r>
          </a:p>
        </p:txBody>
      </p:sp>
      <p:sp>
        <p:nvSpPr>
          <p:cNvPr id="15362" name="Content Placeholder 4"/>
          <p:cNvSpPr>
            <a:spLocks noGrp="1"/>
          </p:cNvSpPr>
          <p:nvPr>
            <p:ph idx="1"/>
          </p:nvPr>
        </p:nvSpPr>
        <p:spPr bwMode="auto">
          <a:xfrm>
            <a:off x="263525" y="1014413"/>
            <a:ext cx="8575675" cy="1727200"/>
          </a:xfrm>
          <a:noFill/>
          <a:ln>
            <a:miter lim="800000"/>
            <a:headEnd/>
            <a:tailEnd/>
          </a:ln>
        </p:spPr>
        <p:txBody>
          <a:bodyPr numCol="1" anchor="t" anchorCtr="0" compatLnSpc="1">
            <a:prstTxWarp prst="textNoShape">
              <a:avLst/>
            </a:prstTxWarp>
          </a:bodyPr>
          <a:lstStyle/>
          <a:p>
            <a:pPr marL="279400" indent="-279400" eaLnBrk="1" hangingPunct="1">
              <a:buFont typeface="Wingdings" pitchFamily="2" charset="2"/>
              <a:buChar char="u"/>
            </a:pPr>
            <a:r>
              <a:rPr lang="en-US" smtClean="0">
                <a:latin typeface="Arial" charset="0"/>
              </a:rPr>
              <a:t>Change Description: </a:t>
            </a:r>
          </a:p>
          <a:p>
            <a:pPr lvl="1" eaLnBrk="1" hangingPunct="1"/>
            <a:r>
              <a:rPr lang="en-US" smtClean="0">
                <a:latin typeface="Arial" charset="0"/>
              </a:rPr>
              <a:t>CA detects new file based on file size and file modified time.</a:t>
            </a:r>
          </a:p>
          <a:p>
            <a:pPr lvl="1" eaLnBrk="1" hangingPunct="1"/>
            <a:r>
              <a:rPr lang="en-US" smtClean="0">
                <a:latin typeface="Arial" charset="0"/>
              </a:rPr>
              <a:t>This change shall be applied for Seat Reservation Data and Timetable Data.</a:t>
            </a:r>
          </a:p>
          <a:p>
            <a:pPr marL="279400" indent="-279400" eaLnBrk="1" hangingPunct="1">
              <a:buFont typeface="Wingdings" pitchFamily="2" charset="2"/>
              <a:buChar char="u"/>
            </a:pPr>
            <a:r>
              <a:rPr lang="en-US" smtClean="0">
                <a:latin typeface="Arial" charset="0"/>
              </a:rPr>
              <a:t>Cause: Change request from HCC, Pankaj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450" y="2355850"/>
            <a:ext cx="7653338" cy="393700"/>
          </a:xfrm>
        </p:spPr>
        <p:txBody>
          <a:bodyPr rtlCol="0"/>
          <a:lstStyle/>
          <a:p>
            <a:pPr defTabSz="457142" eaLnBrk="1" fontAlgn="auto" hangingPunct="1">
              <a:spcAft>
                <a:spcPts val="0"/>
              </a:spcAft>
              <a:defRPr/>
            </a:pPr>
            <a:r>
              <a:rPr lang="en-US" dirty="0"/>
              <a:t>Thank 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HCC Widescreen Presentation Template">
  <a:themeElements>
    <a:clrScheme name="HCC Color Palette 2">
      <a:dk1>
        <a:srgbClr val="020202"/>
      </a:dk1>
      <a:lt1>
        <a:srgbClr val="FFFFFF"/>
      </a:lt1>
      <a:dk2>
        <a:srgbClr val="7F8C8B"/>
      </a:dk2>
      <a:lt2>
        <a:srgbClr val="CC141C"/>
      </a:lt2>
      <a:accent1>
        <a:srgbClr val="EB5925"/>
      </a:accent1>
      <a:accent2>
        <a:srgbClr val="FF0000"/>
      </a:accent2>
      <a:accent3>
        <a:srgbClr val="404040"/>
      </a:accent3>
      <a:accent4>
        <a:srgbClr val="870005"/>
      </a:accent4>
      <a:accent5>
        <a:srgbClr val="C00000"/>
      </a:accent5>
      <a:accent6>
        <a:srgbClr val="F37321"/>
      </a:accent6>
      <a:hlink>
        <a:srgbClr val="01A3B2"/>
      </a:hlink>
      <a:folHlink>
        <a:srgbClr val="125E6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919D9D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1412</TotalTime>
  <Words>143</Words>
  <Application>Microsoft Office PowerPoint</Application>
  <PresentationFormat>On-screen Show (16:9)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7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Arial</vt:lpstr>
      <vt:lpstr>Wingdings</vt:lpstr>
      <vt:lpstr>HelveticaNeueLT Std</vt:lpstr>
      <vt:lpstr>MS PGothic</vt:lpstr>
      <vt:lpstr>STBaoli-SC-Regular</vt:lpstr>
      <vt:lpstr>HCC Widescreen Presentation Template</vt:lpstr>
      <vt:lpstr>HCC Widescreen Presentation Template</vt:lpstr>
      <vt:lpstr>HCC Widescreen Presentation Template</vt:lpstr>
      <vt:lpstr>HCC Widescreen Presentation Template</vt:lpstr>
      <vt:lpstr>HCC Widescreen Presentation Template</vt:lpstr>
      <vt:lpstr>HCC Widescreen Presentation Template</vt:lpstr>
      <vt:lpstr>HCC Widescreen Presentation Template</vt:lpstr>
      <vt:lpstr>Source Code Structure</vt:lpstr>
      <vt:lpstr>CR General Information</vt:lpstr>
      <vt:lpstr>Thank you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HCC PowerPoint Template</dc:title>
  <dc:creator>Jo-Ann McIntosh</dc:creator>
  <dc:description/>
  <cp:lastModifiedBy>diepkn</cp:lastModifiedBy>
  <cp:revision>1194</cp:revision>
  <cp:lastPrinted>2016-06-01T18:45:48Z</cp:lastPrinted>
  <dcterms:created xsi:type="dcterms:W3CDTF">2011-02-10T00:52:49Z</dcterms:created>
  <dcterms:modified xsi:type="dcterms:W3CDTF">2017-10-04T08:26:02Z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Language">
    <vt:lpwstr>English</vt:lpwstr>
  </property>
  <property fmtid="{D5CDD505-2E9C-101B-9397-08002B2CF9AE}" pid="4" name="_Source">
    <vt:lpwstr/>
  </property>
  <property fmtid="{D5CDD505-2E9C-101B-9397-08002B2CF9AE}" pid="5" name="_DCDateModified">
    <vt:lpwstr/>
  </property>
  <property fmtid="{D5CDD505-2E9C-101B-9397-08002B2CF9AE}" pid="6" name="_Publisher">
    <vt:lpwstr/>
  </property>
  <property fmtid="{D5CDD505-2E9C-101B-9397-08002B2CF9AE}" pid="7" name="_Relation">
    <vt:lpwstr/>
  </property>
  <property fmtid="{D5CDD505-2E9C-101B-9397-08002B2CF9AE}" pid="8" name="_Format">
    <vt:lpwstr/>
  </property>
  <property fmtid="{D5CDD505-2E9C-101B-9397-08002B2CF9AE}" pid="9" name="PublishingExpirationDate">
    <vt:lpwstr/>
  </property>
  <property fmtid="{D5CDD505-2E9C-101B-9397-08002B2CF9AE}" pid="10" name="_Identifier">
    <vt:lpwstr/>
  </property>
  <property fmtid="{D5CDD505-2E9C-101B-9397-08002B2CF9AE}" pid="11" name="_ResourceType">
    <vt:lpwstr/>
  </property>
  <property fmtid="{D5CDD505-2E9C-101B-9397-08002B2CF9AE}" pid="12" name="PublishingStartDate">
    <vt:lpwstr/>
  </property>
  <property fmtid="{D5CDD505-2E9C-101B-9397-08002B2CF9AE}" pid="13" name="_RightsManagement">
    <vt:lpwstr/>
  </property>
  <property fmtid="{D5CDD505-2E9C-101B-9397-08002B2CF9AE}" pid="14" name="_DCDateCreated">
    <vt:lpwstr>2016-06-06T12:00:00Z</vt:lpwstr>
  </property>
</Properties>
</file>