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7"/>
  </p:notesMasterIdLst>
  <p:handoutMasterIdLst>
    <p:handoutMasterId r:id="rId8"/>
  </p:handoutMasterIdLst>
  <p:sldIdLst>
    <p:sldId id="256" r:id="rId2"/>
    <p:sldId id="301" r:id="rId3"/>
    <p:sldId id="302" r:id="rId4"/>
    <p:sldId id="274" r:id="rId5"/>
    <p:sldId id="275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5179" autoAdjust="0"/>
  </p:normalViewPr>
  <p:slideViewPr>
    <p:cSldViewPr snapToGrid="0">
      <p:cViewPr varScale="1">
        <p:scale>
          <a:sx n="95" d="100"/>
          <a:sy n="95" d="100"/>
        </p:scale>
        <p:origin x="-102" y="-246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304080-0A6B-466F-96A6-F6EB940D2E45}" type="datetimeFigureOut">
              <a:rPr lang="en-US"/>
              <a:pPr>
                <a:defRPr/>
              </a:pPr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F37949-5908-4EE6-8880-6E29F84572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387FF5A5-3B8B-48CA-9D86-7574A0A3F6EF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44DD9C92-F8C9-477C-9C84-1AD87A696515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B658C86D-A9E5-410F-89A4-02B4EDBCB71F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4333947C-E426-4B14-AF58-7599E65A2C17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9" r:id="rId2"/>
    <p:sldLayoutId id="2147483794" r:id="rId3"/>
    <p:sldLayoutId id="2147483790" r:id="rId4"/>
    <p:sldLayoutId id="2147483791" r:id="rId5"/>
    <p:sldLayoutId id="2147483795" r:id="rId6"/>
    <p:sldLayoutId id="2147483796" r:id="rId7"/>
    <p:sldLayoutId id="2147483797" r:id="rId8"/>
    <p:sldLayoutId id="2147483798" r:id="rId9"/>
    <p:sldLayoutId id="2147483792" r:id="rId10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Source Code Structure</a:t>
            </a:r>
            <a:endParaRPr lang="en-US" smtClean="0"/>
          </a:p>
        </p:txBody>
      </p:sp>
      <p:sp>
        <p:nvSpPr>
          <p:cNvPr id="13315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10,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641350" y="938213"/>
            <a:ext cx="1031875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Begin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943725" y="3914775"/>
            <a:ext cx="1200150" cy="603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Display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158750" y="4178300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800"/>
              <a:t>output$recommend &lt;- renderValueBox()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190500" y="3327400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100"/>
              <a:t>output$distPlot &lt;- renderPlot()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2471738" y="3602038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do.judgement()</a:t>
            </a:r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2446338" y="2232025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recalc.risk()</a:t>
            </a:r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2438400" y="4110038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000"/>
              <a:t>output$comment &lt;- renderPrint</a:t>
            </a:r>
            <a:r>
              <a:rPr lang="en-US" altLang="ja-JP" sz="1000"/>
              <a:t>()</a:t>
            </a:r>
            <a:endParaRPr lang="en-US" sz="1000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206375" y="2486025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datasetInput &lt;- reactive()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215900" y="2011363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updatedParam &lt;- reactive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188913" y="2898775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100"/>
              <a:t> datasetRiskProfile &lt;- reactive</a:t>
            </a:r>
            <a:r>
              <a:rPr lang="en-US" altLang="ja-JP" sz="1100"/>
              <a:t>()</a:t>
            </a:r>
            <a:endParaRPr lang="en-US" sz="1100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2446338" y="1755775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recalc.days()</a:t>
            </a: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166688" y="3744913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000"/>
              <a:t>output$ratio &lt;- renderValueBox</a:t>
            </a:r>
            <a:r>
              <a:rPr lang="en-US" sz="1200"/>
              <a:t>()</a:t>
            </a: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217488" y="1527175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checkboxOut&lt;-renderPrint()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1116013" y="13366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116013" y="181292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1125538" y="227012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V="1">
            <a:off x="2074863" y="1855788"/>
            <a:ext cx="3651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V="1">
            <a:off x="2097088" y="2397125"/>
            <a:ext cx="32702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1125538" y="272732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1135063" y="313848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1152525" y="35591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1133475" y="4025900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 flipV="1">
            <a:off x="2057400" y="4279900"/>
            <a:ext cx="33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V="1">
            <a:off x="4364038" y="4224338"/>
            <a:ext cx="2614612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3238500" y="3883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2" name="AutoShape 42"/>
          <p:cNvSpPr>
            <a:spLocks noChangeArrowheads="1"/>
          </p:cNvSpPr>
          <p:nvPr/>
        </p:nvSpPr>
        <p:spPr bwMode="auto">
          <a:xfrm>
            <a:off x="2560638" y="2779713"/>
            <a:ext cx="1701800" cy="49371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ja-JP" sz="1200"/>
              <a:t>Input from UI</a:t>
            </a:r>
            <a:endParaRPr lang="en-US" sz="1200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H="1">
            <a:off x="2066925" y="3033713"/>
            <a:ext cx="504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8" name="Rectangle 48"/>
          <p:cNvSpPr>
            <a:spLocks/>
          </p:cNvSpPr>
          <p:nvPr/>
        </p:nvSpPr>
        <p:spPr bwMode="auto">
          <a:xfrm>
            <a:off x="2000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>
              <a:spcBef>
                <a:spcPct val="50000"/>
              </a:spcBef>
            </a:pPr>
            <a:r>
              <a:rPr lang="en-US" sz="2400"/>
              <a:t>Dashboard</a:t>
            </a:r>
            <a:r>
              <a:rPr lang="en-US" altLang="ja-JP" sz="2400"/>
              <a:t> tab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03200" y="0"/>
            <a:ext cx="7051675" cy="733425"/>
          </a:xfrm>
          <a:noFill/>
        </p:spPr>
        <p:txBody>
          <a:bodyPr/>
          <a:lstStyle/>
          <a:p>
            <a:r>
              <a:rPr lang="en-US" altLang="ja-JP" smtClean="0">
                <a:latin typeface="Arial" charset="0"/>
              </a:rPr>
              <a:t>Raw data tab</a:t>
            </a:r>
            <a:endParaRPr lang="en-US" smtClean="0">
              <a:latin typeface="Arial" charset="0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60388" y="1985963"/>
            <a:ext cx="1701800" cy="49371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ja-JP" sz="1100"/>
              <a:t>Press “save” button</a:t>
            </a:r>
            <a:endParaRPr lang="en-US" sz="110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800350" y="2101850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output$saved&lt;-renderPrint(</a:t>
            </a:r>
            <a:r>
              <a:rPr lang="en-US" altLang="ja-JP" sz="1200"/>
              <a:t>)</a:t>
            </a:r>
            <a:endParaRPr lang="en-US" sz="1200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289175" y="2239963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2790825" y="1535113"/>
            <a:ext cx="1879600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000"/>
              <a:t>output$view&lt;-renderDataTable()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889625" y="1339850"/>
            <a:ext cx="1200150" cy="603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Display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662488" y="1638300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142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Wingdings</vt:lpstr>
      <vt:lpstr>HelveticaNeueLT Std</vt:lpstr>
      <vt:lpstr>MS PGothic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Source Code Structure</vt:lpstr>
      <vt:lpstr>Slide 2</vt:lpstr>
      <vt:lpstr>Raw data tab</vt:lpstr>
      <vt:lpstr>Thank you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Windows User</cp:lastModifiedBy>
  <cp:revision>1205</cp:revision>
  <cp:lastPrinted>2016-06-01T18:45:48Z</cp:lastPrinted>
  <dcterms:created xsi:type="dcterms:W3CDTF">2011-02-10T00:52:49Z</dcterms:created>
  <dcterms:modified xsi:type="dcterms:W3CDTF">2017-10-11T02:19:19Z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