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031C-1A25-43A4-96C2-3EB25ECB1AC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D941-DCE7-4E07-BA16-2D3610A6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tiNi Olympic - Thế vận hội mùa hè sôi động dành cho bé yê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22303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9949" y="476250"/>
            <a:ext cx="4858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chờ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GAME</a:t>
            </a:r>
          </a:p>
          <a:p>
            <a:endParaRPr lang="en-US" sz="2800" dirty="0"/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tap </a:t>
            </a:r>
            <a:r>
              <a:rPr lang="en-US" sz="2800" dirty="0" err="1" smtClean="0"/>
              <a:t>thẻ</a:t>
            </a:r>
            <a:r>
              <a:rPr lang="en-US" sz="2800" dirty="0" smtClean="0"/>
              <a:t> NFC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credit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31" y="2615676"/>
            <a:ext cx="813526" cy="571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88" y="3187178"/>
            <a:ext cx="400682" cy="255954"/>
          </a:xfrm>
          <a:prstGeom prst="rect">
            <a:avLst/>
          </a:prstGeom>
        </p:spPr>
      </p:pic>
      <p:pic>
        <p:nvPicPr>
          <p:cNvPr id="1034" name="Picture 10" descr="Tổ hợp khu vui chơi giải trí cho trẻ em hàng đầu Việt Nam - tiNi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6" y="1122303"/>
            <a:ext cx="698713" cy="7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7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28" y="476250"/>
            <a:ext cx="6972821" cy="61356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1331" y="476250"/>
            <a:ext cx="6135624" cy="6135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0823" y="34057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count down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game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8" y="1104890"/>
            <a:ext cx="4387470" cy="4387470"/>
          </a:xfrm>
          <a:prstGeom prst="rect">
            <a:avLst/>
          </a:prstGeom>
        </p:spPr>
      </p:pic>
      <p:pic>
        <p:nvPicPr>
          <p:cNvPr id="3074" name="Picture 2" descr="Current local time in Isle of 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2" y="650733"/>
            <a:ext cx="1219492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127" y="550892"/>
            <a:ext cx="9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2" y="949277"/>
            <a:ext cx="629523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4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Tan</dc:creator>
  <cp:lastModifiedBy>Duy Tan</cp:lastModifiedBy>
  <cp:revision>7</cp:revision>
  <dcterms:created xsi:type="dcterms:W3CDTF">2021-01-25T09:53:03Z</dcterms:created>
  <dcterms:modified xsi:type="dcterms:W3CDTF">2021-01-25T10:34:43Z</dcterms:modified>
</cp:coreProperties>
</file>