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70" r:id="rId4"/>
    <p:sldId id="268" r:id="rId5"/>
    <p:sldId id="269"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707"/>
    <a:srgbClr val="8035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65" d="100"/>
          <a:sy n="65" d="100"/>
        </p:scale>
        <p:origin x="760"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BE9A1-E911-22DC-EFB8-CD7EF2DA7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E49138-E57A-79DC-FE23-2EF68FEBF9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49AD7A-8488-3AEF-4DC3-F52F54D4ACC4}"/>
              </a:ext>
            </a:extLst>
          </p:cNvPr>
          <p:cNvSpPr>
            <a:spLocks noGrp="1"/>
          </p:cNvSpPr>
          <p:nvPr>
            <p:ph type="dt" sz="half" idx="10"/>
          </p:nvPr>
        </p:nvSpPr>
        <p:spPr/>
        <p:txBody>
          <a:bodyPr/>
          <a:lstStyle/>
          <a:p>
            <a:fld id="{D19CBA41-7EC8-4D4C-AAA9-60DBA52ABD5C}" type="datetimeFigureOut">
              <a:rPr lang="en-US" smtClean="0"/>
              <a:t>7/15/2025</a:t>
            </a:fld>
            <a:endParaRPr lang="en-US"/>
          </a:p>
        </p:txBody>
      </p:sp>
      <p:sp>
        <p:nvSpPr>
          <p:cNvPr id="5" name="Footer Placeholder 4">
            <a:extLst>
              <a:ext uri="{FF2B5EF4-FFF2-40B4-BE49-F238E27FC236}">
                <a16:creationId xmlns:a16="http://schemas.microsoft.com/office/drawing/2014/main" id="{16AA454E-8F73-64DE-429C-D35567A02F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B1B2F6-2B5B-6B07-4CCF-BD9B3597A798}"/>
              </a:ext>
            </a:extLst>
          </p:cNvPr>
          <p:cNvSpPr>
            <a:spLocks noGrp="1"/>
          </p:cNvSpPr>
          <p:nvPr>
            <p:ph type="sldNum" sz="quarter" idx="12"/>
          </p:nvPr>
        </p:nvSpPr>
        <p:spPr/>
        <p:txBody>
          <a:bodyPr/>
          <a:lstStyle/>
          <a:p>
            <a:fld id="{A90B77D1-6171-47F6-8A06-08805BF2EEA9}" type="slidenum">
              <a:rPr lang="en-US" smtClean="0"/>
              <a:t>‹#›</a:t>
            </a:fld>
            <a:endParaRPr lang="en-US"/>
          </a:p>
        </p:txBody>
      </p:sp>
    </p:spTree>
    <p:extLst>
      <p:ext uri="{BB962C8B-B14F-4D97-AF65-F5344CB8AC3E}">
        <p14:creationId xmlns:p14="http://schemas.microsoft.com/office/powerpoint/2010/main" val="359713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314D-23D6-6DCC-0C07-CAE964CA61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401A3A-8B55-8FC7-3DED-32A6BF4983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9F064-ECF7-F3E0-5058-522126463678}"/>
              </a:ext>
            </a:extLst>
          </p:cNvPr>
          <p:cNvSpPr>
            <a:spLocks noGrp="1"/>
          </p:cNvSpPr>
          <p:nvPr>
            <p:ph type="dt" sz="half" idx="10"/>
          </p:nvPr>
        </p:nvSpPr>
        <p:spPr/>
        <p:txBody>
          <a:bodyPr/>
          <a:lstStyle/>
          <a:p>
            <a:fld id="{D19CBA41-7EC8-4D4C-AAA9-60DBA52ABD5C}" type="datetimeFigureOut">
              <a:rPr lang="en-US" smtClean="0"/>
              <a:t>7/15/2025</a:t>
            </a:fld>
            <a:endParaRPr lang="en-US"/>
          </a:p>
        </p:txBody>
      </p:sp>
      <p:sp>
        <p:nvSpPr>
          <p:cNvPr id="5" name="Footer Placeholder 4">
            <a:extLst>
              <a:ext uri="{FF2B5EF4-FFF2-40B4-BE49-F238E27FC236}">
                <a16:creationId xmlns:a16="http://schemas.microsoft.com/office/drawing/2014/main" id="{A69FD924-4059-93FB-C197-51252DA33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339A0-407F-86EA-2D2B-18F021D1973B}"/>
              </a:ext>
            </a:extLst>
          </p:cNvPr>
          <p:cNvSpPr>
            <a:spLocks noGrp="1"/>
          </p:cNvSpPr>
          <p:nvPr>
            <p:ph type="sldNum" sz="quarter" idx="12"/>
          </p:nvPr>
        </p:nvSpPr>
        <p:spPr/>
        <p:txBody>
          <a:bodyPr/>
          <a:lstStyle/>
          <a:p>
            <a:fld id="{A90B77D1-6171-47F6-8A06-08805BF2EEA9}" type="slidenum">
              <a:rPr lang="en-US" smtClean="0"/>
              <a:t>‹#›</a:t>
            </a:fld>
            <a:endParaRPr lang="en-US"/>
          </a:p>
        </p:txBody>
      </p:sp>
    </p:spTree>
    <p:extLst>
      <p:ext uri="{BB962C8B-B14F-4D97-AF65-F5344CB8AC3E}">
        <p14:creationId xmlns:p14="http://schemas.microsoft.com/office/powerpoint/2010/main" val="1734793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EF103-B1F7-B177-0D32-32A3492427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E012A8-7086-8942-3716-8C6A89B22A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90E29-A373-4E77-B707-49CF8BABA73B}"/>
              </a:ext>
            </a:extLst>
          </p:cNvPr>
          <p:cNvSpPr>
            <a:spLocks noGrp="1"/>
          </p:cNvSpPr>
          <p:nvPr>
            <p:ph type="dt" sz="half" idx="10"/>
          </p:nvPr>
        </p:nvSpPr>
        <p:spPr/>
        <p:txBody>
          <a:bodyPr/>
          <a:lstStyle/>
          <a:p>
            <a:fld id="{D19CBA41-7EC8-4D4C-AAA9-60DBA52ABD5C}" type="datetimeFigureOut">
              <a:rPr lang="en-US" smtClean="0"/>
              <a:t>7/15/2025</a:t>
            </a:fld>
            <a:endParaRPr lang="en-US"/>
          </a:p>
        </p:txBody>
      </p:sp>
      <p:sp>
        <p:nvSpPr>
          <p:cNvPr id="5" name="Footer Placeholder 4">
            <a:extLst>
              <a:ext uri="{FF2B5EF4-FFF2-40B4-BE49-F238E27FC236}">
                <a16:creationId xmlns:a16="http://schemas.microsoft.com/office/drawing/2014/main" id="{243AF935-9A31-9866-F02A-36E7C47025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3FD63-0836-1EB7-0B11-12B61DE1811E}"/>
              </a:ext>
            </a:extLst>
          </p:cNvPr>
          <p:cNvSpPr>
            <a:spLocks noGrp="1"/>
          </p:cNvSpPr>
          <p:nvPr>
            <p:ph type="sldNum" sz="quarter" idx="12"/>
          </p:nvPr>
        </p:nvSpPr>
        <p:spPr/>
        <p:txBody>
          <a:bodyPr/>
          <a:lstStyle/>
          <a:p>
            <a:fld id="{A90B77D1-6171-47F6-8A06-08805BF2EEA9}" type="slidenum">
              <a:rPr lang="en-US" smtClean="0"/>
              <a:t>‹#›</a:t>
            </a:fld>
            <a:endParaRPr lang="en-US"/>
          </a:p>
        </p:txBody>
      </p:sp>
    </p:spTree>
    <p:extLst>
      <p:ext uri="{BB962C8B-B14F-4D97-AF65-F5344CB8AC3E}">
        <p14:creationId xmlns:p14="http://schemas.microsoft.com/office/powerpoint/2010/main" val="303807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142FA-5395-87AD-485A-6567BFE006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749758-DC3A-A569-FB55-D970F7F1A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5B824-7E6D-3896-872D-810B2EE3DFD7}"/>
              </a:ext>
            </a:extLst>
          </p:cNvPr>
          <p:cNvSpPr>
            <a:spLocks noGrp="1"/>
          </p:cNvSpPr>
          <p:nvPr>
            <p:ph type="dt" sz="half" idx="10"/>
          </p:nvPr>
        </p:nvSpPr>
        <p:spPr/>
        <p:txBody>
          <a:bodyPr/>
          <a:lstStyle/>
          <a:p>
            <a:fld id="{D19CBA41-7EC8-4D4C-AAA9-60DBA52ABD5C}" type="datetimeFigureOut">
              <a:rPr lang="en-US" smtClean="0"/>
              <a:t>7/15/2025</a:t>
            </a:fld>
            <a:endParaRPr lang="en-US"/>
          </a:p>
        </p:txBody>
      </p:sp>
      <p:sp>
        <p:nvSpPr>
          <p:cNvPr id="5" name="Footer Placeholder 4">
            <a:extLst>
              <a:ext uri="{FF2B5EF4-FFF2-40B4-BE49-F238E27FC236}">
                <a16:creationId xmlns:a16="http://schemas.microsoft.com/office/drawing/2014/main" id="{C76F7E21-F496-9D96-4E70-781574BF9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16C28-5050-8609-6A34-799A2AFC6E30}"/>
              </a:ext>
            </a:extLst>
          </p:cNvPr>
          <p:cNvSpPr>
            <a:spLocks noGrp="1"/>
          </p:cNvSpPr>
          <p:nvPr>
            <p:ph type="sldNum" sz="quarter" idx="12"/>
          </p:nvPr>
        </p:nvSpPr>
        <p:spPr/>
        <p:txBody>
          <a:bodyPr/>
          <a:lstStyle/>
          <a:p>
            <a:fld id="{A90B77D1-6171-47F6-8A06-08805BF2EEA9}" type="slidenum">
              <a:rPr lang="en-US" smtClean="0"/>
              <a:t>‹#›</a:t>
            </a:fld>
            <a:endParaRPr lang="en-US"/>
          </a:p>
        </p:txBody>
      </p:sp>
    </p:spTree>
    <p:extLst>
      <p:ext uri="{BB962C8B-B14F-4D97-AF65-F5344CB8AC3E}">
        <p14:creationId xmlns:p14="http://schemas.microsoft.com/office/powerpoint/2010/main" val="466811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8F36-D55F-4960-4009-35D79ABC84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58A9A6-ACC7-13C3-EFF8-30A048C970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AB548A-301C-5037-BAA6-5617EAC35790}"/>
              </a:ext>
            </a:extLst>
          </p:cNvPr>
          <p:cNvSpPr>
            <a:spLocks noGrp="1"/>
          </p:cNvSpPr>
          <p:nvPr>
            <p:ph type="dt" sz="half" idx="10"/>
          </p:nvPr>
        </p:nvSpPr>
        <p:spPr/>
        <p:txBody>
          <a:bodyPr/>
          <a:lstStyle/>
          <a:p>
            <a:fld id="{D19CBA41-7EC8-4D4C-AAA9-60DBA52ABD5C}" type="datetimeFigureOut">
              <a:rPr lang="en-US" smtClean="0"/>
              <a:t>7/15/2025</a:t>
            </a:fld>
            <a:endParaRPr lang="en-US"/>
          </a:p>
        </p:txBody>
      </p:sp>
      <p:sp>
        <p:nvSpPr>
          <p:cNvPr id="5" name="Footer Placeholder 4">
            <a:extLst>
              <a:ext uri="{FF2B5EF4-FFF2-40B4-BE49-F238E27FC236}">
                <a16:creationId xmlns:a16="http://schemas.microsoft.com/office/drawing/2014/main" id="{E75746F1-2EA2-965B-6FD5-739445EE8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77E85-2F9A-D9CE-5D27-21EE86BDF535}"/>
              </a:ext>
            </a:extLst>
          </p:cNvPr>
          <p:cNvSpPr>
            <a:spLocks noGrp="1"/>
          </p:cNvSpPr>
          <p:nvPr>
            <p:ph type="sldNum" sz="quarter" idx="12"/>
          </p:nvPr>
        </p:nvSpPr>
        <p:spPr/>
        <p:txBody>
          <a:bodyPr/>
          <a:lstStyle/>
          <a:p>
            <a:fld id="{A90B77D1-6171-47F6-8A06-08805BF2EEA9}" type="slidenum">
              <a:rPr lang="en-US" smtClean="0"/>
              <a:t>‹#›</a:t>
            </a:fld>
            <a:endParaRPr lang="en-US"/>
          </a:p>
        </p:txBody>
      </p:sp>
    </p:spTree>
    <p:extLst>
      <p:ext uri="{BB962C8B-B14F-4D97-AF65-F5344CB8AC3E}">
        <p14:creationId xmlns:p14="http://schemas.microsoft.com/office/powerpoint/2010/main" val="177199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4C50C-01F2-7BAB-58D1-807F78DC1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9F3248-FC9C-853B-3A55-236037DFB4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F8CB6B-8643-4628-641E-E8EB88625D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DCD1D5-C086-A59E-C920-88C291B4F2CA}"/>
              </a:ext>
            </a:extLst>
          </p:cNvPr>
          <p:cNvSpPr>
            <a:spLocks noGrp="1"/>
          </p:cNvSpPr>
          <p:nvPr>
            <p:ph type="dt" sz="half" idx="10"/>
          </p:nvPr>
        </p:nvSpPr>
        <p:spPr/>
        <p:txBody>
          <a:bodyPr/>
          <a:lstStyle/>
          <a:p>
            <a:fld id="{D19CBA41-7EC8-4D4C-AAA9-60DBA52ABD5C}" type="datetimeFigureOut">
              <a:rPr lang="en-US" smtClean="0"/>
              <a:t>7/15/2025</a:t>
            </a:fld>
            <a:endParaRPr lang="en-US"/>
          </a:p>
        </p:txBody>
      </p:sp>
      <p:sp>
        <p:nvSpPr>
          <p:cNvPr id="6" name="Footer Placeholder 5">
            <a:extLst>
              <a:ext uri="{FF2B5EF4-FFF2-40B4-BE49-F238E27FC236}">
                <a16:creationId xmlns:a16="http://schemas.microsoft.com/office/drawing/2014/main" id="{3AD6045D-AD64-4C61-6EB7-53AFB58BA6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9A3B6-9965-8FBB-FCD9-98CE58CB0AF4}"/>
              </a:ext>
            </a:extLst>
          </p:cNvPr>
          <p:cNvSpPr>
            <a:spLocks noGrp="1"/>
          </p:cNvSpPr>
          <p:nvPr>
            <p:ph type="sldNum" sz="quarter" idx="12"/>
          </p:nvPr>
        </p:nvSpPr>
        <p:spPr/>
        <p:txBody>
          <a:bodyPr/>
          <a:lstStyle/>
          <a:p>
            <a:fld id="{A90B77D1-6171-47F6-8A06-08805BF2EEA9}" type="slidenum">
              <a:rPr lang="en-US" smtClean="0"/>
              <a:t>‹#›</a:t>
            </a:fld>
            <a:endParaRPr lang="en-US"/>
          </a:p>
        </p:txBody>
      </p:sp>
    </p:spTree>
    <p:extLst>
      <p:ext uri="{BB962C8B-B14F-4D97-AF65-F5344CB8AC3E}">
        <p14:creationId xmlns:p14="http://schemas.microsoft.com/office/powerpoint/2010/main" val="247991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5F5C9-2E76-553C-89DA-BCD1C21C99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90D5FC-9B4C-93B5-0904-9BF32D0A29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2B31A3-8E7B-C57B-2381-1A3BBD07DB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F55159-F57F-206B-0E78-527FDB9CF9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406FE6-2B39-F34C-CF91-77E6A63F59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04C75E-1C6C-1897-9356-D6C1FCFA7348}"/>
              </a:ext>
            </a:extLst>
          </p:cNvPr>
          <p:cNvSpPr>
            <a:spLocks noGrp="1"/>
          </p:cNvSpPr>
          <p:nvPr>
            <p:ph type="dt" sz="half" idx="10"/>
          </p:nvPr>
        </p:nvSpPr>
        <p:spPr/>
        <p:txBody>
          <a:bodyPr/>
          <a:lstStyle/>
          <a:p>
            <a:fld id="{D19CBA41-7EC8-4D4C-AAA9-60DBA52ABD5C}" type="datetimeFigureOut">
              <a:rPr lang="en-US" smtClean="0"/>
              <a:t>7/15/2025</a:t>
            </a:fld>
            <a:endParaRPr lang="en-US"/>
          </a:p>
        </p:txBody>
      </p:sp>
      <p:sp>
        <p:nvSpPr>
          <p:cNvPr id="8" name="Footer Placeholder 7">
            <a:extLst>
              <a:ext uri="{FF2B5EF4-FFF2-40B4-BE49-F238E27FC236}">
                <a16:creationId xmlns:a16="http://schemas.microsoft.com/office/drawing/2014/main" id="{AB80D434-49E0-8538-7FCD-0B3F3D74E2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E6960C-CDF0-915D-5194-7EC5D9540185}"/>
              </a:ext>
            </a:extLst>
          </p:cNvPr>
          <p:cNvSpPr>
            <a:spLocks noGrp="1"/>
          </p:cNvSpPr>
          <p:nvPr>
            <p:ph type="sldNum" sz="quarter" idx="12"/>
          </p:nvPr>
        </p:nvSpPr>
        <p:spPr/>
        <p:txBody>
          <a:bodyPr/>
          <a:lstStyle/>
          <a:p>
            <a:fld id="{A90B77D1-6171-47F6-8A06-08805BF2EEA9}" type="slidenum">
              <a:rPr lang="en-US" smtClean="0"/>
              <a:t>‹#›</a:t>
            </a:fld>
            <a:endParaRPr lang="en-US"/>
          </a:p>
        </p:txBody>
      </p:sp>
    </p:spTree>
    <p:extLst>
      <p:ext uri="{BB962C8B-B14F-4D97-AF65-F5344CB8AC3E}">
        <p14:creationId xmlns:p14="http://schemas.microsoft.com/office/powerpoint/2010/main" val="2137796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F94A8-B67C-4B94-7F67-909AB54237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C8019E-8781-4B84-4B0B-D373DFEB9B0C}"/>
              </a:ext>
            </a:extLst>
          </p:cNvPr>
          <p:cNvSpPr>
            <a:spLocks noGrp="1"/>
          </p:cNvSpPr>
          <p:nvPr>
            <p:ph type="dt" sz="half" idx="10"/>
          </p:nvPr>
        </p:nvSpPr>
        <p:spPr/>
        <p:txBody>
          <a:bodyPr/>
          <a:lstStyle/>
          <a:p>
            <a:fld id="{D19CBA41-7EC8-4D4C-AAA9-60DBA52ABD5C}" type="datetimeFigureOut">
              <a:rPr lang="en-US" smtClean="0"/>
              <a:t>7/15/2025</a:t>
            </a:fld>
            <a:endParaRPr lang="en-US"/>
          </a:p>
        </p:txBody>
      </p:sp>
      <p:sp>
        <p:nvSpPr>
          <p:cNvPr id="4" name="Footer Placeholder 3">
            <a:extLst>
              <a:ext uri="{FF2B5EF4-FFF2-40B4-BE49-F238E27FC236}">
                <a16:creationId xmlns:a16="http://schemas.microsoft.com/office/drawing/2014/main" id="{1A4A1701-29E9-7F9B-0CF2-4916F45125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1F7A86-A6D6-0C28-F186-20286B8BBF4E}"/>
              </a:ext>
            </a:extLst>
          </p:cNvPr>
          <p:cNvSpPr>
            <a:spLocks noGrp="1"/>
          </p:cNvSpPr>
          <p:nvPr>
            <p:ph type="sldNum" sz="quarter" idx="12"/>
          </p:nvPr>
        </p:nvSpPr>
        <p:spPr/>
        <p:txBody>
          <a:bodyPr/>
          <a:lstStyle/>
          <a:p>
            <a:fld id="{A90B77D1-6171-47F6-8A06-08805BF2EEA9}" type="slidenum">
              <a:rPr lang="en-US" smtClean="0"/>
              <a:t>‹#›</a:t>
            </a:fld>
            <a:endParaRPr lang="en-US"/>
          </a:p>
        </p:txBody>
      </p:sp>
    </p:spTree>
    <p:extLst>
      <p:ext uri="{BB962C8B-B14F-4D97-AF65-F5344CB8AC3E}">
        <p14:creationId xmlns:p14="http://schemas.microsoft.com/office/powerpoint/2010/main" val="176612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D39491-F6E0-EE5C-43DA-82F1ADC95D88}"/>
              </a:ext>
            </a:extLst>
          </p:cNvPr>
          <p:cNvSpPr>
            <a:spLocks noGrp="1"/>
          </p:cNvSpPr>
          <p:nvPr>
            <p:ph type="dt" sz="half" idx="10"/>
          </p:nvPr>
        </p:nvSpPr>
        <p:spPr/>
        <p:txBody>
          <a:bodyPr/>
          <a:lstStyle/>
          <a:p>
            <a:fld id="{D19CBA41-7EC8-4D4C-AAA9-60DBA52ABD5C}" type="datetimeFigureOut">
              <a:rPr lang="en-US" smtClean="0"/>
              <a:t>7/15/2025</a:t>
            </a:fld>
            <a:endParaRPr lang="en-US"/>
          </a:p>
        </p:txBody>
      </p:sp>
      <p:sp>
        <p:nvSpPr>
          <p:cNvPr id="3" name="Footer Placeholder 2">
            <a:extLst>
              <a:ext uri="{FF2B5EF4-FFF2-40B4-BE49-F238E27FC236}">
                <a16:creationId xmlns:a16="http://schemas.microsoft.com/office/drawing/2014/main" id="{9A284EA4-5478-AB85-3B5C-1BB4849E2D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5FFEB7-746C-7D66-39F3-81D5F865E958}"/>
              </a:ext>
            </a:extLst>
          </p:cNvPr>
          <p:cNvSpPr>
            <a:spLocks noGrp="1"/>
          </p:cNvSpPr>
          <p:nvPr>
            <p:ph type="sldNum" sz="quarter" idx="12"/>
          </p:nvPr>
        </p:nvSpPr>
        <p:spPr/>
        <p:txBody>
          <a:bodyPr/>
          <a:lstStyle/>
          <a:p>
            <a:fld id="{A90B77D1-6171-47F6-8A06-08805BF2EEA9}" type="slidenum">
              <a:rPr lang="en-US" smtClean="0"/>
              <a:t>‹#›</a:t>
            </a:fld>
            <a:endParaRPr lang="en-US"/>
          </a:p>
        </p:txBody>
      </p:sp>
    </p:spTree>
    <p:extLst>
      <p:ext uri="{BB962C8B-B14F-4D97-AF65-F5344CB8AC3E}">
        <p14:creationId xmlns:p14="http://schemas.microsoft.com/office/powerpoint/2010/main" val="3295063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10B1-7901-C2EB-F4AD-694F85C0C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281565-AC5E-5D82-D85C-A91B7226D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9C6CB-7CE6-0E1A-6F50-8216AFF7A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ED5A9-8707-00A6-064D-2E1E07DD8CD4}"/>
              </a:ext>
            </a:extLst>
          </p:cNvPr>
          <p:cNvSpPr>
            <a:spLocks noGrp="1"/>
          </p:cNvSpPr>
          <p:nvPr>
            <p:ph type="dt" sz="half" idx="10"/>
          </p:nvPr>
        </p:nvSpPr>
        <p:spPr/>
        <p:txBody>
          <a:bodyPr/>
          <a:lstStyle/>
          <a:p>
            <a:fld id="{D19CBA41-7EC8-4D4C-AAA9-60DBA52ABD5C}" type="datetimeFigureOut">
              <a:rPr lang="en-US" smtClean="0"/>
              <a:t>7/15/2025</a:t>
            </a:fld>
            <a:endParaRPr lang="en-US"/>
          </a:p>
        </p:txBody>
      </p:sp>
      <p:sp>
        <p:nvSpPr>
          <p:cNvPr id="6" name="Footer Placeholder 5">
            <a:extLst>
              <a:ext uri="{FF2B5EF4-FFF2-40B4-BE49-F238E27FC236}">
                <a16:creationId xmlns:a16="http://schemas.microsoft.com/office/drawing/2014/main" id="{610B24FF-0318-44E4-7BC7-E48EF32838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AC642-C1A8-8C90-786D-DE4AFA162757}"/>
              </a:ext>
            </a:extLst>
          </p:cNvPr>
          <p:cNvSpPr>
            <a:spLocks noGrp="1"/>
          </p:cNvSpPr>
          <p:nvPr>
            <p:ph type="sldNum" sz="quarter" idx="12"/>
          </p:nvPr>
        </p:nvSpPr>
        <p:spPr/>
        <p:txBody>
          <a:bodyPr/>
          <a:lstStyle/>
          <a:p>
            <a:fld id="{A90B77D1-6171-47F6-8A06-08805BF2EEA9}" type="slidenum">
              <a:rPr lang="en-US" smtClean="0"/>
              <a:t>‹#›</a:t>
            </a:fld>
            <a:endParaRPr lang="en-US"/>
          </a:p>
        </p:txBody>
      </p:sp>
    </p:spTree>
    <p:extLst>
      <p:ext uri="{BB962C8B-B14F-4D97-AF65-F5344CB8AC3E}">
        <p14:creationId xmlns:p14="http://schemas.microsoft.com/office/powerpoint/2010/main" val="470498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A026-B848-96F9-58DC-FB70295C9F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735365-9F1B-BE31-0D86-21D2DC9F76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85193E-E5CA-C3E1-44C5-767F29718C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02877-C670-18BC-E20A-F1E4F841E19E}"/>
              </a:ext>
            </a:extLst>
          </p:cNvPr>
          <p:cNvSpPr>
            <a:spLocks noGrp="1"/>
          </p:cNvSpPr>
          <p:nvPr>
            <p:ph type="dt" sz="half" idx="10"/>
          </p:nvPr>
        </p:nvSpPr>
        <p:spPr/>
        <p:txBody>
          <a:bodyPr/>
          <a:lstStyle/>
          <a:p>
            <a:fld id="{D19CBA41-7EC8-4D4C-AAA9-60DBA52ABD5C}" type="datetimeFigureOut">
              <a:rPr lang="en-US" smtClean="0"/>
              <a:t>7/15/2025</a:t>
            </a:fld>
            <a:endParaRPr lang="en-US"/>
          </a:p>
        </p:txBody>
      </p:sp>
      <p:sp>
        <p:nvSpPr>
          <p:cNvPr id="6" name="Footer Placeholder 5">
            <a:extLst>
              <a:ext uri="{FF2B5EF4-FFF2-40B4-BE49-F238E27FC236}">
                <a16:creationId xmlns:a16="http://schemas.microsoft.com/office/drawing/2014/main" id="{7B78FFD0-AA34-0D39-572B-B02D4CA7C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0F45D4-1C46-0C52-A7B2-95E1DFD9A0AA}"/>
              </a:ext>
            </a:extLst>
          </p:cNvPr>
          <p:cNvSpPr>
            <a:spLocks noGrp="1"/>
          </p:cNvSpPr>
          <p:nvPr>
            <p:ph type="sldNum" sz="quarter" idx="12"/>
          </p:nvPr>
        </p:nvSpPr>
        <p:spPr/>
        <p:txBody>
          <a:bodyPr/>
          <a:lstStyle/>
          <a:p>
            <a:fld id="{A90B77D1-6171-47F6-8A06-08805BF2EEA9}" type="slidenum">
              <a:rPr lang="en-US" smtClean="0"/>
              <a:t>‹#›</a:t>
            </a:fld>
            <a:endParaRPr lang="en-US"/>
          </a:p>
        </p:txBody>
      </p:sp>
    </p:spTree>
    <p:extLst>
      <p:ext uri="{BB962C8B-B14F-4D97-AF65-F5344CB8AC3E}">
        <p14:creationId xmlns:p14="http://schemas.microsoft.com/office/powerpoint/2010/main" val="4092137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BB61D1-67E3-CB10-3E73-84FAEFD81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3A1D1B-ED14-5CE8-1AD1-885268C6CD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4E382-2EB2-C0CD-8018-6CCB00B9A3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9CBA41-7EC8-4D4C-AAA9-60DBA52ABD5C}" type="datetimeFigureOut">
              <a:rPr lang="en-US" smtClean="0"/>
              <a:t>7/15/2025</a:t>
            </a:fld>
            <a:endParaRPr lang="en-US"/>
          </a:p>
        </p:txBody>
      </p:sp>
      <p:sp>
        <p:nvSpPr>
          <p:cNvPr id="5" name="Footer Placeholder 4">
            <a:extLst>
              <a:ext uri="{FF2B5EF4-FFF2-40B4-BE49-F238E27FC236}">
                <a16:creationId xmlns:a16="http://schemas.microsoft.com/office/drawing/2014/main" id="{0F2B2259-67CE-CBA4-114A-8E9DC9E44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AB013-A83A-42C3-542B-281A9D5CC7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0B77D1-6171-47F6-8A06-08805BF2EEA9}" type="slidenum">
              <a:rPr lang="en-US" smtClean="0"/>
              <a:t>‹#›</a:t>
            </a:fld>
            <a:endParaRPr lang="en-US"/>
          </a:p>
        </p:txBody>
      </p:sp>
    </p:spTree>
    <p:extLst>
      <p:ext uri="{BB962C8B-B14F-4D97-AF65-F5344CB8AC3E}">
        <p14:creationId xmlns:p14="http://schemas.microsoft.com/office/powerpoint/2010/main" val="3481464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ABA8-1139-8E52-4265-2047C4C158DB}"/>
              </a:ext>
            </a:extLst>
          </p:cNvPr>
          <p:cNvSpPr>
            <a:spLocks noGrp="1"/>
          </p:cNvSpPr>
          <p:nvPr>
            <p:ph type="ctrTitle"/>
          </p:nvPr>
        </p:nvSpPr>
        <p:spPr>
          <a:xfrm>
            <a:off x="821094" y="98546"/>
            <a:ext cx="11613502" cy="888370"/>
          </a:xfrm>
        </p:spPr>
        <p:txBody>
          <a:bodyPr>
            <a:normAutofit/>
          </a:bodyPr>
          <a:lstStyle/>
          <a:p>
            <a:r>
              <a:rPr lang="en-US" sz="2200" b="1" dirty="0">
                <a:latin typeface="Times New Roman" panose="02020603050405020304" pitchFamily="18" charset="0"/>
                <a:cs typeface="Times New Roman" panose="02020603050405020304" pitchFamily="18" charset="0"/>
              </a:rPr>
              <a:t>TRƯỜNG ĐẠI HỌC HÙNG VƯƠNG TP.HCM</a:t>
            </a:r>
            <a:br>
              <a:rPr lang="en-US" sz="2200" b="1"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KHOA KỸ THUẬT CÔNG NGHỆ</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F5D7FF-A359-0893-BEB5-A22265ABF355}"/>
              </a:ext>
            </a:extLst>
          </p:cNvPr>
          <p:cNvSpPr>
            <a:spLocks noGrp="1"/>
          </p:cNvSpPr>
          <p:nvPr>
            <p:ph type="subTitle" idx="1"/>
          </p:nvPr>
        </p:nvSpPr>
        <p:spPr>
          <a:xfrm>
            <a:off x="1579983" y="4659507"/>
            <a:ext cx="9144000" cy="1655762"/>
          </a:xfrm>
        </p:spPr>
        <p:txBody>
          <a:bodyPr>
            <a:normAutofit lnSpcReduction="10000"/>
          </a:bodyPr>
          <a:lstStyle/>
          <a:p>
            <a:r>
              <a:rPr lang="en-US" b="1" dirty="0">
                <a:latin typeface="Times New Roman" panose="02020603050405020304" pitchFamily="18" charset="0"/>
                <a:cs typeface="Times New Roman" panose="02020603050405020304" pitchFamily="18" charset="0"/>
              </a:rPr>
              <a:t>Sinh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hiện</a:t>
            </a:r>
            <a:r>
              <a:rPr lang="en-US" b="1">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Ngô Ngọc Hòa, Diệp Gia Phước</a:t>
            </a:r>
            <a:r>
              <a:rPr lang="en-US" b="1">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a:latin typeface="Times New Roman" panose="02020603050405020304" pitchFamily="18" charset="0"/>
                <a:cs typeface="Times New Roman" panose="02020603050405020304" pitchFamily="18" charset="0"/>
              </a:rPr>
              <a:t>: 2205CT0067, 2205CT0001</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Lớp</a:t>
            </a:r>
            <a:r>
              <a:rPr lang="en-US">
                <a:latin typeface="Times New Roman" panose="02020603050405020304" pitchFamily="18" charset="0"/>
                <a:cs typeface="Times New Roman" panose="02020603050405020304" pitchFamily="18" charset="0"/>
              </a:rPr>
              <a:t>: CT06PM</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Giảng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dẫn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ThS</a:t>
            </a:r>
            <a:r>
              <a:rPr lang="en-US" dirty="0">
                <a:latin typeface="Times New Roman" panose="02020603050405020304" pitchFamily="18" charset="0"/>
                <a:cs typeface="Times New Roman" panose="02020603050405020304" pitchFamily="18" charset="0"/>
              </a:rPr>
              <a:t>. Nguyễn Thanh Tiến</a:t>
            </a:r>
          </a:p>
        </p:txBody>
      </p:sp>
      <p:pic>
        <p:nvPicPr>
          <p:cNvPr id="5" name="Picture 4" descr="A black and grey logo&#10;&#10;AI-generated content may be incorrect.">
            <a:extLst>
              <a:ext uri="{FF2B5EF4-FFF2-40B4-BE49-F238E27FC236}">
                <a16:creationId xmlns:a16="http://schemas.microsoft.com/office/drawing/2014/main" id="{E5EACEBC-A084-CAFF-98AF-A0983EA28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9132" y="103139"/>
            <a:ext cx="1802558" cy="996725"/>
          </a:xfrm>
          <a:prstGeom prst="rect">
            <a:avLst/>
          </a:prstGeom>
        </p:spPr>
      </p:pic>
      <p:pic>
        <p:nvPicPr>
          <p:cNvPr id="7" name="Picture 6" descr="A red and blue logo&#10;&#10;AI-generated content may be incorrect.">
            <a:extLst>
              <a:ext uri="{FF2B5EF4-FFF2-40B4-BE49-F238E27FC236}">
                <a16:creationId xmlns:a16="http://schemas.microsoft.com/office/drawing/2014/main" id="{F26DAF95-B4E2-DC21-B3AE-7F2F6026D1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310" y="-277454"/>
            <a:ext cx="3347002" cy="1757912"/>
          </a:xfrm>
          <a:prstGeom prst="rect">
            <a:avLst/>
          </a:prstGeom>
        </p:spPr>
      </p:pic>
      <p:sp>
        <p:nvSpPr>
          <p:cNvPr id="8" name="Title 1">
            <a:extLst>
              <a:ext uri="{FF2B5EF4-FFF2-40B4-BE49-F238E27FC236}">
                <a16:creationId xmlns:a16="http://schemas.microsoft.com/office/drawing/2014/main" id="{B1382305-9971-4455-7E54-9B3883EE9895}"/>
              </a:ext>
            </a:extLst>
          </p:cNvPr>
          <p:cNvSpPr txBox="1">
            <a:spLocks/>
          </p:cNvSpPr>
          <p:nvPr/>
        </p:nvSpPr>
        <p:spPr>
          <a:xfrm>
            <a:off x="1" y="1362916"/>
            <a:ext cx="12226212" cy="3330382"/>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200" b="1">
                <a:latin typeface="Times New Roman" panose="02020603050405020304" pitchFamily="18" charset="0"/>
                <a:cs typeface="Times New Roman" panose="02020603050405020304" pitchFamily="18" charset="0"/>
              </a:rPr>
              <a:t>BÁO CÁO ĐỒ ÁN </a:t>
            </a:r>
            <a:r>
              <a:rPr lang="vi-VN" sz="6200" b="1">
                <a:latin typeface="Times New Roman" panose="02020603050405020304" pitchFamily="18" charset="0"/>
                <a:cs typeface="Times New Roman" panose="02020603050405020304" pitchFamily="18" charset="0"/>
              </a:rPr>
              <a:t>CƠ SỞ</a:t>
            </a:r>
            <a:br>
              <a:rPr lang="en-US" b="1">
                <a:latin typeface="Times New Roman" panose="02020603050405020304" pitchFamily="18" charset="0"/>
                <a:cs typeface="Times New Roman" panose="02020603050405020304" pitchFamily="18" charset="0"/>
              </a:rPr>
            </a:br>
            <a:r>
              <a:rPr lang="en-US" sz="6100" b="1">
                <a:latin typeface="Times New Roman" panose="02020603050405020304" pitchFamily="18" charset="0"/>
                <a:cs typeface="Times New Roman" panose="02020603050405020304" pitchFamily="18" charset="0"/>
              </a:rPr>
              <a:t>WEBSITE KHÁCH</a:t>
            </a:r>
            <a:r>
              <a:rPr lang="vi-VN" sz="6100" b="1">
                <a:latin typeface="Times New Roman" panose="02020603050405020304" pitchFamily="18" charset="0"/>
                <a:cs typeface="Times New Roman" panose="02020603050405020304" pitchFamily="18" charset="0"/>
              </a:rPr>
              <a:t> SẠN LOTUS</a:t>
            </a:r>
          </a:p>
          <a:p>
            <a:br>
              <a:rPr lang="en-US">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9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42900" y="-639662"/>
            <a:ext cx="13016593" cy="1776395"/>
            <a:chOff x="0" y="0"/>
            <a:chExt cx="5142358" cy="701786"/>
          </a:xfrm>
        </p:grpSpPr>
        <p:sp>
          <p:nvSpPr>
            <p:cNvPr id="3" name="Freeform 3"/>
            <p:cNvSpPr/>
            <p:nvPr/>
          </p:nvSpPr>
          <p:spPr>
            <a:xfrm>
              <a:off x="0" y="0"/>
              <a:ext cx="5142357" cy="701786"/>
            </a:xfrm>
            <a:custGeom>
              <a:avLst/>
              <a:gdLst/>
              <a:ahLst/>
              <a:cxnLst/>
              <a:rect l="l" t="t" r="r" b="b"/>
              <a:pathLst>
                <a:path w="5142357" h="701786">
                  <a:moveTo>
                    <a:pt x="0" y="0"/>
                  </a:moveTo>
                  <a:lnTo>
                    <a:pt x="5142357" y="0"/>
                  </a:lnTo>
                  <a:lnTo>
                    <a:pt x="5142357" y="701786"/>
                  </a:lnTo>
                  <a:lnTo>
                    <a:pt x="0" y="701786"/>
                  </a:lnTo>
                  <a:close/>
                </a:path>
              </a:pathLst>
            </a:custGeom>
            <a:solidFill>
              <a:srgbClr val="8B0707"/>
            </a:solidFill>
          </p:spPr>
        </p:sp>
        <p:sp>
          <p:nvSpPr>
            <p:cNvPr id="4" name="TextBox 4"/>
            <p:cNvSpPr txBox="1"/>
            <p:nvPr/>
          </p:nvSpPr>
          <p:spPr>
            <a:xfrm>
              <a:off x="0" y="-76200"/>
              <a:ext cx="5142358" cy="777986"/>
            </a:xfrm>
            <a:prstGeom prst="rect">
              <a:avLst/>
            </a:prstGeom>
          </p:spPr>
          <p:txBody>
            <a:bodyPr lIns="33867" tIns="33867" rIns="33867" bIns="33867" rtlCol="0" anchor="ctr"/>
            <a:lstStyle/>
            <a:p>
              <a:pPr algn="ctr">
                <a:lnSpc>
                  <a:spcPts val="1773"/>
                </a:lnSpc>
                <a:spcBef>
                  <a:spcPct val="0"/>
                </a:spcBef>
              </a:pPr>
              <a:endParaRPr sz="1200"/>
            </a:p>
          </p:txBody>
        </p:sp>
      </p:grpSp>
      <p:sp>
        <p:nvSpPr>
          <p:cNvPr id="5" name="Freeform 5"/>
          <p:cNvSpPr/>
          <p:nvPr/>
        </p:nvSpPr>
        <p:spPr>
          <a:xfrm>
            <a:off x="8426877" y="1879244"/>
            <a:ext cx="4876800" cy="310342"/>
          </a:xfrm>
          <a:custGeom>
            <a:avLst/>
            <a:gdLst/>
            <a:ahLst/>
            <a:cxnLst/>
            <a:rect l="l" t="t" r="r" b="b"/>
            <a:pathLst>
              <a:path w="7315200" h="465513">
                <a:moveTo>
                  <a:pt x="0" y="0"/>
                </a:moveTo>
                <a:lnTo>
                  <a:pt x="7315200" y="0"/>
                </a:lnTo>
                <a:lnTo>
                  <a:pt x="7315200" y="465512"/>
                </a:lnTo>
                <a:lnTo>
                  <a:pt x="0" y="465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685800" y="3126062"/>
            <a:ext cx="10820400" cy="3260123"/>
          </a:xfrm>
          <a:prstGeom prst="rect">
            <a:avLst/>
          </a:prstGeom>
        </p:spPr>
        <p:txBody>
          <a:bodyPr lIns="0" tIns="0" rIns="0" bIns="0" rtlCol="0" anchor="t">
            <a:spAutoFit/>
          </a:bodyPr>
          <a:lstStyle/>
          <a:p>
            <a:pPr algn="just">
              <a:lnSpc>
                <a:spcPts val="2907"/>
              </a:lnSpc>
              <a:spcBef>
                <a:spcPts val="600"/>
              </a:spcBef>
              <a:spcAft>
                <a:spcPts val="600"/>
              </a:spcAft>
            </a:pPr>
            <a:r>
              <a:rPr lang="vi-VN" sz="2600">
                <a:solidFill>
                  <a:srgbClr val="8B0707"/>
                </a:solidFill>
              </a:rPr>
              <a:t>Trong bối cảnh ngành du lịch – khách sạn ngày càng phát triển, việc áp dụng công nghệ để quản lý và vận hành trở thành xu thế tất yếu. </a:t>
            </a:r>
          </a:p>
          <a:p>
            <a:pPr algn="just">
              <a:lnSpc>
                <a:spcPts val="2907"/>
              </a:lnSpc>
              <a:spcBef>
                <a:spcPts val="600"/>
              </a:spcBef>
              <a:spcAft>
                <a:spcPts val="600"/>
              </a:spcAft>
            </a:pPr>
            <a:r>
              <a:rPr lang="vi-VN" sz="2600">
                <a:solidFill>
                  <a:srgbClr val="8B0707"/>
                </a:solidFill>
              </a:rPr>
              <a:t>Đề tài “Website khách sạn Lotus” được lựa chọn nhằm góp phần hiện đại hóa quy trình đặt phòng, trả phòng và chăm sóc khách hàng. </a:t>
            </a:r>
          </a:p>
          <a:p>
            <a:pPr algn="just">
              <a:lnSpc>
                <a:spcPts val="2907"/>
              </a:lnSpc>
              <a:spcBef>
                <a:spcPts val="600"/>
              </a:spcBef>
              <a:spcAft>
                <a:spcPts val="600"/>
              </a:spcAft>
            </a:pPr>
            <a:r>
              <a:rPr lang="vi-VN" sz="2600">
                <a:solidFill>
                  <a:srgbClr val="8B0707"/>
                </a:solidFill>
              </a:rPr>
              <a:t>Hệ thống không chỉ giúp nâng cao hiệu quả công việc của nhân viên mà còn mang lại trải nghiệm thuận tiện, chuyên nghiệp cho khách hàng. Đây là bước đi cần thiết để tiến tới quản lý thông minh, số hóa toàn diện trong lĩnh vực khách sạn.</a:t>
            </a:r>
            <a:endParaRPr lang="en-US" sz="2600">
              <a:solidFill>
                <a:srgbClr val="8B0707"/>
              </a:solidFill>
              <a:latin typeface="ITC Avant Garde Gothic"/>
              <a:sym typeface="ITC Avant Garde Gothic"/>
            </a:endParaRPr>
          </a:p>
        </p:txBody>
      </p:sp>
      <p:sp>
        <p:nvSpPr>
          <p:cNvPr id="8" name="TextBox 8"/>
          <p:cNvSpPr txBox="1"/>
          <p:nvPr/>
        </p:nvSpPr>
        <p:spPr>
          <a:xfrm>
            <a:off x="5781368" y="527117"/>
            <a:ext cx="5724832" cy="269304"/>
          </a:xfrm>
          <a:prstGeom prst="rect">
            <a:avLst/>
          </a:prstGeom>
        </p:spPr>
        <p:txBody>
          <a:bodyPr wrap="square" lIns="0" tIns="0" rIns="0" bIns="0" rtlCol="0" anchor="t">
            <a:spAutoFit/>
          </a:bodyPr>
          <a:lstStyle/>
          <a:p>
            <a:pPr algn="r">
              <a:lnSpc>
                <a:spcPts val="2087"/>
              </a:lnSpc>
            </a:pPr>
            <a:r>
              <a:rPr lang="en-US" sz="2197">
                <a:solidFill>
                  <a:srgbClr val="FFFFFF"/>
                </a:solidFill>
                <a:latin typeface="ITC Avant Garde Gothic"/>
              </a:rPr>
              <a:t>TRƯỜNG ĐẠI HỌC HÙNG VƯƠNG TP.HCM</a:t>
            </a:r>
            <a:endParaRPr lang="en-US" sz="2197">
              <a:solidFill>
                <a:srgbClr val="FFFFFF"/>
              </a:solidFill>
              <a:latin typeface="ITC Avant Garde Gothic"/>
              <a:sym typeface="ITC Avant Garde Gothic"/>
            </a:endParaRPr>
          </a:p>
        </p:txBody>
      </p:sp>
      <p:sp>
        <p:nvSpPr>
          <p:cNvPr id="9" name="Freeform 9"/>
          <p:cNvSpPr/>
          <p:nvPr/>
        </p:nvSpPr>
        <p:spPr>
          <a:xfrm>
            <a:off x="685800" y="606970"/>
            <a:ext cx="630644" cy="157661"/>
          </a:xfrm>
          <a:custGeom>
            <a:avLst/>
            <a:gdLst/>
            <a:ahLst/>
            <a:cxnLst/>
            <a:rect l="l" t="t" r="r" b="b"/>
            <a:pathLst>
              <a:path w="945966" h="236491">
                <a:moveTo>
                  <a:pt x="0" y="0"/>
                </a:moveTo>
                <a:lnTo>
                  <a:pt x="945966" y="0"/>
                </a:lnTo>
                <a:lnTo>
                  <a:pt x="945966" y="236492"/>
                </a:lnTo>
                <a:lnTo>
                  <a:pt x="0" y="2364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1506200" y="6079601"/>
            <a:ext cx="1797477" cy="1797477"/>
          </a:xfrm>
          <a:custGeom>
            <a:avLst/>
            <a:gdLst/>
            <a:ahLst/>
            <a:cxnLst/>
            <a:rect l="l" t="t" r="r" b="b"/>
            <a:pathLst>
              <a:path w="2696216" h="2696216">
                <a:moveTo>
                  <a:pt x="0" y="0"/>
                </a:moveTo>
                <a:lnTo>
                  <a:pt x="2696216" y="0"/>
                </a:lnTo>
                <a:lnTo>
                  <a:pt x="2696216" y="2696216"/>
                </a:lnTo>
                <a:lnTo>
                  <a:pt x="0" y="2696216"/>
                </a:lnTo>
                <a:lnTo>
                  <a:pt x="0"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sp>
        <p:nvSpPr>
          <p:cNvPr id="11" name="Freeform 11"/>
          <p:cNvSpPr/>
          <p:nvPr/>
        </p:nvSpPr>
        <p:spPr>
          <a:xfrm>
            <a:off x="-1077108" y="4163208"/>
            <a:ext cx="1468416" cy="1468416"/>
          </a:xfrm>
          <a:custGeom>
            <a:avLst/>
            <a:gdLst/>
            <a:ahLst/>
            <a:cxnLst/>
            <a:rect l="l" t="t" r="r" b="b"/>
            <a:pathLst>
              <a:path w="2202624" h="2202624">
                <a:moveTo>
                  <a:pt x="0" y="0"/>
                </a:moveTo>
                <a:lnTo>
                  <a:pt x="2202624" y="0"/>
                </a:lnTo>
                <a:lnTo>
                  <a:pt x="2202624" y="2202624"/>
                </a:lnTo>
                <a:lnTo>
                  <a:pt x="0" y="2202624"/>
                </a:lnTo>
                <a:lnTo>
                  <a:pt x="0"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sp>
        <p:nvSpPr>
          <p:cNvPr id="13" name="TextBox 6">
            <a:extLst>
              <a:ext uri="{FF2B5EF4-FFF2-40B4-BE49-F238E27FC236}">
                <a16:creationId xmlns:a16="http://schemas.microsoft.com/office/drawing/2014/main" id="{8CD2F3E3-5FB2-44B6-1B6E-6576AABC3E8E}"/>
              </a:ext>
            </a:extLst>
          </p:cNvPr>
          <p:cNvSpPr txBox="1"/>
          <p:nvPr/>
        </p:nvSpPr>
        <p:spPr>
          <a:xfrm>
            <a:off x="685800" y="1732935"/>
            <a:ext cx="7039061" cy="782907"/>
          </a:xfrm>
          <a:prstGeom prst="rect">
            <a:avLst/>
          </a:prstGeom>
        </p:spPr>
        <p:txBody>
          <a:bodyPr wrap="square" lIns="0" tIns="0" rIns="0" bIns="0" rtlCol="0" anchor="t">
            <a:spAutoFit/>
          </a:bodyPr>
          <a:lstStyle/>
          <a:p>
            <a:pPr>
              <a:lnSpc>
                <a:spcPts val="6460"/>
              </a:lnSpc>
            </a:pPr>
            <a:r>
              <a:rPr lang="en-US" sz="5400">
                <a:solidFill>
                  <a:srgbClr val="8B0707"/>
                </a:solidFill>
                <a:latin typeface="ITC Avant Garde Gothic"/>
              </a:rPr>
              <a:t>LÝ DO CHỌN ĐỀ TÀI</a:t>
            </a:r>
            <a:endParaRPr lang="vi-VN" sz="5400">
              <a:solidFill>
                <a:srgbClr val="8B070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FCBA7-37DE-ADBD-CF28-2760B8D451F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59993E2-CD2F-7B67-1739-8CFD410435AD}"/>
              </a:ext>
            </a:extLst>
          </p:cNvPr>
          <p:cNvGrpSpPr/>
          <p:nvPr/>
        </p:nvGrpSpPr>
        <p:grpSpPr>
          <a:xfrm>
            <a:off x="-342900" y="-639662"/>
            <a:ext cx="13016593" cy="1776395"/>
            <a:chOff x="0" y="0"/>
            <a:chExt cx="5142358" cy="701786"/>
          </a:xfrm>
        </p:grpSpPr>
        <p:sp>
          <p:nvSpPr>
            <p:cNvPr id="3" name="Freeform 3">
              <a:extLst>
                <a:ext uri="{FF2B5EF4-FFF2-40B4-BE49-F238E27FC236}">
                  <a16:creationId xmlns:a16="http://schemas.microsoft.com/office/drawing/2014/main" id="{410A09AB-F345-1BFF-EFBE-58F3FC67900B}"/>
                </a:ext>
              </a:extLst>
            </p:cNvPr>
            <p:cNvSpPr/>
            <p:nvPr/>
          </p:nvSpPr>
          <p:spPr>
            <a:xfrm>
              <a:off x="0" y="0"/>
              <a:ext cx="5142357" cy="701786"/>
            </a:xfrm>
            <a:custGeom>
              <a:avLst/>
              <a:gdLst/>
              <a:ahLst/>
              <a:cxnLst/>
              <a:rect l="l" t="t" r="r" b="b"/>
              <a:pathLst>
                <a:path w="5142357" h="701786">
                  <a:moveTo>
                    <a:pt x="0" y="0"/>
                  </a:moveTo>
                  <a:lnTo>
                    <a:pt x="5142357" y="0"/>
                  </a:lnTo>
                  <a:lnTo>
                    <a:pt x="5142357" y="701786"/>
                  </a:lnTo>
                  <a:lnTo>
                    <a:pt x="0" y="701786"/>
                  </a:lnTo>
                  <a:close/>
                </a:path>
              </a:pathLst>
            </a:custGeom>
            <a:solidFill>
              <a:srgbClr val="8B0707"/>
            </a:solidFill>
          </p:spPr>
        </p:sp>
        <p:sp>
          <p:nvSpPr>
            <p:cNvPr id="4" name="TextBox 4">
              <a:extLst>
                <a:ext uri="{FF2B5EF4-FFF2-40B4-BE49-F238E27FC236}">
                  <a16:creationId xmlns:a16="http://schemas.microsoft.com/office/drawing/2014/main" id="{78320FA7-AE57-687D-7C18-F1F1B512ED68}"/>
                </a:ext>
              </a:extLst>
            </p:cNvPr>
            <p:cNvSpPr txBox="1"/>
            <p:nvPr/>
          </p:nvSpPr>
          <p:spPr>
            <a:xfrm>
              <a:off x="0" y="-76200"/>
              <a:ext cx="5142358" cy="777986"/>
            </a:xfrm>
            <a:prstGeom prst="rect">
              <a:avLst/>
            </a:prstGeom>
          </p:spPr>
          <p:txBody>
            <a:bodyPr lIns="33867" tIns="33867" rIns="33867" bIns="33867" rtlCol="0" anchor="ctr"/>
            <a:lstStyle/>
            <a:p>
              <a:pPr algn="ctr">
                <a:lnSpc>
                  <a:spcPts val="1773"/>
                </a:lnSpc>
                <a:spcBef>
                  <a:spcPct val="0"/>
                </a:spcBef>
              </a:pPr>
              <a:endParaRPr sz="1200"/>
            </a:p>
          </p:txBody>
        </p:sp>
      </p:grpSp>
      <p:sp>
        <p:nvSpPr>
          <p:cNvPr id="5" name="Freeform 5">
            <a:extLst>
              <a:ext uri="{FF2B5EF4-FFF2-40B4-BE49-F238E27FC236}">
                <a16:creationId xmlns:a16="http://schemas.microsoft.com/office/drawing/2014/main" id="{A4C3EECB-65EE-8B32-49BE-7FABB315259A}"/>
              </a:ext>
            </a:extLst>
          </p:cNvPr>
          <p:cNvSpPr/>
          <p:nvPr/>
        </p:nvSpPr>
        <p:spPr>
          <a:xfrm>
            <a:off x="8426877" y="1879244"/>
            <a:ext cx="4876800" cy="310342"/>
          </a:xfrm>
          <a:custGeom>
            <a:avLst/>
            <a:gdLst/>
            <a:ahLst/>
            <a:cxnLst/>
            <a:rect l="l" t="t" r="r" b="b"/>
            <a:pathLst>
              <a:path w="7315200" h="465513">
                <a:moveTo>
                  <a:pt x="0" y="0"/>
                </a:moveTo>
                <a:lnTo>
                  <a:pt x="7315200" y="0"/>
                </a:lnTo>
                <a:lnTo>
                  <a:pt x="7315200" y="465512"/>
                </a:lnTo>
                <a:lnTo>
                  <a:pt x="0" y="465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a:extLst>
              <a:ext uri="{FF2B5EF4-FFF2-40B4-BE49-F238E27FC236}">
                <a16:creationId xmlns:a16="http://schemas.microsoft.com/office/drawing/2014/main" id="{45744261-79BA-1A8F-0B71-DA7F0F8823AA}"/>
              </a:ext>
            </a:extLst>
          </p:cNvPr>
          <p:cNvSpPr txBox="1"/>
          <p:nvPr/>
        </p:nvSpPr>
        <p:spPr>
          <a:xfrm>
            <a:off x="685800" y="1732935"/>
            <a:ext cx="7039061" cy="782907"/>
          </a:xfrm>
          <a:prstGeom prst="rect">
            <a:avLst/>
          </a:prstGeom>
        </p:spPr>
        <p:txBody>
          <a:bodyPr wrap="square" lIns="0" tIns="0" rIns="0" bIns="0" rtlCol="0" anchor="t">
            <a:spAutoFit/>
          </a:bodyPr>
          <a:lstStyle/>
          <a:p>
            <a:pPr>
              <a:lnSpc>
                <a:spcPts val="6460"/>
              </a:lnSpc>
            </a:pPr>
            <a:r>
              <a:rPr lang="en-US" sz="5400">
                <a:solidFill>
                  <a:srgbClr val="8B0707"/>
                </a:solidFill>
                <a:latin typeface="ITC Avant Garde Gothic"/>
              </a:rPr>
              <a:t>PHÂN TÍCH ĐỀ TÀI</a:t>
            </a:r>
            <a:endParaRPr lang="vi-VN" sz="5400">
              <a:solidFill>
                <a:srgbClr val="8B0707"/>
              </a:solidFill>
            </a:endParaRPr>
          </a:p>
        </p:txBody>
      </p:sp>
      <p:sp>
        <p:nvSpPr>
          <p:cNvPr id="7" name="TextBox 7">
            <a:extLst>
              <a:ext uri="{FF2B5EF4-FFF2-40B4-BE49-F238E27FC236}">
                <a16:creationId xmlns:a16="http://schemas.microsoft.com/office/drawing/2014/main" id="{CC979506-0573-1099-D253-45B5EDE9266A}"/>
              </a:ext>
            </a:extLst>
          </p:cNvPr>
          <p:cNvSpPr txBox="1"/>
          <p:nvPr/>
        </p:nvSpPr>
        <p:spPr>
          <a:xfrm>
            <a:off x="685800" y="2641004"/>
            <a:ext cx="10820400" cy="4090863"/>
          </a:xfrm>
          <a:prstGeom prst="rect">
            <a:avLst/>
          </a:prstGeom>
        </p:spPr>
        <p:txBody>
          <a:bodyPr lIns="0" tIns="0" rIns="0" bIns="0" rtlCol="0" anchor="t">
            <a:spAutoFit/>
          </a:bodyPr>
          <a:lstStyle/>
          <a:p>
            <a:pPr lvl="0" algn="just" fontAlgn="base">
              <a:lnSpc>
                <a:spcPts val="2907"/>
              </a:lnSpc>
            </a:pPr>
            <a:r>
              <a:rPr lang="en-US" altLang="en-US" sz="2600">
                <a:solidFill>
                  <a:srgbClr val="8B0707"/>
                </a:solidFill>
              </a:rPr>
              <a:t>Tên đề tài: Xây dựng website khách sạn LOTUS HOTEL</a:t>
            </a:r>
          </a:p>
          <a:p>
            <a:pPr lvl="0" algn="just" fontAlgn="base">
              <a:lnSpc>
                <a:spcPts val="2907"/>
              </a:lnSpc>
            </a:pPr>
            <a:r>
              <a:rPr lang="en-US" altLang="en-US" sz="2600">
                <a:solidFill>
                  <a:srgbClr val="8B0707"/>
                </a:solidFill>
              </a:rPr>
              <a:t>Mục tiêu: Quản lý phòng, đặt phòng, khách hàng, hóa đơn, phân quyền tài khoản</a:t>
            </a:r>
          </a:p>
          <a:p>
            <a:pPr lvl="0" algn="just" fontAlgn="base">
              <a:lnSpc>
                <a:spcPts val="2907"/>
              </a:lnSpc>
            </a:pPr>
            <a:r>
              <a:rPr lang="en-US" altLang="en-US" sz="2600">
                <a:solidFill>
                  <a:srgbClr val="8B0707"/>
                </a:solidFill>
              </a:rPr>
              <a:t>Đối tượng sử dụng: Quản trị viên, lễ tân, khách hàng</a:t>
            </a:r>
          </a:p>
          <a:p>
            <a:pPr lvl="0" algn="just" fontAlgn="base">
              <a:lnSpc>
                <a:spcPts val="2907"/>
              </a:lnSpc>
            </a:pPr>
            <a:endParaRPr lang="en-US" altLang="en-US" sz="2600">
              <a:solidFill>
                <a:srgbClr val="8B0707"/>
              </a:solidFill>
            </a:endParaRPr>
          </a:p>
          <a:p>
            <a:pPr lvl="0" algn="just" fontAlgn="base">
              <a:lnSpc>
                <a:spcPts val="2907"/>
              </a:lnSpc>
            </a:pPr>
            <a:r>
              <a:rPr lang="en-US" altLang="en-US" sz="2600">
                <a:solidFill>
                  <a:srgbClr val="8B0707"/>
                </a:solidFill>
              </a:rPr>
              <a:t>Chức năng chính:</a:t>
            </a:r>
          </a:p>
          <a:p>
            <a:pPr marL="342900" lvl="0" indent="-342900" algn="just" fontAlgn="base">
              <a:lnSpc>
                <a:spcPts val="2907"/>
              </a:lnSpc>
              <a:buFont typeface="Arial" panose="020B0604020202020204" pitchFamily="34" charset="0"/>
              <a:buChar char="•"/>
            </a:pPr>
            <a:r>
              <a:rPr lang="en-US" altLang="en-US" sz="2600">
                <a:solidFill>
                  <a:srgbClr val="8B0707"/>
                </a:solidFill>
              </a:rPr>
              <a:t>Quản lý phòng, đặt phòng</a:t>
            </a:r>
          </a:p>
          <a:p>
            <a:pPr marL="342900" lvl="0" indent="-342900" algn="just" fontAlgn="base">
              <a:lnSpc>
                <a:spcPts val="2907"/>
              </a:lnSpc>
              <a:buFont typeface="Arial" panose="020B0604020202020204" pitchFamily="34" charset="0"/>
              <a:buChar char="•"/>
            </a:pPr>
            <a:r>
              <a:rPr lang="en-US" altLang="en-US" sz="2600">
                <a:solidFill>
                  <a:srgbClr val="8B0707"/>
                </a:solidFill>
              </a:rPr>
              <a:t>Quản lý khách hàng</a:t>
            </a:r>
          </a:p>
          <a:p>
            <a:pPr marL="342900" lvl="0" indent="-342900" algn="just" fontAlgn="base">
              <a:lnSpc>
                <a:spcPts val="2907"/>
              </a:lnSpc>
              <a:buFont typeface="Arial" panose="020B0604020202020204" pitchFamily="34" charset="0"/>
              <a:buChar char="•"/>
            </a:pPr>
            <a:r>
              <a:rPr lang="en-US" altLang="en-US" sz="2600">
                <a:solidFill>
                  <a:srgbClr val="8B0707"/>
                </a:solidFill>
              </a:rPr>
              <a:t>Gửi mã xác nhận qua email</a:t>
            </a:r>
          </a:p>
          <a:p>
            <a:pPr marL="342900" lvl="0" indent="-342900" algn="just" fontAlgn="base">
              <a:lnSpc>
                <a:spcPts val="2907"/>
              </a:lnSpc>
              <a:buFont typeface="Arial" panose="020B0604020202020204" pitchFamily="34" charset="0"/>
              <a:buChar char="•"/>
            </a:pPr>
            <a:r>
              <a:rPr lang="en-US" altLang="en-US" sz="2600">
                <a:solidFill>
                  <a:srgbClr val="8B0707"/>
                </a:solidFill>
              </a:rPr>
              <a:t>In hóa đơn, thống kê doanh thu</a:t>
            </a:r>
          </a:p>
          <a:p>
            <a:pPr lvl="0" algn="just" fontAlgn="base">
              <a:lnSpc>
                <a:spcPts val="2907"/>
              </a:lnSpc>
            </a:pPr>
            <a:r>
              <a:rPr lang="en-US" altLang="en-US" sz="2600">
                <a:solidFill>
                  <a:srgbClr val="8B0707"/>
                </a:solidFill>
              </a:rPr>
              <a:t>Công nghệ sử dụng: PHP, MySQL, Bootstrap, AdminLTE</a:t>
            </a:r>
            <a:endParaRPr lang="vi-VN" sz="2600">
              <a:solidFill>
                <a:srgbClr val="8B0707"/>
              </a:solidFill>
            </a:endParaRPr>
          </a:p>
        </p:txBody>
      </p:sp>
      <p:sp>
        <p:nvSpPr>
          <p:cNvPr id="8" name="TextBox 8">
            <a:extLst>
              <a:ext uri="{FF2B5EF4-FFF2-40B4-BE49-F238E27FC236}">
                <a16:creationId xmlns:a16="http://schemas.microsoft.com/office/drawing/2014/main" id="{047DDFAD-27B3-C6BA-7099-BA9B8B73290D}"/>
              </a:ext>
            </a:extLst>
          </p:cNvPr>
          <p:cNvSpPr txBox="1"/>
          <p:nvPr/>
        </p:nvSpPr>
        <p:spPr>
          <a:xfrm>
            <a:off x="5781368" y="527117"/>
            <a:ext cx="5724832" cy="269304"/>
          </a:xfrm>
          <a:prstGeom prst="rect">
            <a:avLst/>
          </a:prstGeom>
        </p:spPr>
        <p:txBody>
          <a:bodyPr wrap="square" lIns="0" tIns="0" rIns="0" bIns="0" rtlCol="0" anchor="t">
            <a:spAutoFit/>
          </a:bodyPr>
          <a:lstStyle/>
          <a:p>
            <a:pPr algn="r">
              <a:lnSpc>
                <a:spcPts val="2087"/>
              </a:lnSpc>
            </a:pPr>
            <a:r>
              <a:rPr lang="en-US" sz="2197">
                <a:solidFill>
                  <a:srgbClr val="FFFFFF"/>
                </a:solidFill>
                <a:latin typeface="ITC Avant Garde Gothic"/>
              </a:rPr>
              <a:t>TRƯỜNG ĐẠI HỌC HÙNG VƯƠNG TP.HCM</a:t>
            </a:r>
            <a:endParaRPr lang="en-US" sz="2197">
              <a:solidFill>
                <a:srgbClr val="FFFFFF"/>
              </a:solidFill>
              <a:latin typeface="ITC Avant Garde Gothic"/>
              <a:sym typeface="ITC Avant Garde Gothic"/>
            </a:endParaRPr>
          </a:p>
        </p:txBody>
      </p:sp>
      <p:sp>
        <p:nvSpPr>
          <p:cNvPr id="9" name="Freeform 9">
            <a:extLst>
              <a:ext uri="{FF2B5EF4-FFF2-40B4-BE49-F238E27FC236}">
                <a16:creationId xmlns:a16="http://schemas.microsoft.com/office/drawing/2014/main" id="{3728FD7F-68B9-56EE-038C-2A3E65993E92}"/>
              </a:ext>
            </a:extLst>
          </p:cNvPr>
          <p:cNvSpPr/>
          <p:nvPr/>
        </p:nvSpPr>
        <p:spPr>
          <a:xfrm>
            <a:off x="685800" y="606970"/>
            <a:ext cx="630644" cy="157661"/>
          </a:xfrm>
          <a:custGeom>
            <a:avLst/>
            <a:gdLst/>
            <a:ahLst/>
            <a:cxnLst/>
            <a:rect l="l" t="t" r="r" b="b"/>
            <a:pathLst>
              <a:path w="945966" h="236491">
                <a:moveTo>
                  <a:pt x="0" y="0"/>
                </a:moveTo>
                <a:lnTo>
                  <a:pt x="945966" y="0"/>
                </a:lnTo>
                <a:lnTo>
                  <a:pt x="945966" y="236492"/>
                </a:lnTo>
                <a:lnTo>
                  <a:pt x="0" y="2364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a:extLst>
              <a:ext uri="{FF2B5EF4-FFF2-40B4-BE49-F238E27FC236}">
                <a16:creationId xmlns:a16="http://schemas.microsoft.com/office/drawing/2014/main" id="{D610AB78-85B5-3B91-93F6-D0DFACA708AD}"/>
              </a:ext>
            </a:extLst>
          </p:cNvPr>
          <p:cNvSpPr/>
          <p:nvPr/>
        </p:nvSpPr>
        <p:spPr>
          <a:xfrm>
            <a:off x="11506200" y="6079601"/>
            <a:ext cx="1797477" cy="1797477"/>
          </a:xfrm>
          <a:custGeom>
            <a:avLst/>
            <a:gdLst/>
            <a:ahLst/>
            <a:cxnLst/>
            <a:rect l="l" t="t" r="r" b="b"/>
            <a:pathLst>
              <a:path w="2696216" h="2696216">
                <a:moveTo>
                  <a:pt x="0" y="0"/>
                </a:moveTo>
                <a:lnTo>
                  <a:pt x="2696216" y="0"/>
                </a:lnTo>
                <a:lnTo>
                  <a:pt x="2696216" y="2696216"/>
                </a:lnTo>
                <a:lnTo>
                  <a:pt x="0" y="2696216"/>
                </a:lnTo>
                <a:lnTo>
                  <a:pt x="0"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sp>
        <p:nvSpPr>
          <p:cNvPr id="11" name="Freeform 11">
            <a:extLst>
              <a:ext uri="{FF2B5EF4-FFF2-40B4-BE49-F238E27FC236}">
                <a16:creationId xmlns:a16="http://schemas.microsoft.com/office/drawing/2014/main" id="{60D8EB9E-0A1C-2657-087F-FB3BDDC8630E}"/>
              </a:ext>
            </a:extLst>
          </p:cNvPr>
          <p:cNvSpPr/>
          <p:nvPr/>
        </p:nvSpPr>
        <p:spPr>
          <a:xfrm>
            <a:off x="-1077108" y="4163208"/>
            <a:ext cx="1468416" cy="1468416"/>
          </a:xfrm>
          <a:custGeom>
            <a:avLst/>
            <a:gdLst/>
            <a:ahLst/>
            <a:cxnLst/>
            <a:rect l="l" t="t" r="r" b="b"/>
            <a:pathLst>
              <a:path w="2202624" h="2202624">
                <a:moveTo>
                  <a:pt x="0" y="0"/>
                </a:moveTo>
                <a:lnTo>
                  <a:pt x="2202624" y="0"/>
                </a:lnTo>
                <a:lnTo>
                  <a:pt x="2202624" y="2202624"/>
                </a:lnTo>
                <a:lnTo>
                  <a:pt x="0" y="2202624"/>
                </a:lnTo>
                <a:lnTo>
                  <a:pt x="0"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286068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E239A-D518-44AC-2F27-FB58085E580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B8890F0-5F4D-FA2E-CAD1-3219D1335D19}"/>
              </a:ext>
            </a:extLst>
          </p:cNvPr>
          <p:cNvGrpSpPr/>
          <p:nvPr/>
        </p:nvGrpSpPr>
        <p:grpSpPr>
          <a:xfrm>
            <a:off x="-342900" y="-639662"/>
            <a:ext cx="13016593" cy="1776395"/>
            <a:chOff x="0" y="0"/>
            <a:chExt cx="5142358" cy="701786"/>
          </a:xfrm>
        </p:grpSpPr>
        <p:sp>
          <p:nvSpPr>
            <p:cNvPr id="3" name="Freeform 3">
              <a:extLst>
                <a:ext uri="{FF2B5EF4-FFF2-40B4-BE49-F238E27FC236}">
                  <a16:creationId xmlns:a16="http://schemas.microsoft.com/office/drawing/2014/main" id="{563D50E8-ADE3-642A-C43D-C0D59610B33D}"/>
                </a:ext>
              </a:extLst>
            </p:cNvPr>
            <p:cNvSpPr/>
            <p:nvPr/>
          </p:nvSpPr>
          <p:spPr>
            <a:xfrm>
              <a:off x="0" y="0"/>
              <a:ext cx="5142357" cy="701786"/>
            </a:xfrm>
            <a:custGeom>
              <a:avLst/>
              <a:gdLst/>
              <a:ahLst/>
              <a:cxnLst/>
              <a:rect l="l" t="t" r="r" b="b"/>
              <a:pathLst>
                <a:path w="5142357" h="701786">
                  <a:moveTo>
                    <a:pt x="0" y="0"/>
                  </a:moveTo>
                  <a:lnTo>
                    <a:pt x="5142357" y="0"/>
                  </a:lnTo>
                  <a:lnTo>
                    <a:pt x="5142357" y="701786"/>
                  </a:lnTo>
                  <a:lnTo>
                    <a:pt x="0" y="701786"/>
                  </a:lnTo>
                  <a:close/>
                </a:path>
              </a:pathLst>
            </a:custGeom>
            <a:solidFill>
              <a:srgbClr val="8B0707"/>
            </a:solidFill>
          </p:spPr>
        </p:sp>
        <p:sp>
          <p:nvSpPr>
            <p:cNvPr id="4" name="TextBox 4">
              <a:extLst>
                <a:ext uri="{FF2B5EF4-FFF2-40B4-BE49-F238E27FC236}">
                  <a16:creationId xmlns:a16="http://schemas.microsoft.com/office/drawing/2014/main" id="{5CCE23CB-70C9-2BCB-65F0-8F2D1D30AA3F}"/>
                </a:ext>
              </a:extLst>
            </p:cNvPr>
            <p:cNvSpPr txBox="1"/>
            <p:nvPr/>
          </p:nvSpPr>
          <p:spPr>
            <a:xfrm>
              <a:off x="0" y="-76200"/>
              <a:ext cx="5142358" cy="777986"/>
            </a:xfrm>
            <a:prstGeom prst="rect">
              <a:avLst/>
            </a:prstGeom>
          </p:spPr>
          <p:txBody>
            <a:bodyPr lIns="33867" tIns="33867" rIns="33867" bIns="33867" rtlCol="0" anchor="ctr"/>
            <a:lstStyle/>
            <a:p>
              <a:pPr algn="ctr">
                <a:lnSpc>
                  <a:spcPts val="1773"/>
                </a:lnSpc>
                <a:spcBef>
                  <a:spcPct val="0"/>
                </a:spcBef>
              </a:pPr>
              <a:endParaRPr sz="1200"/>
            </a:p>
          </p:txBody>
        </p:sp>
      </p:grpSp>
      <p:sp>
        <p:nvSpPr>
          <p:cNvPr id="5" name="Freeform 5">
            <a:extLst>
              <a:ext uri="{FF2B5EF4-FFF2-40B4-BE49-F238E27FC236}">
                <a16:creationId xmlns:a16="http://schemas.microsoft.com/office/drawing/2014/main" id="{E86FB77C-E909-0DE2-40B5-8F47E7582890}"/>
              </a:ext>
            </a:extLst>
          </p:cNvPr>
          <p:cNvSpPr/>
          <p:nvPr/>
        </p:nvSpPr>
        <p:spPr>
          <a:xfrm>
            <a:off x="8426877" y="1879244"/>
            <a:ext cx="4876800" cy="310342"/>
          </a:xfrm>
          <a:custGeom>
            <a:avLst/>
            <a:gdLst/>
            <a:ahLst/>
            <a:cxnLst/>
            <a:rect l="l" t="t" r="r" b="b"/>
            <a:pathLst>
              <a:path w="7315200" h="465513">
                <a:moveTo>
                  <a:pt x="0" y="0"/>
                </a:moveTo>
                <a:lnTo>
                  <a:pt x="7315200" y="0"/>
                </a:lnTo>
                <a:lnTo>
                  <a:pt x="7315200" y="465512"/>
                </a:lnTo>
                <a:lnTo>
                  <a:pt x="0" y="465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a:extLst>
              <a:ext uri="{FF2B5EF4-FFF2-40B4-BE49-F238E27FC236}">
                <a16:creationId xmlns:a16="http://schemas.microsoft.com/office/drawing/2014/main" id="{C0A7D0B3-4A8A-1AEC-C30D-0E01DFAA1DB4}"/>
              </a:ext>
            </a:extLst>
          </p:cNvPr>
          <p:cNvSpPr txBox="1"/>
          <p:nvPr/>
        </p:nvSpPr>
        <p:spPr>
          <a:xfrm>
            <a:off x="685800" y="1732935"/>
            <a:ext cx="7039061" cy="782907"/>
          </a:xfrm>
          <a:prstGeom prst="rect">
            <a:avLst/>
          </a:prstGeom>
        </p:spPr>
        <p:txBody>
          <a:bodyPr wrap="square" lIns="0" tIns="0" rIns="0" bIns="0" rtlCol="0" anchor="t">
            <a:spAutoFit/>
          </a:bodyPr>
          <a:lstStyle/>
          <a:p>
            <a:pPr>
              <a:lnSpc>
                <a:spcPts val="6460"/>
              </a:lnSpc>
            </a:pPr>
            <a:r>
              <a:rPr lang="en-US" sz="5400">
                <a:solidFill>
                  <a:srgbClr val="8B0707"/>
                </a:solidFill>
                <a:latin typeface="ITC Avant Garde Gothic"/>
              </a:rPr>
              <a:t>KẾT QUẢ ĐẠT ĐƯỢC</a:t>
            </a:r>
            <a:endParaRPr lang="vi-VN" sz="5400">
              <a:solidFill>
                <a:srgbClr val="8B0707"/>
              </a:solidFill>
            </a:endParaRPr>
          </a:p>
        </p:txBody>
      </p:sp>
      <p:sp>
        <p:nvSpPr>
          <p:cNvPr id="7" name="TextBox 7">
            <a:extLst>
              <a:ext uri="{FF2B5EF4-FFF2-40B4-BE49-F238E27FC236}">
                <a16:creationId xmlns:a16="http://schemas.microsoft.com/office/drawing/2014/main" id="{EA5F90A7-315E-E017-F1A1-D0B19D8B57DE}"/>
              </a:ext>
            </a:extLst>
          </p:cNvPr>
          <p:cNvSpPr txBox="1"/>
          <p:nvPr/>
        </p:nvSpPr>
        <p:spPr>
          <a:xfrm>
            <a:off x="685800" y="3126062"/>
            <a:ext cx="10820400" cy="435184"/>
          </a:xfrm>
          <a:prstGeom prst="rect">
            <a:avLst/>
          </a:prstGeom>
        </p:spPr>
        <p:txBody>
          <a:bodyPr lIns="0" tIns="0" rIns="0" bIns="0" rtlCol="0" anchor="t">
            <a:spAutoFit/>
          </a:bodyPr>
          <a:lstStyle/>
          <a:p>
            <a:pPr algn="just">
              <a:lnSpc>
                <a:spcPts val="2907"/>
              </a:lnSpc>
              <a:spcBef>
                <a:spcPts val="600"/>
              </a:spcBef>
              <a:spcAft>
                <a:spcPts val="600"/>
              </a:spcAft>
            </a:pPr>
            <a:r>
              <a:rPr lang="en-US" sz="4400">
                <a:solidFill>
                  <a:srgbClr val="8B0707"/>
                </a:solidFill>
              </a:rPr>
              <a:t>Xin mời quý thầy cô xem demo sản phẩm</a:t>
            </a:r>
            <a:endParaRPr lang="en-US" sz="4400" dirty="0">
              <a:solidFill>
                <a:srgbClr val="8B0707"/>
              </a:solidFill>
            </a:endParaRPr>
          </a:p>
        </p:txBody>
      </p:sp>
      <p:sp>
        <p:nvSpPr>
          <p:cNvPr id="8" name="TextBox 8">
            <a:extLst>
              <a:ext uri="{FF2B5EF4-FFF2-40B4-BE49-F238E27FC236}">
                <a16:creationId xmlns:a16="http://schemas.microsoft.com/office/drawing/2014/main" id="{462A9AF4-BB20-CB57-E1E7-5125F5549656}"/>
              </a:ext>
            </a:extLst>
          </p:cNvPr>
          <p:cNvSpPr txBox="1"/>
          <p:nvPr/>
        </p:nvSpPr>
        <p:spPr>
          <a:xfrm>
            <a:off x="5781368" y="527117"/>
            <a:ext cx="5724832" cy="269304"/>
          </a:xfrm>
          <a:prstGeom prst="rect">
            <a:avLst/>
          </a:prstGeom>
        </p:spPr>
        <p:txBody>
          <a:bodyPr wrap="square" lIns="0" tIns="0" rIns="0" bIns="0" rtlCol="0" anchor="t">
            <a:spAutoFit/>
          </a:bodyPr>
          <a:lstStyle/>
          <a:p>
            <a:pPr algn="r">
              <a:lnSpc>
                <a:spcPts val="2087"/>
              </a:lnSpc>
            </a:pPr>
            <a:r>
              <a:rPr lang="en-US" sz="2197">
                <a:solidFill>
                  <a:srgbClr val="FFFFFF"/>
                </a:solidFill>
                <a:latin typeface="ITC Avant Garde Gothic"/>
              </a:rPr>
              <a:t>TRƯỜNG ĐẠI HỌC HÙNG VƯƠNG TP.HCM</a:t>
            </a:r>
            <a:endParaRPr lang="en-US" sz="2197">
              <a:solidFill>
                <a:srgbClr val="FFFFFF"/>
              </a:solidFill>
              <a:latin typeface="ITC Avant Garde Gothic"/>
              <a:sym typeface="ITC Avant Garde Gothic"/>
            </a:endParaRPr>
          </a:p>
        </p:txBody>
      </p:sp>
      <p:sp>
        <p:nvSpPr>
          <p:cNvPr id="9" name="Freeform 9">
            <a:extLst>
              <a:ext uri="{FF2B5EF4-FFF2-40B4-BE49-F238E27FC236}">
                <a16:creationId xmlns:a16="http://schemas.microsoft.com/office/drawing/2014/main" id="{DFAEDA8E-EBFD-7F6C-FDF3-736C639AE820}"/>
              </a:ext>
            </a:extLst>
          </p:cNvPr>
          <p:cNvSpPr/>
          <p:nvPr/>
        </p:nvSpPr>
        <p:spPr>
          <a:xfrm>
            <a:off x="685800" y="606970"/>
            <a:ext cx="630644" cy="157661"/>
          </a:xfrm>
          <a:custGeom>
            <a:avLst/>
            <a:gdLst/>
            <a:ahLst/>
            <a:cxnLst/>
            <a:rect l="l" t="t" r="r" b="b"/>
            <a:pathLst>
              <a:path w="945966" h="236491">
                <a:moveTo>
                  <a:pt x="0" y="0"/>
                </a:moveTo>
                <a:lnTo>
                  <a:pt x="945966" y="0"/>
                </a:lnTo>
                <a:lnTo>
                  <a:pt x="945966" y="236492"/>
                </a:lnTo>
                <a:lnTo>
                  <a:pt x="0" y="2364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a:extLst>
              <a:ext uri="{FF2B5EF4-FFF2-40B4-BE49-F238E27FC236}">
                <a16:creationId xmlns:a16="http://schemas.microsoft.com/office/drawing/2014/main" id="{B4A588B6-47A9-9FB7-9696-00781A5326BB}"/>
              </a:ext>
            </a:extLst>
          </p:cNvPr>
          <p:cNvSpPr/>
          <p:nvPr/>
        </p:nvSpPr>
        <p:spPr>
          <a:xfrm>
            <a:off x="11506200" y="6079601"/>
            <a:ext cx="1797477" cy="1797477"/>
          </a:xfrm>
          <a:custGeom>
            <a:avLst/>
            <a:gdLst/>
            <a:ahLst/>
            <a:cxnLst/>
            <a:rect l="l" t="t" r="r" b="b"/>
            <a:pathLst>
              <a:path w="2696216" h="2696216">
                <a:moveTo>
                  <a:pt x="0" y="0"/>
                </a:moveTo>
                <a:lnTo>
                  <a:pt x="2696216" y="0"/>
                </a:lnTo>
                <a:lnTo>
                  <a:pt x="2696216" y="2696216"/>
                </a:lnTo>
                <a:lnTo>
                  <a:pt x="0" y="2696216"/>
                </a:lnTo>
                <a:lnTo>
                  <a:pt x="0"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sp>
        <p:nvSpPr>
          <p:cNvPr id="11" name="Freeform 11">
            <a:extLst>
              <a:ext uri="{FF2B5EF4-FFF2-40B4-BE49-F238E27FC236}">
                <a16:creationId xmlns:a16="http://schemas.microsoft.com/office/drawing/2014/main" id="{16F2F74E-E738-A685-FA2B-AEC680ECF15C}"/>
              </a:ext>
            </a:extLst>
          </p:cNvPr>
          <p:cNvSpPr/>
          <p:nvPr/>
        </p:nvSpPr>
        <p:spPr>
          <a:xfrm>
            <a:off x="-1077108" y="4163208"/>
            <a:ext cx="1468416" cy="1468416"/>
          </a:xfrm>
          <a:custGeom>
            <a:avLst/>
            <a:gdLst/>
            <a:ahLst/>
            <a:cxnLst/>
            <a:rect l="l" t="t" r="r" b="b"/>
            <a:pathLst>
              <a:path w="2202624" h="2202624">
                <a:moveTo>
                  <a:pt x="0" y="0"/>
                </a:moveTo>
                <a:lnTo>
                  <a:pt x="2202624" y="0"/>
                </a:lnTo>
                <a:lnTo>
                  <a:pt x="2202624" y="2202624"/>
                </a:lnTo>
                <a:lnTo>
                  <a:pt x="0" y="2202624"/>
                </a:lnTo>
                <a:lnTo>
                  <a:pt x="0"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287767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568-A2D3-95E3-61B5-384BAE00F72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430782E-C319-F901-4015-292F5BA13651}"/>
              </a:ext>
            </a:extLst>
          </p:cNvPr>
          <p:cNvGrpSpPr/>
          <p:nvPr/>
        </p:nvGrpSpPr>
        <p:grpSpPr>
          <a:xfrm>
            <a:off x="-342900" y="-639662"/>
            <a:ext cx="13016593" cy="1776395"/>
            <a:chOff x="0" y="0"/>
            <a:chExt cx="5142358" cy="701786"/>
          </a:xfrm>
        </p:grpSpPr>
        <p:sp>
          <p:nvSpPr>
            <p:cNvPr id="3" name="Freeform 3">
              <a:extLst>
                <a:ext uri="{FF2B5EF4-FFF2-40B4-BE49-F238E27FC236}">
                  <a16:creationId xmlns:a16="http://schemas.microsoft.com/office/drawing/2014/main" id="{2BB84E28-0AF0-F23E-4C78-366637029FA5}"/>
                </a:ext>
              </a:extLst>
            </p:cNvPr>
            <p:cNvSpPr/>
            <p:nvPr/>
          </p:nvSpPr>
          <p:spPr>
            <a:xfrm>
              <a:off x="0" y="0"/>
              <a:ext cx="5142357" cy="701786"/>
            </a:xfrm>
            <a:custGeom>
              <a:avLst/>
              <a:gdLst/>
              <a:ahLst/>
              <a:cxnLst/>
              <a:rect l="l" t="t" r="r" b="b"/>
              <a:pathLst>
                <a:path w="5142357" h="701786">
                  <a:moveTo>
                    <a:pt x="0" y="0"/>
                  </a:moveTo>
                  <a:lnTo>
                    <a:pt x="5142357" y="0"/>
                  </a:lnTo>
                  <a:lnTo>
                    <a:pt x="5142357" y="701786"/>
                  </a:lnTo>
                  <a:lnTo>
                    <a:pt x="0" y="701786"/>
                  </a:lnTo>
                  <a:close/>
                </a:path>
              </a:pathLst>
            </a:custGeom>
            <a:solidFill>
              <a:srgbClr val="8B0707"/>
            </a:solidFill>
          </p:spPr>
        </p:sp>
        <p:sp>
          <p:nvSpPr>
            <p:cNvPr id="4" name="TextBox 4">
              <a:extLst>
                <a:ext uri="{FF2B5EF4-FFF2-40B4-BE49-F238E27FC236}">
                  <a16:creationId xmlns:a16="http://schemas.microsoft.com/office/drawing/2014/main" id="{B91238C8-49F0-73DF-8F18-74988AC2A6A3}"/>
                </a:ext>
              </a:extLst>
            </p:cNvPr>
            <p:cNvSpPr txBox="1"/>
            <p:nvPr/>
          </p:nvSpPr>
          <p:spPr>
            <a:xfrm>
              <a:off x="0" y="-76200"/>
              <a:ext cx="5142358" cy="777986"/>
            </a:xfrm>
            <a:prstGeom prst="rect">
              <a:avLst/>
            </a:prstGeom>
          </p:spPr>
          <p:txBody>
            <a:bodyPr lIns="33867" tIns="33867" rIns="33867" bIns="33867" rtlCol="0" anchor="ctr"/>
            <a:lstStyle/>
            <a:p>
              <a:pPr algn="ctr">
                <a:lnSpc>
                  <a:spcPts val="1773"/>
                </a:lnSpc>
                <a:spcBef>
                  <a:spcPct val="0"/>
                </a:spcBef>
              </a:pPr>
              <a:endParaRPr sz="1200"/>
            </a:p>
          </p:txBody>
        </p:sp>
      </p:grpSp>
      <p:sp>
        <p:nvSpPr>
          <p:cNvPr id="5" name="Freeform 5">
            <a:extLst>
              <a:ext uri="{FF2B5EF4-FFF2-40B4-BE49-F238E27FC236}">
                <a16:creationId xmlns:a16="http://schemas.microsoft.com/office/drawing/2014/main" id="{3DD0E10F-CDA6-8ABB-6F1F-0743D58E11B2}"/>
              </a:ext>
            </a:extLst>
          </p:cNvPr>
          <p:cNvSpPr/>
          <p:nvPr/>
        </p:nvSpPr>
        <p:spPr>
          <a:xfrm>
            <a:off x="8426877" y="1879244"/>
            <a:ext cx="4876800" cy="310342"/>
          </a:xfrm>
          <a:custGeom>
            <a:avLst/>
            <a:gdLst/>
            <a:ahLst/>
            <a:cxnLst/>
            <a:rect l="l" t="t" r="r" b="b"/>
            <a:pathLst>
              <a:path w="7315200" h="465513">
                <a:moveTo>
                  <a:pt x="0" y="0"/>
                </a:moveTo>
                <a:lnTo>
                  <a:pt x="7315200" y="0"/>
                </a:lnTo>
                <a:lnTo>
                  <a:pt x="7315200" y="465512"/>
                </a:lnTo>
                <a:lnTo>
                  <a:pt x="0" y="4655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a:extLst>
              <a:ext uri="{FF2B5EF4-FFF2-40B4-BE49-F238E27FC236}">
                <a16:creationId xmlns:a16="http://schemas.microsoft.com/office/drawing/2014/main" id="{708D02AB-8D35-5B6C-E8C9-53D0EFFF4027}"/>
              </a:ext>
            </a:extLst>
          </p:cNvPr>
          <p:cNvSpPr txBox="1"/>
          <p:nvPr/>
        </p:nvSpPr>
        <p:spPr>
          <a:xfrm>
            <a:off x="685800" y="1732935"/>
            <a:ext cx="7039061" cy="782843"/>
          </a:xfrm>
          <a:prstGeom prst="rect">
            <a:avLst/>
          </a:prstGeom>
        </p:spPr>
        <p:txBody>
          <a:bodyPr wrap="square" lIns="0" tIns="0" rIns="0" bIns="0" rtlCol="0" anchor="t">
            <a:spAutoFit/>
          </a:bodyPr>
          <a:lstStyle/>
          <a:p>
            <a:pPr>
              <a:lnSpc>
                <a:spcPts val="6460"/>
              </a:lnSpc>
            </a:pPr>
            <a:r>
              <a:rPr lang="vi-VN" sz="5400">
                <a:solidFill>
                  <a:srgbClr val="8B0707"/>
                </a:solidFill>
              </a:rPr>
              <a:t>KẾT LUẬN</a:t>
            </a:r>
          </a:p>
        </p:txBody>
      </p:sp>
      <p:sp>
        <p:nvSpPr>
          <p:cNvPr id="7" name="TextBox 7">
            <a:extLst>
              <a:ext uri="{FF2B5EF4-FFF2-40B4-BE49-F238E27FC236}">
                <a16:creationId xmlns:a16="http://schemas.microsoft.com/office/drawing/2014/main" id="{2C93EC10-13FE-72F4-B729-79C88A3F9CEC}"/>
              </a:ext>
            </a:extLst>
          </p:cNvPr>
          <p:cNvSpPr txBox="1"/>
          <p:nvPr/>
        </p:nvSpPr>
        <p:spPr>
          <a:xfrm>
            <a:off x="685800" y="3126062"/>
            <a:ext cx="10820400" cy="2362313"/>
          </a:xfrm>
          <a:prstGeom prst="rect">
            <a:avLst/>
          </a:prstGeom>
        </p:spPr>
        <p:txBody>
          <a:bodyPr lIns="0" tIns="0" rIns="0" bIns="0" rtlCol="0" anchor="t">
            <a:spAutoFit/>
          </a:bodyPr>
          <a:lstStyle/>
          <a:p>
            <a:pPr algn="just">
              <a:lnSpc>
                <a:spcPts val="2907"/>
              </a:lnSpc>
              <a:spcBef>
                <a:spcPts val="600"/>
              </a:spcBef>
              <a:spcAft>
                <a:spcPts val="600"/>
              </a:spcAft>
            </a:pPr>
            <a:r>
              <a:rPr lang="vi-VN" sz="2600">
                <a:solidFill>
                  <a:srgbClr val="8B0707"/>
                </a:solidFill>
              </a:rPr>
              <a:t>Website khách sạn Lotus là giải pháp toàn diện, giúp đơn giản hóa quy trình vận hành, tối ưu hóa quản lý và mang đến trải nghiệm thuận tiện cho người dùng. </a:t>
            </a:r>
          </a:p>
          <a:p>
            <a:pPr algn="just">
              <a:lnSpc>
                <a:spcPts val="2907"/>
              </a:lnSpc>
              <a:spcBef>
                <a:spcPts val="600"/>
              </a:spcBef>
              <a:spcAft>
                <a:spcPts val="600"/>
              </a:spcAft>
            </a:pPr>
            <a:r>
              <a:rPr lang="vi-VN" sz="2600">
                <a:solidFill>
                  <a:srgbClr val="8B0707"/>
                </a:solidFill>
              </a:rPr>
              <a:t>Tuy đã đáp ứng được nhiều chức năng quan trọng, hệ thống vẫn cần tiếp tục phát triển các tính năng nâng cao như thanh toán trực tuyến và ứng dụng di động để phục vụ tốt hơn nhu cầu thực tiễn.</a:t>
            </a:r>
          </a:p>
        </p:txBody>
      </p:sp>
      <p:sp>
        <p:nvSpPr>
          <p:cNvPr id="8" name="TextBox 8">
            <a:extLst>
              <a:ext uri="{FF2B5EF4-FFF2-40B4-BE49-F238E27FC236}">
                <a16:creationId xmlns:a16="http://schemas.microsoft.com/office/drawing/2014/main" id="{F0A7AF86-0FE3-1999-214E-17AD0155726F}"/>
              </a:ext>
            </a:extLst>
          </p:cNvPr>
          <p:cNvSpPr txBox="1"/>
          <p:nvPr/>
        </p:nvSpPr>
        <p:spPr>
          <a:xfrm>
            <a:off x="5781368" y="527117"/>
            <a:ext cx="5724832" cy="269304"/>
          </a:xfrm>
          <a:prstGeom prst="rect">
            <a:avLst/>
          </a:prstGeom>
        </p:spPr>
        <p:txBody>
          <a:bodyPr wrap="square" lIns="0" tIns="0" rIns="0" bIns="0" rtlCol="0" anchor="t">
            <a:spAutoFit/>
          </a:bodyPr>
          <a:lstStyle/>
          <a:p>
            <a:pPr algn="r">
              <a:lnSpc>
                <a:spcPts val="2087"/>
              </a:lnSpc>
            </a:pPr>
            <a:r>
              <a:rPr lang="en-US" sz="2197">
                <a:solidFill>
                  <a:srgbClr val="FFFFFF"/>
                </a:solidFill>
                <a:latin typeface="ITC Avant Garde Gothic"/>
              </a:rPr>
              <a:t>TRƯỜNG ĐẠI HỌC HÙNG VƯƠNG TP.HCM</a:t>
            </a:r>
            <a:endParaRPr lang="en-US" sz="2197">
              <a:solidFill>
                <a:srgbClr val="FFFFFF"/>
              </a:solidFill>
              <a:latin typeface="ITC Avant Garde Gothic"/>
              <a:sym typeface="ITC Avant Garde Gothic"/>
            </a:endParaRPr>
          </a:p>
        </p:txBody>
      </p:sp>
      <p:sp>
        <p:nvSpPr>
          <p:cNvPr id="9" name="Freeform 9">
            <a:extLst>
              <a:ext uri="{FF2B5EF4-FFF2-40B4-BE49-F238E27FC236}">
                <a16:creationId xmlns:a16="http://schemas.microsoft.com/office/drawing/2014/main" id="{2503ED6B-370B-E325-29B5-482E46495716}"/>
              </a:ext>
            </a:extLst>
          </p:cNvPr>
          <p:cNvSpPr/>
          <p:nvPr/>
        </p:nvSpPr>
        <p:spPr>
          <a:xfrm>
            <a:off x="685800" y="606970"/>
            <a:ext cx="630644" cy="157661"/>
          </a:xfrm>
          <a:custGeom>
            <a:avLst/>
            <a:gdLst/>
            <a:ahLst/>
            <a:cxnLst/>
            <a:rect l="l" t="t" r="r" b="b"/>
            <a:pathLst>
              <a:path w="945966" h="236491">
                <a:moveTo>
                  <a:pt x="0" y="0"/>
                </a:moveTo>
                <a:lnTo>
                  <a:pt x="945966" y="0"/>
                </a:lnTo>
                <a:lnTo>
                  <a:pt x="945966" y="236492"/>
                </a:lnTo>
                <a:lnTo>
                  <a:pt x="0" y="2364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a:extLst>
              <a:ext uri="{FF2B5EF4-FFF2-40B4-BE49-F238E27FC236}">
                <a16:creationId xmlns:a16="http://schemas.microsoft.com/office/drawing/2014/main" id="{17FF6D29-CE88-B9BA-7F4D-D44F6DDBB53B}"/>
              </a:ext>
            </a:extLst>
          </p:cNvPr>
          <p:cNvSpPr/>
          <p:nvPr/>
        </p:nvSpPr>
        <p:spPr>
          <a:xfrm>
            <a:off x="11506200" y="6079601"/>
            <a:ext cx="1797477" cy="1797477"/>
          </a:xfrm>
          <a:custGeom>
            <a:avLst/>
            <a:gdLst/>
            <a:ahLst/>
            <a:cxnLst/>
            <a:rect l="l" t="t" r="r" b="b"/>
            <a:pathLst>
              <a:path w="2696216" h="2696216">
                <a:moveTo>
                  <a:pt x="0" y="0"/>
                </a:moveTo>
                <a:lnTo>
                  <a:pt x="2696216" y="0"/>
                </a:lnTo>
                <a:lnTo>
                  <a:pt x="2696216" y="2696216"/>
                </a:lnTo>
                <a:lnTo>
                  <a:pt x="0" y="2696216"/>
                </a:lnTo>
                <a:lnTo>
                  <a:pt x="0"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sp>
        <p:nvSpPr>
          <p:cNvPr id="11" name="Freeform 11">
            <a:extLst>
              <a:ext uri="{FF2B5EF4-FFF2-40B4-BE49-F238E27FC236}">
                <a16:creationId xmlns:a16="http://schemas.microsoft.com/office/drawing/2014/main" id="{55354E11-5BA3-64D9-8EDF-23A37E6FFF55}"/>
              </a:ext>
            </a:extLst>
          </p:cNvPr>
          <p:cNvSpPr/>
          <p:nvPr/>
        </p:nvSpPr>
        <p:spPr>
          <a:xfrm>
            <a:off x="-1077108" y="4163208"/>
            <a:ext cx="1468416" cy="1468416"/>
          </a:xfrm>
          <a:custGeom>
            <a:avLst/>
            <a:gdLst/>
            <a:ahLst/>
            <a:cxnLst/>
            <a:rect l="l" t="t" r="r" b="b"/>
            <a:pathLst>
              <a:path w="2202624" h="2202624">
                <a:moveTo>
                  <a:pt x="0" y="0"/>
                </a:moveTo>
                <a:lnTo>
                  <a:pt x="2202624" y="0"/>
                </a:lnTo>
                <a:lnTo>
                  <a:pt x="2202624" y="2202624"/>
                </a:lnTo>
                <a:lnTo>
                  <a:pt x="0" y="2202624"/>
                </a:lnTo>
                <a:lnTo>
                  <a:pt x="0" y="0"/>
                </a:lnTo>
                <a:close/>
              </a:path>
            </a:pathLst>
          </a:custGeom>
          <a:blipFill>
            <a:blip r:embed="rId6">
              <a:alphaModFix amt="24000"/>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613315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B0707"/>
        </a:solidFill>
        <a:effectLst/>
      </p:bgPr>
    </p:bg>
    <p:spTree>
      <p:nvGrpSpPr>
        <p:cNvPr id="1" name=""/>
        <p:cNvGrpSpPr/>
        <p:nvPr/>
      </p:nvGrpSpPr>
      <p:grpSpPr>
        <a:xfrm>
          <a:off x="0" y="0"/>
          <a:ext cx="0" cy="0"/>
          <a:chOff x="0" y="0"/>
          <a:chExt cx="0" cy="0"/>
        </a:xfrm>
      </p:grpSpPr>
      <p:sp>
        <p:nvSpPr>
          <p:cNvPr id="2" name="Freeform 2"/>
          <p:cNvSpPr/>
          <p:nvPr/>
        </p:nvSpPr>
        <p:spPr>
          <a:xfrm flipV="1">
            <a:off x="-205959" y="-293434"/>
            <a:ext cx="2628243" cy="2628243"/>
          </a:xfrm>
          <a:custGeom>
            <a:avLst/>
            <a:gdLst/>
            <a:ahLst/>
            <a:cxnLst/>
            <a:rect l="l" t="t" r="r" b="b"/>
            <a:pathLst>
              <a:path w="3942365" h="3942365">
                <a:moveTo>
                  <a:pt x="0" y="3942365"/>
                </a:moveTo>
                <a:lnTo>
                  <a:pt x="3942365" y="3942365"/>
                </a:lnTo>
                <a:lnTo>
                  <a:pt x="3942365" y="0"/>
                </a:lnTo>
                <a:lnTo>
                  <a:pt x="0" y="0"/>
                </a:lnTo>
                <a:lnTo>
                  <a:pt x="0" y="394236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18160" y="2449766"/>
            <a:ext cx="11155680" cy="1661993"/>
          </a:xfrm>
          <a:prstGeom prst="rect">
            <a:avLst/>
          </a:prstGeom>
        </p:spPr>
        <p:txBody>
          <a:bodyPr wrap="square" lIns="0" tIns="0" rIns="0" bIns="0" rtlCol="0" anchor="t">
            <a:spAutoFit/>
          </a:bodyPr>
          <a:lstStyle/>
          <a:p>
            <a:pPr algn="ctr"/>
            <a:r>
              <a:rPr lang="en-US" sz="5400">
                <a:solidFill>
                  <a:schemeClr val="bg1"/>
                </a:solidFill>
              </a:rPr>
              <a:t>TRÂN TRỌNG CẢM ƠN QUÝ THẦY CÔ ĐÃ CHÚ Ý THEO DÕI!</a:t>
            </a:r>
            <a:endParaRPr lang="en-US" sz="5400" dirty="0">
              <a:solidFill>
                <a:schemeClr val="bg1"/>
              </a:solidFill>
            </a:endParaRPr>
          </a:p>
        </p:txBody>
      </p:sp>
      <p:sp>
        <p:nvSpPr>
          <p:cNvPr id="6" name="Freeform 6"/>
          <p:cNvSpPr/>
          <p:nvPr/>
        </p:nvSpPr>
        <p:spPr>
          <a:xfrm flipH="1">
            <a:off x="10607320" y="5273320"/>
            <a:ext cx="1797761" cy="1797761"/>
          </a:xfrm>
          <a:custGeom>
            <a:avLst/>
            <a:gdLst/>
            <a:ahLst/>
            <a:cxnLst/>
            <a:rect l="l" t="t" r="r" b="b"/>
            <a:pathLst>
              <a:path w="2696641" h="2696641">
                <a:moveTo>
                  <a:pt x="2696642" y="0"/>
                </a:moveTo>
                <a:lnTo>
                  <a:pt x="0" y="0"/>
                </a:lnTo>
                <a:lnTo>
                  <a:pt x="0" y="2696642"/>
                </a:lnTo>
                <a:lnTo>
                  <a:pt x="2696642" y="2696642"/>
                </a:lnTo>
                <a:lnTo>
                  <a:pt x="2696642"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685721" y="3706409"/>
            <a:ext cx="2743200" cy="27432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alphaModFix amt="24000"/>
              <a:extLst>
                <a:ext uri="{96DAC541-7B7A-43D3-8B79-37D633B846F1}">
                  <asvg:svgBlip xmlns:asvg="http://schemas.microsoft.com/office/drawing/2016/SVG/main" r:embed="rId5"/>
                </a:ext>
              </a:extLst>
            </a:blip>
            <a:stretch>
              <a:fillRect/>
            </a:stretch>
          </a:blipFill>
        </p:spPr>
      </p:sp>
      <p:sp>
        <p:nvSpPr>
          <p:cNvPr id="9" name="Freeform 9"/>
          <p:cNvSpPr/>
          <p:nvPr/>
        </p:nvSpPr>
        <p:spPr>
          <a:xfrm>
            <a:off x="9945398" y="-718996"/>
            <a:ext cx="1797162" cy="1797162"/>
          </a:xfrm>
          <a:custGeom>
            <a:avLst/>
            <a:gdLst/>
            <a:ahLst/>
            <a:cxnLst/>
            <a:rect l="l" t="t" r="r" b="b"/>
            <a:pathLst>
              <a:path w="2695743" h="2695743">
                <a:moveTo>
                  <a:pt x="0" y="0"/>
                </a:moveTo>
                <a:lnTo>
                  <a:pt x="2695744" y="0"/>
                </a:lnTo>
                <a:lnTo>
                  <a:pt x="2695744" y="2695743"/>
                </a:lnTo>
                <a:lnTo>
                  <a:pt x="0" y="2695743"/>
                </a:lnTo>
                <a:lnTo>
                  <a:pt x="0" y="0"/>
                </a:lnTo>
                <a:close/>
              </a:path>
            </a:pathLst>
          </a:custGeom>
          <a:blipFill>
            <a:blip r:embed="rId4">
              <a:alphaModFix amt="24000"/>
              <a:extLst>
                <a:ext uri="{96DAC541-7B7A-43D3-8B79-37D633B846F1}">
                  <asvg:svgBlip xmlns:asvg="http://schemas.microsoft.com/office/drawing/2016/SVG/main" r:embed="rId5"/>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407</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ITC Avant Garde Gothic</vt:lpstr>
      <vt:lpstr>Aptos</vt:lpstr>
      <vt:lpstr>Aptos Display</vt:lpstr>
      <vt:lpstr>Arial</vt:lpstr>
      <vt:lpstr>Times New Roman</vt:lpstr>
      <vt:lpstr>Office Theme</vt:lpstr>
      <vt:lpstr>TRƯỜNG ĐẠI HỌC HÙNG VƯƠNG TP.HCM KHOA KỸ THUẬT CÔNG NGHỆ</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Nguyễn Thanh Tiến</dc:creator>
  <cp:lastModifiedBy>Phước Diệp</cp:lastModifiedBy>
  <cp:revision>8</cp:revision>
  <dcterms:created xsi:type="dcterms:W3CDTF">2025-07-13T12:13:21Z</dcterms:created>
  <dcterms:modified xsi:type="dcterms:W3CDTF">2025-07-15T06:08:08Z</dcterms:modified>
</cp:coreProperties>
</file>