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69" r:id="rId2"/>
    <p:sldId id="257" r:id="rId3"/>
    <p:sldId id="345" r:id="rId4"/>
    <p:sldId id="343" r:id="rId5"/>
    <p:sldId id="344" r:id="rId6"/>
  </p:sldIdLst>
  <p:sldSz cx="9144000" cy="6858000" type="screen4x3"/>
  <p:notesSz cx="6858000" cy="9144000"/>
  <p:embeddedFontLst>
    <p:embeddedFont>
      <p:font typeface="나눔고딕" panose="020D0604000000000000" pitchFamily="50" charset="-127"/>
      <p:regular r:id="rId8"/>
      <p:bold r:id="rId9"/>
    </p:embeddedFont>
    <p:embeddedFont>
      <p:font typeface="나눔고딕 ExtraBold" panose="020B0600000101010101" charset="-127"/>
      <p:bold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76"/>
    <a:srgbClr val="00246C"/>
    <a:srgbClr val="4B636F"/>
    <a:srgbClr val="C20C40"/>
    <a:srgbClr val="DEDEDE"/>
    <a:srgbClr val="96A2A8"/>
    <a:srgbClr val="BCA09C"/>
    <a:srgbClr val="2F3030"/>
    <a:srgbClr val="E0E0E0"/>
    <a:srgbClr val="615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83" d="100"/>
          <a:sy n="83" d="100"/>
        </p:scale>
        <p:origin x="124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1411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37FB9-2E22-4A5C-A28F-D4B6A5ED05A5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1DDD2-D914-41A4-82B4-6BDEC583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7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1DDD2-D914-41A4-82B4-6BDEC58336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589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1DDD2-D914-41A4-82B4-6BDEC58336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1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B7F3-3796-48A3-95E9-52056EC19E5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8627-19C5-4AB3-A9D2-374376574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72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B7F3-3796-48A3-95E9-52056EC19E5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8627-19C5-4AB3-A9D2-374376574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8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B7F3-3796-48A3-95E9-52056EC19E5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8627-19C5-4AB3-A9D2-374376574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97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B7F3-3796-48A3-95E9-52056EC19E5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8627-19C5-4AB3-A9D2-374376574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39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B7F3-3796-48A3-95E9-52056EC19E5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8627-19C5-4AB3-A9D2-374376574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32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B7F3-3796-48A3-95E9-52056EC19E5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8627-19C5-4AB3-A9D2-374376574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24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B7F3-3796-48A3-95E9-52056EC19E5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8627-19C5-4AB3-A9D2-374376574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79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B7F3-3796-48A3-95E9-52056EC19E5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8627-19C5-4AB3-A9D2-374376574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36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B7F3-3796-48A3-95E9-52056EC19E5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8627-19C5-4AB3-A9D2-374376574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31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B7F3-3796-48A3-95E9-52056EC19E5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8627-19C5-4AB3-A9D2-374376574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57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B7F3-3796-48A3-95E9-52056EC19E5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8627-19C5-4AB3-A9D2-374376574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98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3B7F3-3796-48A3-95E9-52056EC19E5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B8627-19C5-4AB3-A9D2-374376574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32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 rot="2700000">
            <a:off x="3373225" y="178958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 rot="2700000">
            <a:off x="3373226" y="4132585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 rot="2700000">
            <a:off x="5336928" y="2155453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 rot="2700000">
            <a:off x="7308448" y="178958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 rot="2700000">
            <a:off x="7315368" y="4132584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 rot="2700000">
            <a:off x="5336929" y="6144583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 rot="2700000">
            <a:off x="5336928" y="-1827707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 rot="2700000">
            <a:off x="9269312" y="2155454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50951" y="2688593"/>
            <a:ext cx="3900900" cy="668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2800" b="1" dirty="0" smtClean="0">
                <a:ln>
                  <a:solidFill>
                    <a:srgbClr val="002776">
                      <a:alpha val="3000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온라인 저지 시스템</a:t>
            </a:r>
            <a:endParaRPr lang="ko-KR" altLang="en-US" sz="2800" b="1" dirty="0">
              <a:ln>
                <a:solidFill>
                  <a:srgbClr val="002776">
                    <a:alpha val="30000"/>
                  </a:srgbClr>
                </a:solidFill>
              </a:ln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9552" y="3310825"/>
            <a:ext cx="3672408" cy="318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b="1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 </a:t>
            </a:r>
            <a:r>
              <a:rPr lang="en-US" altLang="ko-KR" sz="1400" b="1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2018</a:t>
            </a:r>
            <a:r>
              <a:rPr lang="ko-KR" altLang="en-US" sz="1400" b="1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400" b="1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b="1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학기 설계프로젝트</a:t>
            </a:r>
            <a:endParaRPr lang="ko-KR" altLang="en-US" sz="1400" b="1" dirty="0">
              <a:ln>
                <a:solidFill>
                  <a:srgbClr val="4B636F">
                    <a:alpha val="30000"/>
                  </a:srgbClr>
                </a:solidFill>
              </a:ln>
              <a:solidFill>
                <a:srgbClr val="4B636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3528" y="5310861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2012104101 </a:t>
            </a:r>
            <a:r>
              <a:rPr lang="ko-KR" altLang="en-US" sz="1200" b="1" dirty="0" err="1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오세준</a:t>
            </a:r>
            <a:endParaRPr lang="en-US" altLang="ko-KR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528" y="4980878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2013101775 </a:t>
            </a:r>
            <a:r>
              <a:rPr lang="ko-KR" altLang="en-US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김민규</a:t>
            </a:r>
            <a:endParaRPr lang="en-US" altLang="ko-KR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668" y="4581128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티베로</a:t>
            </a:r>
            <a:endParaRPr lang="en-US" altLang="ko-KR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3528" y="5640844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2016104114 </a:t>
            </a:r>
            <a:r>
              <a:rPr lang="ko-KR" altLang="en-US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김우재</a:t>
            </a:r>
            <a:endParaRPr lang="en-US" altLang="ko-KR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12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002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6" name="직사각형 5"/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002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002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1.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1792" y="674028"/>
            <a:ext cx="2448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설계 배경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588224" y="6237312"/>
            <a:ext cx="3123699" cy="33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200" b="1" dirty="0" err="1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티베로</a:t>
            </a:r>
            <a:endParaRPr lang="en-US" altLang="ko-KR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88224" y="252140"/>
            <a:ext cx="2304256" cy="438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온라인 저지 시스템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446" y="2511790"/>
            <a:ext cx="847230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채점할 서버는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Node.js, DB</a:t>
            </a:r>
            <a:r>
              <a:rPr lang="ko-KR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err="1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Tibero</a:t>
            </a:r>
            <a:r>
              <a:rPr lang="ko-KR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사용하며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Node.js</a:t>
            </a:r>
            <a:r>
              <a:rPr lang="ko-KR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node-</a:t>
            </a:r>
            <a:r>
              <a:rPr lang="en-US" altLang="ko-KR" sz="1600" dirty="0" err="1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odbc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모듈을 활용하여 데이터베이스와 통신한다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lang="en-US" altLang="ko-KR" sz="16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lang="en-US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lang="ko-KR" altLang="ko-KR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데이터베이스에 </a:t>
            </a:r>
            <a:r>
              <a:rPr lang="ko-KR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프로그래밍 문제들의 테스트케이스와 각 테스트케이스의 </a:t>
            </a:r>
            <a:r>
              <a:rPr lang="ko-KR" altLang="ko-KR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정답을 저장하고</a:t>
            </a:r>
            <a:endParaRPr lang="en-US" altLang="ko-KR" sz="16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lang="ko-KR" altLang="ko-KR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사용자는 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C++, Python, JAVA </a:t>
            </a:r>
            <a:r>
              <a:rPr lang="ko-KR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등의 언어로 업로드하여 채점 현황을 확인한다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0"/>
            <a:endParaRPr lang="en-US" altLang="ko-KR" sz="16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lang="en-US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lang="ko-KR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자신이 </a:t>
            </a:r>
            <a:r>
              <a:rPr lang="ko-KR" altLang="en-US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업로드한 코드의 테스트 케이스의 정답과 오답을 확인해 코드의</a:t>
            </a:r>
            <a:r>
              <a:rPr lang="ko-KR" altLang="ko-KR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완성도를 점검할 수 있다</a:t>
            </a:r>
            <a:r>
              <a:rPr lang="en-US" altLang="ko-KR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0"/>
            <a:endParaRPr lang="en-US" altLang="ko-KR" sz="16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lang="en-US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lang="ko-KR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향후 교내 프로그래밍 경시대회 등에서 이 시스템을 활용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가능</a:t>
            </a:r>
            <a:r>
              <a:rPr lang="en-US" altLang="ko-KR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50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002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</p:grpSpPr>
        <p:sp>
          <p:nvSpPr>
            <p:cNvPr id="6" name="직사각형 5"/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solidFill>
              <a:srgbClr val="002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solidFill>
              <a:srgbClr val="002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1792" y="674028"/>
            <a:ext cx="2448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설계 목표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588224" y="6237312"/>
            <a:ext cx="3123699" cy="33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200" b="1" dirty="0" err="1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티베로</a:t>
            </a:r>
            <a:endParaRPr lang="en-US" altLang="ko-KR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88224" y="252140"/>
            <a:ext cx="2304256" cy="438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온라인 저지 시스템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446" y="2511790"/>
            <a:ext cx="84723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작성한 프로그램의 공백이나 </a:t>
            </a:r>
            <a:r>
              <a:rPr lang="ko-KR" altLang="en-US" sz="1600" dirty="0" err="1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개행문자에</a:t>
            </a:r>
            <a:r>
              <a:rPr lang="ko-KR" altLang="en-US" sz="1600" dirty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대해 오답을 출력하지 않게 </a:t>
            </a:r>
            <a:r>
              <a:rPr lang="ko-KR" altLang="en-US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요구에 따라 제출 내역 및 채점 현황을 열람할 수 있게 한다</a:t>
            </a:r>
            <a:r>
              <a:rPr lang="en-US" altLang="ko-KR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간편하고 직관적인 </a:t>
            </a:r>
            <a:r>
              <a:rPr lang="en-US" altLang="ko-KR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사용자의 사용이 용이하게 한다</a:t>
            </a:r>
            <a:r>
              <a:rPr lang="en-US" altLang="ko-KR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600" dirty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 smtClean="0">
              <a:ln>
                <a:solidFill>
                  <a:srgbClr val="2F3030">
                    <a:alpha val="30000"/>
                  </a:srgb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프로그래밍 언어에 따라 출력 결과 및 컴파일 방식을 개별적으로 고려한다</a:t>
            </a:r>
            <a:r>
              <a:rPr lang="en-US" altLang="ko-KR" sz="1600" dirty="0" smtClean="0">
                <a:ln>
                  <a:solidFill>
                    <a:srgbClr val="2F3030">
                      <a:alpha val="30000"/>
                    </a:srgb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53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696545"/>
            <a:ext cx="8640960" cy="720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578271"/>
            <a:ext cx="8640960" cy="43200"/>
          </a:xfrm>
          <a:prstGeom prst="rect">
            <a:avLst/>
          </a:prstGeom>
          <a:solidFill>
            <a:srgbClr val="002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48022" y="696545"/>
            <a:ext cx="723771" cy="720080"/>
            <a:chOff x="465212" y="1484784"/>
            <a:chExt cx="434380" cy="720080"/>
          </a:xfrm>
          <a:solidFill>
            <a:srgbClr val="002776"/>
          </a:solidFill>
        </p:grpSpPr>
        <p:sp>
          <p:nvSpPr>
            <p:cNvPr id="6" name="직사각형 5"/>
            <p:cNvSpPr/>
            <p:nvPr/>
          </p:nvSpPr>
          <p:spPr>
            <a:xfrm>
              <a:off x="465212" y="1484784"/>
              <a:ext cx="290364" cy="72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>
              <a:off x="755576" y="1484784"/>
              <a:ext cx="144016" cy="72008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48021" y="696888"/>
            <a:ext cx="72377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3.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1792" y="674028"/>
            <a:ext cx="2448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추진 일정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588224" y="252140"/>
            <a:ext cx="2304256" cy="438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온라인 저지 시스템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588224" y="6237312"/>
            <a:ext cx="3123699" cy="33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200" b="1" dirty="0" err="1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 ExtraBold" pitchFamily="50" charset="-127"/>
                <a:ea typeface="나눔고딕 ExtraBold" pitchFamily="50" charset="-127"/>
              </a:rPr>
              <a:t>티베로</a:t>
            </a:r>
            <a:endParaRPr lang="en-US" altLang="ko-KR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2409196"/>
            <a:ext cx="74009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5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 rot="2700000">
            <a:off x="3373225" y="178958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 rot="2700000">
            <a:off x="3373226" y="4132585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 rot="2700000">
            <a:off x="5336928" y="2155453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 rot="2700000">
            <a:off x="7308448" y="178958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 rot="2700000">
            <a:off x="7315368" y="4132584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 rot="2700000">
            <a:off x="5336929" y="6144583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 rot="2700000">
            <a:off x="5336928" y="-1827707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 rot="2700000">
            <a:off x="9269312" y="2155454"/>
            <a:ext cx="2710800" cy="2710800"/>
          </a:xfrm>
          <a:prstGeom prst="roundRect">
            <a:avLst>
              <a:gd name="adj" fmla="val 589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50951" y="2688593"/>
            <a:ext cx="3900900" cy="668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2800" b="1" dirty="0" smtClean="0">
                <a:ln>
                  <a:solidFill>
                    <a:srgbClr val="002776">
                      <a:alpha val="3000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온라인 저지 시스템</a:t>
            </a:r>
            <a:endParaRPr lang="ko-KR" altLang="en-US" sz="2800" b="1" dirty="0">
              <a:ln>
                <a:solidFill>
                  <a:srgbClr val="002776">
                    <a:alpha val="30000"/>
                  </a:srgbClr>
                </a:solidFill>
              </a:ln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9552" y="3310825"/>
            <a:ext cx="3123699" cy="33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b="1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r>
              <a:rPr lang="en-US" altLang="ko-KR" sz="1400" b="1" dirty="0" smtClean="0">
                <a:ln>
                  <a:solidFill>
                    <a:srgbClr val="4B636F">
                      <a:alpha val="30000"/>
                    </a:srgbClr>
                  </a:solidFill>
                </a:ln>
                <a:solidFill>
                  <a:srgbClr val="4B636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b="1" dirty="0">
              <a:ln>
                <a:solidFill>
                  <a:srgbClr val="4B636F">
                    <a:alpha val="30000"/>
                  </a:srgbClr>
                </a:solidFill>
              </a:ln>
              <a:solidFill>
                <a:srgbClr val="4B636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668" y="4581128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티베로</a:t>
            </a:r>
            <a:endParaRPr lang="en-US" altLang="ko-KR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3528" y="5310861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2012104101 </a:t>
            </a:r>
            <a:r>
              <a:rPr lang="ko-KR" altLang="en-US" sz="1200" b="1" dirty="0" err="1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오세준</a:t>
            </a:r>
            <a:endParaRPr lang="en-US" altLang="ko-KR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3528" y="4980878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2013101775 </a:t>
            </a:r>
            <a:r>
              <a:rPr lang="ko-KR" altLang="en-US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김민규</a:t>
            </a:r>
            <a:endParaRPr lang="en-US" altLang="ko-KR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0933" y="5640844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2016104114 </a:t>
            </a:r>
            <a:r>
              <a:rPr lang="ko-KR" altLang="en-US" sz="1200" b="1" dirty="0" smtClean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김우재</a:t>
            </a:r>
            <a:endParaRPr lang="en-US" altLang="ko-KR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687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3425</TotalTime>
  <Words>163</Words>
  <Application>Microsoft Office PowerPoint</Application>
  <PresentationFormat>화면 슬라이드 쇼(4:3)</PresentationFormat>
  <Paragraphs>48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나눔고딕</vt:lpstr>
      <vt:lpstr>나눔고딕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김 민규</cp:lastModifiedBy>
  <cp:revision>412</cp:revision>
  <dcterms:created xsi:type="dcterms:W3CDTF">2017-03-21T17:18:48Z</dcterms:created>
  <dcterms:modified xsi:type="dcterms:W3CDTF">2018-05-10T07:29:17Z</dcterms:modified>
</cp:coreProperties>
</file>