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12" r:id="rId3"/>
    <p:sldId id="313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32" r:id="rId12"/>
    <p:sldId id="324" r:id="rId13"/>
    <p:sldId id="326" r:id="rId14"/>
    <p:sldId id="331" r:id="rId15"/>
    <p:sldId id="325" r:id="rId16"/>
    <p:sldId id="327" r:id="rId17"/>
    <p:sldId id="328" r:id="rId18"/>
    <p:sldId id="329" r:id="rId19"/>
    <p:sldId id="330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2" r:id="rId29"/>
    <p:sldId id="344" r:id="rId30"/>
    <p:sldId id="341" r:id="rId31"/>
    <p:sldId id="345" r:id="rId32"/>
    <p:sldId id="346" r:id="rId33"/>
    <p:sldId id="285" r:id="rId34"/>
    <p:sldId id="34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41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954EE-859A-4DA3-9000-68D3FF5928F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A19BA-B492-4C09-A6C8-CCF41500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E9F2-EAB0-0869-9B70-663605D30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64D1E-3FB0-7B33-6F64-C63A49862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7BFE-42D5-D426-0C92-8FF35CD4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DE8-4A43-4C48-A117-0FE154ACA0A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7808-2E70-7626-FC86-5CF2CB68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C7FE-9D93-6011-1643-AE9B43E0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A08-8AB5-4DE7-9D10-D2BC740CF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1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E41D-3DF2-B40B-FDC3-0213C17A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936BA-BB85-EA25-7471-3C4AE99E2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16376-74A9-DBD3-F498-A7F11A97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DE8-4A43-4C48-A117-0FE154ACA0A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A6AAB-22E7-E43B-CBF4-6AC83315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C813A-E477-E124-4653-C0ADEF8D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A08-8AB5-4DE7-9D10-D2BC740CF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9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5F738-CB50-7C6C-C486-BA6828197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5FECE-6132-43F0-E79E-5257E0120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CB53A-903F-20D7-C896-00B428E4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DE8-4A43-4C48-A117-0FE154ACA0A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3D41-5C5C-0033-9B69-54BE3893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2047C-2FB2-6D20-5B12-D429E152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A08-8AB5-4DE7-9D10-D2BC740CF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4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D738-2D8F-7CF2-CB32-1E903096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6B052-E176-F4B7-6AF4-9E429BF7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29E5-81CC-D89A-93AA-0015CC68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DE8-4A43-4C48-A117-0FE154ACA0A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56045-E48D-F1F2-ABE4-E51C6418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4364-DE48-D4AE-7A55-84C462AF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A08-8AB5-4DE7-9D10-D2BC740CF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5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C7D6-69CF-43F3-F3F4-96B89357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88E86-E132-57F3-6553-A1B00E184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7A3B7-BA4C-6741-E91E-1BCF3938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DE8-4A43-4C48-A117-0FE154ACA0A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355B3-90E5-9AEA-9136-6716B563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99D1-CAC2-D48F-036C-BFB56499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A08-8AB5-4DE7-9D10-D2BC740CF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9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91F5-6282-54F0-101F-1949618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935B-D5C1-1DC2-BD25-BB261EB9E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E0ACF-72E7-5695-D0A8-57736966E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90A71-C907-89CB-BECD-9D73CC69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DE8-4A43-4C48-A117-0FE154ACA0A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567CF-6EC1-5E99-D427-1E039A01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249D7-7CE0-D9A6-CED7-FFB8971A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A08-8AB5-4DE7-9D10-D2BC740CF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6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594F-CC68-3D03-16D9-2BFE24C9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FBDE-E819-FB70-D383-22E242BA3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2A2C0-5068-D3B5-0D8F-D21F8A50B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069BE-F21D-ED99-40D4-C9DFFB1E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4200F-6C87-3B73-C119-C09E105AA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2DE78-D717-9BB9-1B32-DE348118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DE8-4A43-4C48-A117-0FE154ACA0A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DF351-518F-6D3C-9E24-8C0F48AE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FA184-AA24-F951-FCFB-46CF2352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A08-8AB5-4DE7-9D10-D2BC740CF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5996-BEE3-3E4D-AA1C-8E664C82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DB361-9719-9C00-07C2-085C40EA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DE8-4A43-4C48-A117-0FE154ACA0A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9BAA0-7475-8705-E8FC-EC6B15EF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09A5C-1B3A-7E11-A879-F24EEB2F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A08-8AB5-4DE7-9D10-D2BC740CF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3B11B-C1EA-1BAE-F8A3-DB562F8A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DE8-4A43-4C48-A117-0FE154ACA0A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C604B-76D4-72B5-6B90-EF3EE6AA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2AA34-2E47-EA6C-902B-651BADA9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A08-8AB5-4DE7-9D10-D2BC740CF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B957-DD84-1939-ADA5-7DF57FC2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8651-81A5-A98C-6D3F-0F906CB9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D6E3B-86EF-934C-30A1-AC1B38467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AB5B3-A97F-1BAA-9DD2-B49B9837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DE8-4A43-4C48-A117-0FE154ACA0A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9BC8-BCE6-7D08-E94A-D1C40E62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09773-C63C-7556-D959-9A81869C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A08-8AB5-4DE7-9D10-D2BC740CF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4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A2D5-85F4-F082-CF55-B2929D70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7EA0D-E1A0-A619-7D15-A20D08342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0E44F-1562-C529-3563-B2CB6A1D6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FA6D-980B-548D-C578-86C324C0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1DE8-4A43-4C48-A117-0FE154ACA0A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F2E74-9FC3-62D7-1C9E-F49DA85F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7CF79-F128-70E2-3BA3-B837EB4A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4A08-8AB5-4DE7-9D10-D2BC740CF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17685-3A12-D2A3-6AAD-74A43ECD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F59DB-1BD4-30DE-A870-14A8BB02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F187-DD27-8973-2C1A-F26F4A93E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11DE8-4A43-4C48-A117-0FE154ACA0A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3FE40-BB44-B426-CADF-AFF97CAFA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4432-FF64-55B6-482E-65DC965AB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4A08-8AB5-4DE7-9D10-D2BC740CF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073EDF-5BF3-EB61-8ABB-41989FFA06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dirty="0"/>
              <a:t>BÀI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DC23E02-202A-F0BE-6848-8D1616F9EC15}"/>
              </a:ext>
            </a:extLst>
          </p:cNvPr>
          <p:cNvSpPr txBox="1">
            <a:spLocks/>
          </p:cNvSpPr>
          <p:nvPr/>
        </p:nvSpPr>
        <p:spPr>
          <a:xfrm>
            <a:off x="1676400" y="4093803"/>
            <a:ext cx="9144000" cy="874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BỔ NGHĨA</a:t>
            </a:r>
          </a:p>
        </p:txBody>
      </p:sp>
    </p:spTree>
    <p:extLst>
      <p:ext uri="{BB962C8B-B14F-4D97-AF65-F5344CB8AC3E}">
        <p14:creationId xmlns:p14="http://schemas.microsoft.com/office/powerpoint/2010/main" val="393329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0457A6C0-F717-7D07-A4E8-9AEE1F41A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575247"/>
              </p:ext>
            </p:extLst>
          </p:nvPr>
        </p:nvGraphicFramePr>
        <p:xfrm>
          <a:off x="50800" y="-609600"/>
          <a:ext cx="12080875" cy="729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06271" imgH="3522964" progId="Word.Document.12">
                  <p:embed/>
                </p:oleObj>
              </mc:Choice>
              <mc:Fallback>
                <p:oleObj name="Document" r:id="rId2" imgW="5806271" imgH="3522964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16F7A61-FC49-982A-BB7A-3A3CD70E5E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800" y="-609600"/>
                        <a:ext cx="12080875" cy="729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0715823E-4CC3-1EEB-EC41-23058077C504}"/>
              </a:ext>
            </a:extLst>
          </p:cNvPr>
          <p:cNvSpPr/>
          <p:nvPr/>
        </p:nvSpPr>
        <p:spPr>
          <a:xfrm>
            <a:off x="3023071" y="5811659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ペン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A64B8612-B693-5CEC-0F98-A9F48C1F9B52}"/>
              </a:ext>
            </a:extLst>
          </p:cNvPr>
          <p:cNvSpPr/>
          <p:nvPr/>
        </p:nvSpPr>
        <p:spPr>
          <a:xfrm rot="5400000">
            <a:off x="4791636" y="5866196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07A94-AB58-9BAE-AB98-02D1AFFB13AE}"/>
              </a:ext>
            </a:extLst>
          </p:cNvPr>
          <p:cNvSpPr/>
          <p:nvPr/>
        </p:nvSpPr>
        <p:spPr>
          <a:xfrm>
            <a:off x="7891465" y="5811658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ペン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4BBF9844-799F-BF34-3B67-7029FABA3663}"/>
              </a:ext>
            </a:extLst>
          </p:cNvPr>
          <p:cNvSpPr/>
          <p:nvPr/>
        </p:nvSpPr>
        <p:spPr>
          <a:xfrm rot="5400000">
            <a:off x="9663174" y="5866197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だ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DAA25D3-A4CB-3C30-BDAA-1AC3068C3DE9}"/>
              </a:ext>
            </a:extLst>
          </p:cNvPr>
          <p:cNvSpPr txBox="1">
            <a:spLocks/>
          </p:cNvSpPr>
          <p:nvPr/>
        </p:nvSpPr>
        <p:spPr>
          <a:xfrm>
            <a:off x="1860811" y="192992"/>
            <a:ext cx="9144000" cy="1144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rgbClr val="00B050"/>
                </a:solidFill>
              </a:rPr>
              <a:t>TÍNH TỪ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0580478-1102-61BB-6FCD-D25A87D3A9DB}"/>
              </a:ext>
            </a:extLst>
          </p:cNvPr>
          <p:cNvSpPr/>
          <p:nvPr/>
        </p:nvSpPr>
        <p:spPr>
          <a:xfrm>
            <a:off x="5919056" y="5811658"/>
            <a:ext cx="1975264" cy="706808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936914-12C3-D3A6-27A3-D48CA6E020AE}"/>
              </a:ext>
            </a:extLst>
          </p:cNvPr>
          <p:cNvSpPr/>
          <p:nvPr/>
        </p:nvSpPr>
        <p:spPr>
          <a:xfrm>
            <a:off x="1196824" y="5811658"/>
            <a:ext cx="1823102" cy="706808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5FAC2D-D3FE-5DBC-03E5-CBAA2195A5B3}"/>
              </a:ext>
            </a:extLst>
          </p:cNvPr>
          <p:cNvSpPr/>
          <p:nvPr/>
        </p:nvSpPr>
        <p:spPr>
          <a:xfrm>
            <a:off x="3756460" y="2406973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ねこ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9F2C762-2620-602F-57E1-E12F93B274E2}"/>
              </a:ext>
            </a:extLst>
          </p:cNvPr>
          <p:cNvSpPr/>
          <p:nvPr/>
        </p:nvSpPr>
        <p:spPr>
          <a:xfrm rot="5400000">
            <a:off x="5525025" y="2461510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901A52-5D69-B46E-4FB6-EA17D992DC9E}"/>
              </a:ext>
            </a:extLst>
          </p:cNvPr>
          <p:cNvSpPr/>
          <p:nvPr/>
        </p:nvSpPr>
        <p:spPr>
          <a:xfrm>
            <a:off x="2004061" y="2406972"/>
            <a:ext cx="1749254" cy="706808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4817BE-2F64-1C59-408B-D36EE2CFA08E}"/>
              </a:ext>
            </a:extLst>
          </p:cNvPr>
          <p:cNvSpPr/>
          <p:nvPr/>
        </p:nvSpPr>
        <p:spPr>
          <a:xfrm>
            <a:off x="7182885" y="2406972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ね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96698621-4E55-83A1-317E-745646AD3CD6}"/>
              </a:ext>
            </a:extLst>
          </p:cNvPr>
          <p:cNvSpPr/>
          <p:nvPr/>
        </p:nvSpPr>
        <p:spPr>
          <a:xfrm rot="5400000">
            <a:off x="8954594" y="2461511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る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999510-95A3-FFB0-8DEC-40A15D9870ED}"/>
              </a:ext>
            </a:extLst>
          </p:cNvPr>
          <p:cNvCxnSpPr>
            <a:cxnSpLocks/>
          </p:cNvCxnSpPr>
          <p:nvPr/>
        </p:nvCxnSpPr>
        <p:spPr>
          <a:xfrm>
            <a:off x="6177296" y="2746848"/>
            <a:ext cx="1005589" cy="5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91156B-8BDD-C092-F253-809B4FA8DF12}"/>
              </a:ext>
            </a:extLst>
          </p:cNvPr>
          <p:cNvSpPr/>
          <p:nvPr/>
        </p:nvSpPr>
        <p:spPr>
          <a:xfrm>
            <a:off x="1930213" y="4105355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ポカさん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FEBE134C-8738-D17A-1958-0800B89E8888}"/>
              </a:ext>
            </a:extLst>
          </p:cNvPr>
          <p:cNvSpPr/>
          <p:nvPr/>
        </p:nvSpPr>
        <p:spPr>
          <a:xfrm rot="5400000">
            <a:off x="3698778" y="4159892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1F2E1C-BA2C-22FC-CA88-8BB633B24091}"/>
              </a:ext>
            </a:extLst>
          </p:cNvPr>
          <p:cNvSpPr/>
          <p:nvPr/>
        </p:nvSpPr>
        <p:spPr>
          <a:xfrm>
            <a:off x="5356638" y="4105356"/>
            <a:ext cx="1823102" cy="706808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EA3F5-6DD5-0B0F-E687-3C71E35732FB}"/>
              </a:ext>
            </a:extLst>
          </p:cNvPr>
          <p:cNvSpPr/>
          <p:nvPr/>
        </p:nvSpPr>
        <p:spPr>
          <a:xfrm>
            <a:off x="7182885" y="4105356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ひと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D1609A2F-9013-F7EF-7E0A-DB478EC1943D}"/>
              </a:ext>
            </a:extLst>
          </p:cNvPr>
          <p:cNvSpPr/>
          <p:nvPr/>
        </p:nvSpPr>
        <p:spPr>
          <a:xfrm rot="5400000">
            <a:off x="8954594" y="4159895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だ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627F65-F9C9-62A9-115F-E48544ECC624}"/>
              </a:ext>
            </a:extLst>
          </p:cNvPr>
          <p:cNvCxnSpPr>
            <a:cxnSpLocks/>
          </p:cNvCxnSpPr>
          <p:nvPr/>
        </p:nvCxnSpPr>
        <p:spPr>
          <a:xfrm>
            <a:off x="4351047" y="4458759"/>
            <a:ext cx="1005589" cy="5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4932C-9C0D-9AD9-D1FD-993C98ACDA2A}"/>
              </a:ext>
            </a:extLst>
          </p:cNvPr>
          <p:cNvCxnSpPr>
            <a:cxnSpLocks/>
          </p:cNvCxnSpPr>
          <p:nvPr/>
        </p:nvCxnSpPr>
        <p:spPr>
          <a:xfrm>
            <a:off x="5443907" y="6159341"/>
            <a:ext cx="4751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27B79F6-16C8-C1DE-0D78-B44CAD9A58F7}"/>
              </a:ext>
            </a:extLst>
          </p:cNvPr>
          <p:cNvSpPr/>
          <p:nvPr/>
        </p:nvSpPr>
        <p:spPr>
          <a:xfrm>
            <a:off x="2117890" y="2516247"/>
            <a:ext cx="1142932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しろ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EBDA1-10B2-EEBF-20CE-A80F3ADFACD7}"/>
              </a:ext>
            </a:extLst>
          </p:cNvPr>
          <p:cNvSpPr/>
          <p:nvPr/>
        </p:nvSpPr>
        <p:spPr>
          <a:xfrm>
            <a:off x="3248151" y="2516247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い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0ABC92-688D-7739-BCAF-DD0E169868A2}"/>
              </a:ext>
            </a:extLst>
          </p:cNvPr>
          <p:cNvSpPr/>
          <p:nvPr/>
        </p:nvSpPr>
        <p:spPr>
          <a:xfrm>
            <a:off x="5510469" y="4222550"/>
            <a:ext cx="1142932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つよ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7725C7-A197-D6C5-A025-1C90AB79E336}"/>
              </a:ext>
            </a:extLst>
          </p:cNvPr>
          <p:cNvSpPr/>
          <p:nvPr/>
        </p:nvSpPr>
        <p:spPr>
          <a:xfrm>
            <a:off x="6669270" y="4222550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い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95AD00-9006-EB99-3138-28BAFB002527}"/>
              </a:ext>
            </a:extLst>
          </p:cNvPr>
          <p:cNvSpPr/>
          <p:nvPr/>
        </p:nvSpPr>
        <p:spPr>
          <a:xfrm>
            <a:off x="1353332" y="5919171"/>
            <a:ext cx="1142932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きいろ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C6CD6C-E389-6CD2-014D-56BD6A279FE3}"/>
              </a:ext>
            </a:extLst>
          </p:cNvPr>
          <p:cNvSpPr/>
          <p:nvPr/>
        </p:nvSpPr>
        <p:spPr>
          <a:xfrm>
            <a:off x="2483593" y="5919171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い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2BD72D-5FFD-246F-D903-63BB6F83B097}"/>
              </a:ext>
            </a:extLst>
          </p:cNvPr>
          <p:cNvSpPr/>
          <p:nvPr/>
        </p:nvSpPr>
        <p:spPr>
          <a:xfrm>
            <a:off x="6075438" y="5936792"/>
            <a:ext cx="1262621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あたらし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A864DB-728F-EFFA-9A71-76A77D6BAE35}"/>
              </a:ext>
            </a:extLst>
          </p:cNvPr>
          <p:cNvSpPr/>
          <p:nvPr/>
        </p:nvSpPr>
        <p:spPr>
          <a:xfrm>
            <a:off x="7342233" y="5932812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い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5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9DAA25D3-A4CB-3C30-BDAA-1AC3068C3DE9}"/>
              </a:ext>
            </a:extLst>
          </p:cNvPr>
          <p:cNvSpPr txBox="1">
            <a:spLocks/>
          </p:cNvSpPr>
          <p:nvPr/>
        </p:nvSpPr>
        <p:spPr>
          <a:xfrm>
            <a:off x="1676698" y="156117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 TỪ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41FA2B-E88C-BD78-D00F-00B9C3257D88}"/>
              </a:ext>
            </a:extLst>
          </p:cNvPr>
          <p:cNvSpPr txBox="1"/>
          <p:nvPr/>
        </p:nvSpPr>
        <p:spPr>
          <a:xfrm>
            <a:off x="2214579" y="1288929"/>
            <a:ext cx="7762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Ta </a:t>
            </a:r>
            <a:r>
              <a:rPr lang="en-US" altLang="ja-JP" sz="2800" dirty="0" err="1"/>
              <a:t>cũng</a:t>
            </a:r>
            <a:r>
              <a:rPr lang="en-US" altLang="ja-JP" sz="2800" dirty="0"/>
              <a:t> </a:t>
            </a:r>
            <a:r>
              <a:rPr lang="en-US" altLang="ja-JP" sz="2800" dirty="0" err="1"/>
              <a:t>có</a:t>
            </a:r>
            <a:r>
              <a:rPr lang="en-US" altLang="ja-JP" sz="2800" dirty="0"/>
              <a:t> </a:t>
            </a:r>
            <a:r>
              <a:rPr lang="en-US" altLang="ja-JP" sz="2800" dirty="0" err="1"/>
              <a:t>thể</a:t>
            </a:r>
            <a:r>
              <a:rPr lang="en-US" altLang="ja-JP" sz="2800" dirty="0"/>
              <a:t> </a:t>
            </a:r>
            <a:r>
              <a:rPr lang="en-US" altLang="ja-JP" sz="2800" dirty="0" err="1"/>
              <a:t>dùng</a:t>
            </a:r>
            <a:r>
              <a:rPr lang="en-US" altLang="ja-JP" sz="2800" dirty="0"/>
              <a:t> </a:t>
            </a:r>
            <a:r>
              <a:rPr lang="en-US" altLang="ja-JP" sz="2800" dirty="0" err="1"/>
              <a:t>một</a:t>
            </a:r>
            <a:r>
              <a:rPr lang="en-US" altLang="ja-JP" sz="2800" dirty="0"/>
              <a:t> </a:t>
            </a:r>
            <a:r>
              <a:rPr lang="en-US" altLang="ja-JP" sz="2800" dirty="0" err="1">
                <a:solidFill>
                  <a:schemeClr val="accent1"/>
                </a:solidFill>
              </a:rPr>
              <a:t>danh</a:t>
            </a:r>
            <a:r>
              <a:rPr lang="en-US" altLang="ja-JP" sz="2800" dirty="0">
                <a:solidFill>
                  <a:schemeClr val="accent1"/>
                </a:solidFill>
              </a:rPr>
              <a:t> </a:t>
            </a:r>
            <a:r>
              <a:rPr lang="en-US" altLang="ja-JP" sz="2800" dirty="0" err="1">
                <a:solidFill>
                  <a:schemeClr val="accent1"/>
                </a:solidFill>
              </a:rPr>
              <a:t>từ</a:t>
            </a:r>
            <a:r>
              <a:rPr lang="en-US" altLang="ja-JP" sz="2800" dirty="0">
                <a:solidFill>
                  <a:schemeClr val="accent1"/>
                </a:solidFill>
              </a:rPr>
              <a:t> </a:t>
            </a:r>
            <a:r>
              <a:rPr lang="en-US" altLang="ja-JP" sz="2800" dirty="0" err="1"/>
              <a:t>để</a:t>
            </a:r>
            <a:r>
              <a:rPr lang="en-US" altLang="ja-JP" sz="2800" dirty="0"/>
              <a:t> </a:t>
            </a:r>
            <a:r>
              <a:rPr lang="en-US" altLang="ja-JP" sz="2800" dirty="0" err="1"/>
              <a:t>bổ</a:t>
            </a:r>
            <a:r>
              <a:rPr lang="en-US" altLang="ja-JP" sz="2800" dirty="0"/>
              <a:t> </a:t>
            </a:r>
            <a:r>
              <a:rPr lang="en-US" altLang="ja-JP" sz="2800" dirty="0" err="1"/>
              <a:t>nghĩa</a:t>
            </a:r>
            <a:r>
              <a:rPr lang="en-US" altLang="ja-JP" sz="2800" dirty="0"/>
              <a:t> </a:t>
            </a:r>
            <a:r>
              <a:rPr lang="en-US" altLang="ja-JP" sz="2800" dirty="0" err="1"/>
              <a:t>cho</a:t>
            </a:r>
            <a:r>
              <a:rPr lang="en-US" altLang="ja-JP" sz="2800" dirty="0"/>
              <a:t> </a:t>
            </a:r>
            <a:r>
              <a:rPr lang="en-US" altLang="ja-JP" sz="2800" dirty="0" err="1"/>
              <a:t>một</a:t>
            </a:r>
            <a:r>
              <a:rPr lang="en-US" altLang="ja-JP" sz="2800" dirty="0"/>
              <a:t> </a:t>
            </a:r>
            <a:r>
              <a:rPr lang="en-US" altLang="ja-JP" sz="2800" dirty="0" err="1">
                <a:solidFill>
                  <a:schemeClr val="accent1"/>
                </a:solidFill>
              </a:rPr>
              <a:t>danh</a:t>
            </a:r>
            <a:r>
              <a:rPr lang="en-US" altLang="ja-JP" sz="2800" dirty="0">
                <a:solidFill>
                  <a:schemeClr val="accent1"/>
                </a:solidFill>
              </a:rPr>
              <a:t> </a:t>
            </a:r>
            <a:r>
              <a:rPr lang="en-US" altLang="ja-JP" sz="2800" dirty="0" err="1">
                <a:solidFill>
                  <a:schemeClr val="accent1"/>
                </a:solidFill>
              </a:rPr>
              <a:t>từ</a:t>
            </a:r>
            <a:r>
              <a:rPr lang="en-US" altLang="ja-JP" sz="2800" dirty="0">
                <a:solidFill>
                  <a:schemeClr val="accent1"/>
                </a:solidFill>
              </a:rPr>
              <a:t> </a:t>
            </a:r>
            <a:r>
              <a:rPr lang="en-US" altLang="ja-JP" sz="2800" dirty="0" err="1"/>
              <a:t>khác</a:t>
            </a:r>
            <a:r>
              <a:rPr lang="en-US" altLang="ja-JP" sz="2800" dirty="0"/>
              <a:t>. </a:t>
            </a:r>
            <a:r>
              <a:rPr lang="en-US" altLang="ja-JP" sz="2800" dirty="0" err="1"/>
              <a:t>Ví</a:t>
            </a:r>
            <a:r>
              <a:rPr lang="en-US" altLang="ja-JP" sz="2800" dirty="0"/>
              <a:t> </a:t>
            </a:r>
            <a:r>
              <a:rPr lang="en-US" altLang="ja-JP" sz="2800" dirty="0" err="1"/>
              <a:t>dụ</a:t>
            </a:r>
            <a:r>
              <a:rPr lang="en-US" altLang="ja-JP" sz="2800" dirty="0"/>
              <a:t>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F7967E-0331-DD14-167E-E88B23E831BB}"/>
              </a:ext>
            </a:extLst>
          </p:cNvPr>
          <p:cNvSpPr txBox="1"/>
          <p:nvPr/>
        </p:nvSpPr>
        <p:spPr>
          <a:xfrm>
            <a:off x="4048607" y="2771366"/>
            <a:ext cx="4094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5400" dirty="0"/>
              <a:t>TÊN LÀ POCA.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E9DB72-C4E6-4EBB-0B05-68B87373C572}"/>
              </a:ext>
            </a:extLst>
          </p:cNvPr>
          <p:cNvSpPr txBox="1"/>
          <p:nvPr/>
        </p:nvSpPr>
        <p:spPr>
          <a:xfrm>
            <a:off x="2852490" y="4855097"/>
            <a:ext cx="648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dirty="0"/>
              <a:t>TÊN </a:t>
            </a:r>
            <a:r>
              <a:rPr lang="en-US" altLang="ja-JP" sz="5400" b="1" dirty="0"/>
              <a:t>TÔI </a:t>
            </a:r>
            <a:r>
              <a:rPr lang="en-US" altLang="ja-JP" sz="5400" dirty="0"/>
              <a:t>LÀ POCA.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710FDA-0A4C-E461-D6C6-27567BED17FE}"/>
              </a:ext>
            </a:extLst>
          </p:cNvPr>
          <p:cNvCxnSpPr/>
          <p:nvPr/>
        </p:nvCxnSpPr>
        <p:spPr>
          <a:xfrm>
            <a:off x="6095996" y="3867150"/>
            <a:ext cx="0" cy="809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72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D237C9A-5EFB-6304-579C-FF41086FA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909883"/>
              </p:ext>
            </p:extLst>
          </p:nvPr>
        </p:nvGraphicFramePr>
        <p:xfrm>
          <a:off x="2880817" y="2157786"/>
          <a:ext cx="6735763" cy="42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06271" imgH="3829763" progId="Word.Document.12">
                  <p:embed/>
                </p:oleObj>
              </mc:Choice>
              <mc:Fallback>
                <p:oleObj name="Document" r:id="rId2" imgW="5806271" imgH="3829763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16F7A61-FC49-982A-BB7A-3A3CD70E5E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80817" y="2157786"/>
                        <a:ext cx="6735763" cy="420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Subtitle 2">
            <a:extLst>
              <a:ext uri="{FF2B5EF4-FFF2-40B4-BE49-F238E27FC236}">
                <a16:creationId xmlns:a16="http://schemas.microsoft.com/office/drawing/2014/main" id="{9DAA25D3-A4CB-3C30-BDAA-1AC3068C3DE9}"/>
              </a:ext>
            </a:extLst>
          </p:cNvPr>
          <p:cNvSpPr txBox="1">
            <a:spLocks/>
          </p:cNvSpPr>
          <p:nvPr/>
        </p:nvSpPr>
        <p:spPr>
          <a:xfrm>
            <a:off x="1676699" y="219886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 TỪ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03226-4C19-1F6E-A604-7C8362A975B8}"/>
              </a:ext>
            </a:extLst>
          </p:cNvPr>
          <p:cNvSpPr txBox="1"/>
          <p:nvPr/>
        </p:nvSpPr>
        <p:spPr>
          <a:xfrm>
            <a:off x="2214581" y="1758449"/>
            <a:ext cx="7762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err="1"/>
              <a:t>Công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dụng</a:t>
            </a:r>
            <a:r>
              <a:rPr lang="en-US" altLang="ja-JP" sz="3200" dirty="0"/>
              <a:t> </a:t>
            </a:r>
            <a:r>
              <a:rPr lang="en-US" altLang="ja-JP" sz="3200" b="1" dirty="0" err="1"/>
              <a:t>chính</a:t>
            </a:r>
            <a:r>
              <a:rPr lang="en-US" altLang="ja-JP" sz="3200" b="1" dirty="0"/>
              <a:t> </a:t>
            </a:r>
            <a:r>
              <a:rPr lang="en-US" altLang="ja-JP" sz="3200" dirty="0" err="1"/>
              <a:t>của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từ</a:t>
            </a:r>
            <a:r>
              <a:rPr lang="en-US" altLang="ja-JP" sz="3200" dirty="0"/>
              <a:t> </a:t>
            </a:r>
            <a:r>
              <a:rPr lang="ja-JP" altLang="en-US" sz="3200" dirty="0"/>
              <a:t>の </a:t>
            </a:r>
            <a:r>
              <a:rPr lang="en-US" altLang="ja-JP" sz="3200" dirty="0" err="1"/>
              <a:t>chính</a:t>
            </a:r>
            <a:r>
              <a:rPr lang="en-US" altLang="ja-JP" sz="3200" dirty="0"/>
              <a:t> </a:t>
            </a:r>
            <a:r>
              <a:rPr lang="en-US" altLang="ja-JP" sz="3200" dirty="0" err="1"/>
              <a:t>là</a:t>
            </a:r>
            <a:r>
              <a:rPr lang="en-US" altLang="ja-JP" sz="3200" dirty="0"/>
              <a:t> </a:t>
            </a:r>
            <a:r>
              <a:rPr lang="en-US" altLang="ja-JP" sz="3200" dirty="0" err="1"/>
              <a:t>để</a:t>
            </a:r>
            <a:r>
              <a:rPr lang="en-US" altLang="ja-JP" sz="3200" dirty="0"/>
              <a:t> </a:t>
            </a:r>
            <a:r>
              <a:rPr lang="en-US" altLang="ja-JP" sz="3200" dirty="0" err="1"/>
              <a:t>bổ</a:t>
            </a:r>
            <a:r>
              <a:rPr lang="en-US" altLang="ja-JP" sz="3200" dirty="0"/>
              <a:t> </a:t>
            </a:r>
            <a:r>
              <a:rPr lang="en-US" altLang="ja-JP" sz="3200" dirty="0" err="1"/>
              <a:t>nghĩa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cho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một</a:t>
            </a:r>
            <a:r>
              <a:rPr lang="en-US" altLang="ja-JP" sz="3200" dirty="0"/>
              <a:t> </a:t>
            </a:r>
            <a:r>
              <a:rPr lang="en-US" altLang="ja-JP" sz="3200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</a:t>
            </a:r>
            <a:r>
              <a:rPr lang="en-US" altLang="ja-JP" sz="32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 </a:t>
            </a:r>
            <a:r>
              <a:rPr lang="en-US" altLang="ja-JP" sz="3200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từ</a:t>
            </a:r>
            <a:r>
              <a:rPr lang="en-US" altLang="ja-JP" sz="3200" dirty="0"/>
              <a:t>.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113762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9DAA25D3-A4CB-3C30-BDAA-1AC3068C3DE9}"/>
              </a:ext>
            </a:extLst>
          </p:cNvPr>
          <p:cNvSpPr txBox="1">
            <a:spLocks/>
          </p:cNvSpPr>
          <p:nvPr/>
        </p:nvSpPr>
        <p:spPr>
          <a:xfrm>
            <a:off x="1676699" y="219886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 TỪ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11B4BC-0716-3277-229B-23743845DDC9}"/>
              </a:ext>
            </a:extLst>
          </p:cNvPr>
          <p:cNvSpPr/>
          <p:nvPr/>
        </p:nvSpPr>
        <p:spPr>
          <a:xfrm>
            <a:off x="3336157" y="3171263"/>
            <a:ext cx="2453154" cy="951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なまえ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251A6D44-07CA-BD6E-A6DF-23B85F3BB76A}"/>
              </a:ext>
            </a:extLst>
          </p:cNvPr>
          <p:cNvSpPr/>
          <p:nvPr/>
        </p:nvSpPr>
        <p:spPr>
          <a:xfrm rot="5400000">
            <a:off x="5720594" y="3248645"/>
            <a:ext cx="953782" cy="799017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が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963EA32-1176-3790-7587-5F44A3497B4D}"/>
              </a:ext>
            </a:extLst>
          </p:cNvPr>
          <p:cNvSpPr/>
          <p:nvPr/>
        </p:nvSpPr>
        <p:spPr>
          <a:xfrm>
            <a:off x="717176" y="3173966"/>
            <a:ext cx="2618983" cy="95107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F3319-8332-EA26-0431-CDCD6A23AE0C}"/>
              </a:ext>
            </a:extLst>
          </p:cNvPr>
          <p:cNvSpPr/>
          <p:nvPr/>
        </p:nvSpPr>
        <p:spPr>
          <a:xfrm>
            <a:off x="7898310" y="3173967"/>
            <a:ext cx="2453154" cy="951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ポカ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68D49B45-C310-44E1-9BA9-E66EB7796EC2}"/>
              </a:ext>
            </a:extLst>
          </p:cNvPr>
          <p:cNvSpPr/>
          <p:nvPr/>
        </p:nvSpPr>
        <p:spPr>
          <a:xfrm rot="5400000">
            <a:off x="10278078" y="3247353"/>
            <a:ext cx="951077" cy="804305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だ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A87FF4-AABA-9715-0A3B-65A709374A3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24320" y="3643674"/>
            <a:ext cx="1273990" cy="5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AF7B4F-B226-1A4A-717E-6967302AF86B}"/>
              </a:ext>
            </a:extLst>
          </p:cNvPr>
          <p:cNvSpPr/>
          <p:nvPr/>
        </p:nvSpPr>
        <p:spPr>
          <a:xfrm>
            <a:off x="900481" y="3314882"/>
            <a:ext cx="1696133" cy="657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わたし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F00A9B-9076-3B48-760A-31ACC641E450}"/>
              </a:ext>
            </a:extLst>
          </p:cNvPr>
          <p:cNvSpPr/>
          <p:nvPr/>
        </p:nvSpPr>
        <p:spPr>
          <a:xfrm>
            <a:off x="2605279" y="3314882"/>
            <a:ext cx="556108" cy="657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の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F35C0-A6B4-E5A4-07DD-983C9C3E3316}"/>
              </a:ext>
            </a:extLst>
          </p:cNvPr>
          <p:cNvSpPr txBox="1"/>
          <p:nvPr/>
        </p:nvSpPr>
        <p:spPr>
          <a:xfrm>
            <a:off x="883003" y="2292748"/>
            <a:ext cx="553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err="1"/>
              <a:t>Tên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của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tôi</a:t>
            </a:r>
            <a:endParaRPr lang="en-US" altLang="ja-JP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25963C-3056-65A3-F4B2-1CF5B1B57D72}"/>
              </a:ext>
            </a:extLst>
          </p:cNvPr>
          <p:cNvSpPr txBox="1"/>
          <p:nvPr/>
        </p:nvSpPr>
        <p:spPr>
          <a:xfrm>
            <a:off x="8106505" y="2292748"/>
            <a:ext cx="203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err="1"/>
              <a:t>Poca</a:t>
            </a:r>
            <a:endParaRPr lang="en-US" altLang="ja-JP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27CA2-84C1-1839-5BBC-7697E1F3C976}"/>
              </a:ext>
            </a:extLst>
          </p:cNvPr>
          <p:cNvSpPr txBox="1"/>
          <p:nvPr/>
        </p:nvSpPr>
        <p:spPr>
          <a:xfrm>
            <a:off x="10437795" y="2292748"/>
            <a:ext cx="631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err="1"/>
              <a:t>là</a:t>
            </a:r>
            <a:endParaRPr lang="en-US" altLang="ja-JP" sz="3200" dirty="0"/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4E242DDE-F179-69C1-EE87-9B172A4B1414}"/>
              </a:ext>
            </a:extLst>
          </p:cNvPr>
          <p:cNvSpPr/>
          <p:nvPr/>
        </p:nvSpPr>
        <p:spPr>
          <a:xfrm>
            <a:off x="2887306" y="4306747"/>
            <a:ext cx="873401" cy="32177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0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9DAA25D3-A4CB-3C30-BDAA-1AC3068C3DE9}"/>
              </a:ext>
            </a:extLst>
          </p:cNvPr>
          <p:cNvSpPr txBox="1">
            <a:spLocks/>
          </p:cNvSpPr>
          <p:nvPr/>
        </p:nvSpPr>
        <p:spPr>
          <a:xfrm>
            <a:off x="1524000" y="201668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 TỪ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088172-012A-8B41-2941-DA9C04B01309}"/>
              </a:ext>
            </a:extLst>
          </p:cNvPr>
          <p:cNvSpPr txBox="1"/>
          <p:nvPr/>
        </p:nvSpPr>
        <p:spPr>
          <a:xfrm>
            <a:off x="1300480" y="1437466"/>
            <a:ext cx="959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QUYỂN SÁCH LÀ TIỂU THUYẾT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E1F92-7424-03AC-43DD-18FF3638A906}"/>
              </a:ext>
            </a:extLst>
          </p:cNvPr>
          <p:cNvSpPr/>
          <p:nvPr/>
        </p:nvSpPr>
        <p:spPr>
          <a:xfrm>
            <a:off x="3084556" y="2046145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ほん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537B9F83-4654-2D6E-35EA-3D4C74DF058A}"/>
              </a:ext>
            </a:extLst>
          </p:cNvPr>
          <p:cNvSpPr/>
          <p:nvPr/>
        </p:nvSpPr>
        <p:spPr>
          <a:xfrm rot="5400000">
            <a:off x="4853541" y="2100682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A02109-1D42-C050-E97C-5B40A3AEC6A2}"/>
              </a:ext>
            </a:extLst>
          </p:cNvPr>
          <p:cNvSpPr/>
          <p:nvPr/>
        </p:nvSpPr>
        <p:spPr>
          <a:xfrm>
            <a:off x="2059325" y="3867413"/>
            <a:ext cx="1823102" cy="706808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あおい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F06287-7686-2BCC-3DFB-BED6A596C979}"/>
              </a:ext>
            </a:extLst>
          </p:cNvPr>
          <p:cNvSpPr/>
          <p:nvPr/>
        </p:nvSpPr>
        <p:spPr>
          <a:xfrm>
            <a:off x="6517562" y="2046145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しょうせつ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49ED2FD1-25EB-D3A5-7C65-55C9A81EFF0C}"/>
              </a:ext>
            </a:extLst>
          </p:cNvPr>
          <p:cNvSpPr/>
          <p:nvPr/>
        </p:nvSpPr>
        <p:spPr>
          <a:xfrm rot="5400000">
            <a:off x="8289271" y="2100684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だ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14F512-0854-6C25-C9ED-80C28E3AD637}"/>
              </a:ext>
            </a:extLst>
          </p:cNvPr>
          <p:cNvCxnSpPr>
            <a:cxnSpLocks/>
          </p:cNvCxnSpPr>
          <p:nvPr/>
        </p:nvCxnSpPr>
        <p:spPr>
          <a:xfrm>
            <a:off x="5508828" y="2397351"/>
            <a:ext cx="1005589" cy="5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AD074C-40A1-1EB3-0909-50E414369A9F}"/>
              </a:ext>
            </a:extLst>
          </p:cNvPr>
          <p:cNvCxnSpPr>
            <a:cxnSpLocks/>
          </p:cNvCxnSpPr>
          <p:nvPr/>
        </p:nvCxnSpPr>
        <p:spPr>
          <a:xfrm>
            <a:off x="5945502" y="2874141"/>
            <a:ext cx="0" cy="389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76A6F3-52B6-F4D4-E4D1-CCECE4A59EF3}"/>
              </a:ext>
            </a:extLst>
          </p:cNvPr>
          <p:cNvSpPr txBox="1"/>
          <p:nvPr/>
        </p:nvSpPr>
        <p:spPr>
          <a:xfrm>
            <a:off x="1300480" y="3282639"/>
            <a:ext cx="959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QUYỂN SÁCH </a:t>
            </a:r>
            <a:r>
              <a:rPr lang="en-US" altLang="ja-JP" sz="3200" b="1" dirty="0"/>
              <a:t>MÀU XANH </a:t>
            </a:r>
            <a:r>
              <a:rPr lang="en-US" altLang="ja-JP" sz="3200" dirty="0"/>
              <a:t>LÀ TIỂU THUYẾT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9DE2C3-EDE9-E5F4-1FD4-E8B2BF3D19CF}"/>
              </a:ext>
            </a:extLst>
          </p:cNvPr>
          <p:cNvSpPr/>
          <p:nvPr/>
        </p:nvSpPr>
        <p:spPr>
          <a:xfrm>
            <a:off x="3885507" y="3867414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ほん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415DDCD0-91CE-2CA9-E4C1-0A6D2C083922}"/>
              </a:ext>
            </a:extLst>
          </p:cNvPr>
          <p:cNvSpPr/>
          <p:nvPr/>
        </p:nvSpPr>
        <p:spPr>
          <a:xfrm rot="5400000">
            <a:off x="5654492" y="3921951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6D2D84-E050-0BFF-212F-A9D406492C0B}"/>
              </a:ext>
            </a:extLst>
          </p:cNvPr>
          <p:cNvSpPr/>
          <p:nvPr/>
        </p:nvSpPr>
        <p:spPr>
          <a:xfrm>
            <a:off x="7318513" y="3867414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しょうせつ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4F7505B1-811C-96A5-C1DD-8C6A0DD8266D}"/>
              </a:ext>
            </a:extLst>
          </p:cNvPr>
          <p:cNvSpPr/>
          <p:nvPr/>
        </p:nvSpPr>
        <p:spPr>
          <a:xfrm rot="5400000">
            <a:off x="9090222" y="3921953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だ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D213CB-33BC-8533-F483-74C40D81D097}"/>
              </a:ext>
            </a:extLst>
          </p:cNvPr>
          <p:cNvCxnSpPr>
            <a:cxnSpLocks/>
          </p:cNvCxnSpPr>
          <p:nvPr/>
        </p:nvCxnSpPr>
        <p:spPr>
          <a:xfrm>
            <a:off x="6306763" y="4217361"/>
            <a:ext cx="1005589" cy="5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093292A-6782-35B7-6AF5-DF921EC25E1D}"/>
              </a:ext>
            </a:extLst>
          </p:cNvPr>
          <p:cNvSpPr/>
          <p:nvPr/>
        </p:nvSpPr>
        <p:spPr>
          <a:xfrm>
            <a:off x="1560797" y="5740896"/>
            <a:ext cx="1823102" cy="706808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あおい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E865A3-754F-20A1-8123-EFA5EAFBFEB8}"/>
              </a:ext>
            </a:extLst>
          </p:cNvPr>
          <p:cNvCxnSpPr>
            <a:cxnSpLocks/>
          </p:cNvCxnSpPr>
          <p:nvPr/>
        </p:nvCxnSpPr>
        <p:spPr>
          <a:xfrm>
            <a:off x="5942422" y="4728846"/>
            <a:ext cx="0" cy="389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EC0AEC2-7E9B-7966-DEEC-38441BBA1110}"/>
              </a:ext>
            </a:extLst>
          </p:cNvPr>
          <p:cNvSpPr/>
          <p:nvPr/>
        </p:nvSpPr>
        <p:spPr>
          <a:xfrm>
            <a:off x="3386979" y="5740897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ほん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A0CAA9CC-913D-A299-BCEF-2E851691225E}"/>
              </a:ext>
            </a:extLst>
          </p:cNvPr>
          <p:cNvSpPr/>
          <p:nvPr/>
        </p:nvSpPr>
        <p:spPr>
          <a:xfrm rot="5400000">
            <a:off x="5155964" y="5795434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EDA741-DF00-A36D-9514-BADE369A51FC}"/>
              </a:ext>
            </a:extLst>
          </p:cNvPr>
          <p:cNvSpPr/>
          <p:nvPr/>
        </p:nvSpPr>
        <p:spPr>
          <a:xfrm>
            <a:off x="8391856" y="5740897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しょうせつ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: Top Corners Rounded 40">
            <a:extLst>
              <a:ext uri="{FF2B5EF4-FFF2-40B4-BE49-F238E27FC236}">
                <a16:creationId xmlns:a16="http://schemas.microsoft.com/office/drawing/2014/main" id="{B32A3325-BEB9-9E8A-04D7-0388571F8736}"/>
              </a:ext>
            </a:extLst>
          </p:cNvPr>
          <p:cNvSpPr/>
          <p:nvPr/>
        </p:nvSpPr>
        <p:spPr>
          <a:xfrm rot="5400000">
            <a:off x="10163565" y="5795436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だ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7C60ED-51F7-AD7F-2A9E-A05BCCC68BB3}"/>
              </a:ext>
            </a:extLst>
          </p:cNvPr>
          <p:cNvCxnSpPr>
            <a:cxnSpLocks/>
          </p:cNvCxnSpPr>
          <p:nvPr/>
        </p:nvCxnSpPr>
        <p:spPr>
          <a:xfrm>
            <a:off x="5793825" y="6094300"/>
            <a:ext cx="768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A97815-D280-1738-B439-76744D7679EA}"/>
              </a:ext>
            </a:extLst>
          </p:cNvPr>
          <p:cNvSpPr txBox="1"/>
          <p:nvPr/>
        </p:nvSpPr>
        <p:spPr>
          <a:xfrm>
            <a:off x="1300480" y="5166685"/>
            <a:ext cx="959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QUYỂN SÁCH </a:t>
            </a:r>
            <a:r>
              <a:rPr lang="en-US" altLang="ja-JP" sz="3200" b="1" dirty="0"/>
              <a:t>MÀU XANH </a:t>
            </a:r>
            <a:r>
              <a:rPr lang="en-US" altLang="ja-JP" sz="3200" dirty="0"/>
              <a:t>LÀ TIỂU THUYẾT </a:t>
            </a:r>
            <a:r>
              <a:rPr lang="en-US" altLang="ja-JP" sz="3200" b="1" dirty="0"/>
              <a:t>CỦA RITSU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C49F753-F5E2-AE39-6E2E-3183F2934EB9}"/>
              </a:ext>
            </a:extLst>
          </p:cNvPr>
          <p:cNvSpPr/>
          <p:nvPr/>
        </p:nvSpPr>
        <p:spPr>
          <a:xfrm>
            <a:off x="6562593" y="5740896"/>
            <a:ext cx="1823102" cy="706808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C72C92-9B46-37BA-67F8-01E5A5F672EE}"/>
              </a:ext>
            </a:extLst>
          </p:cNvPr>
          <p:cNvSpPr/>
          <p:nvPr/>
        </p:nvSpPr>
        <p:spPr>
          <a:xfrm>
            <a:off x="6681474" y="5851933"/>
            <a:ext cx="1238960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りつ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0AD755-D409-BB80-C8F8-A7FEFFE77FF1}"/>
              </a:ext>
            </a:extLst>
          </p:cNvPr>
          <p:cNvSpPr/>
          <p:nvPr/>
        </p:nvSpPr>
        <p:spPr>
          <a:xfrm>
            <a:off x="7907763" y="5851933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の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A5CDED-683D-B7E5-2824-E03686A5952E}"/>
              </a:ext>
            </a:extLst>
          </p:cNvPr>
          <p:cNvSpPr/>
          <p:nvPr/>
        </p:nvSpPr>
        <p:spPr>
          <a:xfrm>
            <a:off x="2155954" y="3982532"/>
            <a:ext cx="1238960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あお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D6FFAC-7270-9A29-50A4-C5B526939837}"/>
              </a:ext>
            </a:extLst>
          </p:cNvPr>
          <p:cNvSpPr/>
          <p:nvPr/>
        </p:nvSpPr>
        <p:spPr>
          <a:xfrm>
            <a:off x="3382243" y="3982532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い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D270FF-0BCC-3BBD-184A-13670F7B2048}"/>
              </a:ext>
            </a:extLst>
          </p:cNvPr>
          <p:cNvSpPr/>
          <p:nvPr/>
        </p:nvSpPr>
        <p:spPr>
          <a:xfrm>
            <a:off x="1652421" y="5851933"/>
            <a:ext cx="1238960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あお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872FFC-2C2B-17C4-2E33-C48F4908EEF2}"/>
              </a:ext>
            </a:extLst>
          </p:cNvPr>
          <p:cNvSpPr/>
          <p:nvPr/>
        </p:nvSpPr>
        <p:spPr>
          <a:xfrm>
            <a:off x="2878710" y="5851933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い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2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0457A6C0-F717-7D07-A4E8-9AEE1F41A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376208"/>
              </p:ext>
            </p:extLst>
          </p:nvPr>
        </p:nvGraphicFramePr>
        <p:xfrm>
          <a:off x="39688" y="-1293813"/>
          <a:ext cx="14678025" cy="9775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06271" imgH="3885282" progId="Word.Document.12">
                  <p:embed/>
                </p:oleObj>
              </mc:Choice>
              <mc:Fallback>
                <p:oleObj name="Document" r:id="rId2" imgW="5806271" imgH="3885282" progId="Word.Document.12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0457A6C0-F717-7D07-A4E8-9AEE1F41A2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688" y="-1293813"/>
                        <a:ext cx="14678025" cy="9775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9F0A3AA-F50B-A2DE-CAE8-26F3FD49E94F}"/>
              </a:ext>
            </a:extLst>
          </p:cNvPr>
          <p:cNvSpPr/>
          <p:nvPr/>
        </p:nvSpPr>
        <p:spPr>
          <a:xfrm>
            <a:off x="342246" y="5912552"/>
            <a:ext cx="3380825" cy="706808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15823E-4CC3-1EEB-EC41-23058077C504}"/>
              </a:ext>
            </a:extLst>
          </p:cNvPr>
          <p:cNvSpPr/>
          <p:nvPr/>
        </p:nvSpPr>
        <p:spPr>
          <a:xfrm>
            <a:off x="2881527" y="4092020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えきいん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A64B8612-B693-5CEC-0F98-A9F48C1F9B52}"/>
              </a:ext>
            </a:extLst>
          </p:cNvPr>
          <p:cNvSpPr/>
          <p:nvPr/>
        </p:nvSpPr>
        <p:spPr>
          <a:xfrm rot="5400000">
            <a:off x="4650092" y="4146557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07A94-AB58-9BAE-AB98-02D1AFFB13AE}"/>
              </a:ext>
            </a:extLst>
          </p:cNvPr>
          <p:cNvSpPr/>
          <p:nvPr/>
        </p:nvSpPr>
        <p:spPr>
          <a:xfrm>
            <a:off x="8686077" y="4092018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で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4BBF9844-799F-BF34-3B67-7029FABA3663}"/>
              </a:ext>
            </a:extLst>
          </p:cNvPr>
          <p:cNvSpPr/>
          <p:nvPr/>
        </p:nvSpPr>
        <p:spPr>
          <a:xfrm rot="5400000">
            <a:off x="10457786" y="4146557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る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936914-12C3-D3A6-27A3-D48CA6E020AE}"/>
              </a:ext>
            </a:extLst>
          </p:cNvPr>
          <p:cNvSpPr/>
          <p:nvPr/>
        </p:nvSpPr>
        <p:spPr>
          <a:xfrm>
            <a:off x="1055280" y="4092019"/>
            <a:ext cx="1823102" cy="706808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5FAC2D-D3FE-5DBC-03E5-CBAA2195A5B3}"/>
              </a:ext>
            </a:extLst>
          </p:cNvPr>
          <p:cNvSpPr/>
          <p:nvPr/>
        </p:nvSpPr>
        <p:spPr>
          <a:xfrm>
            <a:off x="1930212" y="2406972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これ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9F2C762-2620-602F-57E1-E12F93B274E2}"/>
              </a:ext>
            </a:extLst>
          </p:cNvPr>
          <p:cNvSpPr/>
          <p:nvPr/>
        </p:nvSpPr>
        <p:spPr>
          <a:xfrm rot="5400000">
            <a:off x="3699197" y="2461509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901A52-5D69-B46E-4FB6-EA17D992DC9E}"/>
              </a:ext>
            </a:extLst>
          </p:cNvPr>
          <p:cNvSpPr/>
          <p:nvPr/>
        </p:nvSpPr>
        <p:spPr>
          <a:xfrm>
            <a:off x="5347531" y="2406972"/>
            <a:ext cx="1823102" cy="706808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4817BE-2F64-1C59-408B-D36EE2CFA08E}"/>
              </a:ext>
            </a:extLst>
          </p:cNvPr>
          <p:cNvSpPr/>
          <p:nvPr/>
        </p:nvSpPr>
        <p:spPr>
          <a:xfrm>
            <a:off x="7173649" y="2406972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もんだい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96698621-4E55-83A1-317E-745646AD3CD6}"/>
              </a:ext>
            </a:extLst>
          </p:cNvPr>
          <p:cNvSpPr/>
          <p:nvPr/>
        </p:nvSpPr>
        <p:spPr>
          <a:xfrm rot="5400000">
            <a:off x="8945358" y="2461511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だ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999510-95A3-FFB0-8DEC-40A15D9870ED}"/>
              </a:ext>
            </a:extLst>
          </p:cNvPr>
          <p:cNvCxnSpPr>
            <a:cxnSpLocks/>
          </p:cNvCxnSpPr>
          <p:nvPr/>
        </p:nvCxnSpPr>
        <p:spPr>
          <a:xfrm>
            <a:off x="4354613" y="2760375"/>
            <a:ext cx="1005589" cy="5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91156B-8BDD-C092-F253-809B4FA8DF12}"/>
              </a:ext>
            </a:extLst>
          </p:cNvPr>
          <p:cNvSpPr/>
          <p:nvPr/>
        </p:nvSpPr>
        <p:spPr>
          <a:xfrm>
            <a:off x="3718781" y="5918159"/>
            <a:ext cx="1159394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ひと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FEBE134C-8738-D17A-1958-0800B89E8888}"/>
              </a:ext>
            </a:extLst>
          </p:cNvPr>
          <p:cNvSpPr/>
          <p:nvPr/>
        </p:nvSpPr>
        <p:spPr>
          <a:xfrm rot="5400000">
            <a:off x="4830002" y="5964732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1F2E1C-BA2C-22FC-CA88-8BB633B24091}"/>
              </a:ext>
            </a:extLst>
          </p:cNvPr>
          <p:cNvSpPr/>
          <p:nvPr/>
        </p:nvSpPr>
        <p:spPr>
          <a:xfrm>
            <a:off x="5806636" y="5931306"/>
            <a:ext cx="1823102" cy="706808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EA3F5-6DD5-0B0F-E687-3C71E35732FB}"/>
              </a:ext>
            </a:extLst>
          </p:cNvPr>
          <p:cNvSpPr/>
          <p:nvPr/>
        </p:nvSpPr>
        <p:spPr>
          <a:xfrm>
            <a:off x="7632883" y="5931306"/>
            <a:ext cx="942151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うた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D1609A2F-9013-F7EF-7E0A-DB478EC1943D}"/>
              </a:ext>
            </a:extLst>
          </p:cNvPr>
          <p:cNvSpPr/>
          <p:nvPr/>
        </p:nvSpPr>
        <p:spPr>
          <a:xfrm rot="5400000">
            <a:off x="11197484" y="5972697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う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627F65-F9C9-62A9-115F-E48544ECC624}"/>
              </a:ext>
            </a:extLst>
          </p:cNvPr>
          <p:cNvCxnSpPr>
            <a:cxnSpLocks/>
          </p:cNvCxnSpPr>
          <p:nvPr/>
        </p:nvCxnSpPr>
        <p:spPr>
          <a:xfrm>
            <a:off x="5491244" y="6284711"/>
            <a:ext cx="315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4932C-9C0D-9AD9-D1FD-993C98ACDA2A}"/>
              </a:ext>
            </a:extLst>
          </p:cNvPr>
          <p:cNvCxnSpPr>
            <a:cxnSpLocks/>
          </p:cNvCxnSpPr>
          <p:nvPr/>
        </p:nvCxnSpPr>
        <p:spPr>
          <a:xfrm>
            <a:off x="5302363" y="4439702"/>
            <a:ext cx="4751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D842DD8-1856-8E7B-267B-FB077CDFEDD0}"/>
              </a:ext>
            </a:extLst>
          </p:cNvPr>
          <p:cNvSpPr/>
          <p:nvPr/>
        </p:nvSpPr>
        <p:spPr>
          <a:xfrm>
            <a:off x="5446689" y="2518009"/>
            <a:ext cx="1238960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おかね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BBC50B-FDFF-49FE-140A-2F13F16B8959}"/>
              </a:ext>
            </a:extLst>
          </p:cNvPr>
          <p:cNvSpPr/>
          <p:nvPr/>
        </p:nvSpPr>
        <p:spPr>
          <a:xfrm>
            <a:off x="6672978" y="2518009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の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A24F5-F918-83BC-314A-4FA8C0A487B6}"/>
              </a:ext>
            </a:extLst>
          </p:cNvPr>
          <p:cNvSpPr/>
          <p:nvPr/>
        </p:nvSpPr>
        <p:spPr>
          <a:xfrm>
            <a:off x="5908150" y="6046738"/>
            <a:ext cx="1238960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かぞく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6FA88-5CEA-B22F-60E3-E45BCC45F60C}"/>
              </a:ext>
            </a:extLst>
          </p:cNvPr>
          <p:cNvSpPr/>
          <p:nvPr/>
        </p:nvSpPr>
        <p:spPr>
          <a:xfrm>
            <a:off x="7134439" y="6046738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の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C2B365-5128-99F3-DA85-3CE86F23DD71}"/>
              </a:ext>
            </a:extLst>
          </p:cNvPr>
          <p:cNvSpPr/>
          <p:nvPr/>
        </p:nvSpPr>
        <p:spPr>
          <a:xfrm>
            <a:off x="444965" y="6018749"/>
            <a:ext cx="1313456" cy="480339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844E8D-7C25-3D8B-301B-9DFCC2C7FE65}"/>
              </a:ext>
            </a:extLst>
          </p:cNvPr>
          <p:cNvSpPr/>
          <p:nvPr/>
        </p:nvSpPr>
        <p:spPr>
          <a:xfrm>
            <a:off x="531667" y="6119526"/>
            <a:ext cx="883062" cy="3040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>
                <a:solidFill>
                  <a:schemeClr val="tx1"/>
                </a:solidFill>
              </a:rPr>
              <a:t>あ（れ）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B3EBFA-839C-2C99-9E24-CA6843D79333}"/>
              </a:ext>
            </a:extLst>
          </p:cNvPr>
          <p:cNvSpPr/>
          <p:nvPr/>
        </p:nvSpPr>
        <p:spPr>
          <a:xfrm>
            <a:off x="2321482" y="6033591"/>
            <a:ext cx="406215" cy="4803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の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CC346B-FDAE-C78A-45FC-EBCEDF818526}"/>
              </a:ext>
            </a:extLst>
          </p:cNvPr>
          <p:cNvSpPr/>
          <p:nvPr/>
        </p:nvSpPr>
        <p:spPr>
          <a:xfrm>
            <a:off x="1773292" y="6027984"/>
            <a:ext cx="1429559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おんな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700682-F1F9-B881-D275-FFCC606188C9}"/>
              </a:ext>
            </a:extLst>
          </p:cNvPr>
          <p:cNvSpPr/>
          <p:nvPr/>
        </p:nvSpPr>
        <p:spPr>
          <a:xfrm>
            <a:off x="3190180" y="6027984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の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535949-950E-B201-F08A-191592CE7BAF}"/>
              </a:ext>
            </a:extLst>
          </p:cNvPr>
          <p:cNvSpPr/>
          <p:nvPr/>
        </p:nvSpPr>
        <p:spPr>
          <a:xfrm>
            <a:off x="1422165" y="6119525"/>
            <a:ext cx="256942" cy="304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の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A6AF59-735F-631A-DAA7-359CFD0999C5}"/>
              </a:ext>
            </a:extLst>
          </p:cNvPr>
          <p:cNvSpPr/>
          <p:nvPr/>
        </p:nvSpPr>
        <p:spPr>
          <a:xfrm>
            <a:off x="1165193" y="4212291"/>
            <a:ext cx="1238960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３にん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97D40D-D593-EF5B-0D8C-9034DF11DD7E}"/>
              </a:ext>
            </a:extLst>
          </p:cNvPr>
          <p:cNvSpPr/>
          <p:nvPr/>
        </p:nvSpPr>
        <p:spPr>
          <a:xfrm>
            <a:off x="2391482" y="4212291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の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F8A36449-FDA7-4EA9-B94A-895B15C34155}"/>
              </a:ext>
            </a:extLst>
          </p:cNvPr>
          <p:cNvSpPr txBox="1">
            <a:spLocks/>
          </p:cNvSpPr>
          <p:nvPr/>
        </p:nvSpPr>
        <p:spPr>
          <a:xfrm>
            <a:off x="1676699" y="219886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 TỪ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9B0C5-6A85-1074-29F9-739038D31E52}"/>
              </a:ext>
            </a:extLst>
          </p:cNvPr>
          <p:cNvSpPr/>
          <p:nvPr/>
        </p:nvSpPr>
        <p:spPr>
          <a:xfrm>
            <a:off x="5783802" y="4097274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きっさてん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74BEFB8F-31C2-C2CD-A453-3C0F6DA30BDC}"/>
              </a:ext>
            </a:extLst>
          </p:cNvPr>
          <p:cNvSpPr/>
          <p:nvPr/>
        </p:nvSpPr>
        <p:spPr>
          <a:xfrm rot="5400000">
            <a:off x="7555512" y="4151811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から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D0CA5C-C16A-C9B5-82B7-524CDF834B4E}"/>
              </a:ext>
            </a:extLst>
          </p:cNvPr>
          <p:cNvCxnSpPr>
            <a:cxnSpLocks/>
          </p:cNvCxnSpPr>
          <p:nvPr/>
        </p:nvCxnSpPr>
        <p:spPr>
          <a:xfrm>
            <a:off x="8222806" y="4453982"/>
            <a:ext cx="4751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FFABA71-DB7C-90B1-5F87-C0AAA56F54DF}"/>
              </a:ext>
            </a:extLst>
          </p:cNvPr>
          <p:cNvSpPr/>
          <p:nvPr/>
        </p:nvSpPr>
        <p:spPr>
          <a:xfrm>
            <a:off x="9433211" y="5912552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うた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118373-123A-291E-77D3-47EB71D45445}"/>
              </a:ext>
            </a:extLst>
          </p:cNvPr>
          <p:cNvCxnSpPr>
            <a:cxnSpLocks/>
          </p:cNvCxnSpPr>
          <p:nvPr/>
        </p:nvCxnSpPr>
        <p:spPr>
          <a:xfrm>
            <a:off x="9112258" y="6298305"/>
            <a:ext cx="315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E0B06B45-FE12-CF93-CEE0-CC921FD729E4}"/>
              </a:ext>
            </a:extLst>
          </p:cNvPr>
          <p:cNvSpPr/>
          <p:nvPr/>
        </p:nvSpPr>
        <p:spPr>
          <a:xfrm rot="5400000">
            <a:off x="8526057" y="5985843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を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62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A7592EA-AF1E-6C8E-56F5-6D53E11EC348}"/>
              </a:ext>
            </a:extLst>
          </p:cNvPr>
          <p:cNvSpPr txBox="1">
            <a:spLocks/>
          </p:cNvSpPr>
          <p:nvPr/>
        </p:nvSpPr>
        <p:spPr>
          <a:xfrm>
            <a:off x="1676699" y="219886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 TỪ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05B69-4B29-BD31-5244-46F22165A71A}"/>
              </a:ext>
            </a:extLst>
          </p:cNvPr>
          <p:cNvSpPr txBox="1"/>
          <p:nvPr/>
        </p:nvSpPr>
        <p:spPr>
          <a:xfrm>
            <a:off x="995082" y="1843950"/>
            <a:ext cx="102018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Trong </a:t>
            </a:r>
            <a:r>
              <a:rPr lang="en-US" altLang="ja-JP" sz="4000" dirty="0" err="1"/>
              <a:t>tiếng</a:t>
            </a:r>
            <a:r>
              <a:rPr lang="en-US" altLang="ja-JP" sz="4000" dirty="0"/>
              <a:t> </a:t>
            </a:r>
            <a:r>
              <a:rPr lang="en-US" altLang="ja-JP" sz="4000" dirty="0" err="1"/>
              <a:t>Nhật</a:t>
            </a:r>
            <a:r>
              <a:rPr lang="en-US" altLang="ja-JP" sz="4000" dirty="0"/>
              <a:t>, </a:t>
            </a:r>
            <a:r>
              <a:rPr lang="en-US" altLang="ja-JP" sz="4000" dirty="0" err="1"/>
              <a:t>một</a:t>
            </a:r>
            <a:r>
              <a:rPr lang="en-US" altLang="ja-JP" sz="4000" dirty="0"/>
              <a:t> </a:t>
            </a:r>
            <a:r>
              <a:rPr lang="en-US" altLang="ja-JP" sz="4000" dirty="0" err="1"/>
              <a:t>số</a:t>
            </a:r>
            <a:r>
              <a:rPr lang="en-US" altLang="ja-JP" sz="4000" dirty="0"/>
              <a:t> </a:t>
            </a:r>
            <a:r>
              <a:rPr lang="en-US" altLang="ja-JP" sz="4000" dirty="0" err="1"/>
              <a:t>từ</a:t>
            </a:r>
            <a:r>
              <a:rPr lang="en-US" altLang="ja-JP" sz="4000" dirty="0"/>
              <a:t> </a:t>
            </a:r>
            <a:r>
              <a:rPr lang="en-US" altLang="ja-JP" sz="4000" dirty="0" err="1"/>
              <a:t>đáng</a:t>
            </a:r>
            <a:r>
              <a:rPr lang="en-US" altLang="ja-JP" sz="4000" dirty="0"/>
              <a:t> </a:t>
            </a:r>
            <a:r>
              <a:rPr lang="en-US" altLang="ja-JP" sz="4000" dirty="0" err="1"/>
              <a:t>lẽ</a:t>
            </a:r>
            <a:r>
              <a:rPr lang="en-US" altLang="ja-JP" sz="4000" dirty="0"/>
              <a:t> </a:t>
            </a:r>
            <a:r>
              <a:rPr lang="en-US" altLang="ja-JP" sz="4000" dirty="0" err="1"/>
              <a:t>là</a:t>
            </a:r>
            <a:r>
              <a:rPr lang="en-US" altLang="ja-JP" sz="4000" dirty="0"/>
              <a:t> “</a:t>
            </a:r>
            <a:r>
              <a:rPr lang="en-US" altLang="ja-JP" sz="4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tính</a:t>
            </a:r>
            <a:r>
              <a:rPr lang="en-US" altLang="ja-JP" sz="4000" dirty="0"/>
              <a:t> </a:t>
            </a:r>
            <a:r>
              <a:rPr lang="en-US" altLang="ja-JP" sz="4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từ</a:t>
            </a:r>
            <a:r>
              <a:rPr lang="en-US" altLang="ja-JP" sz="4000" dirty="0"/>
              <a:t>” </a:t>
            </a:r>
            <a:r>
              <a:rPr lang="en-US" altLang="ja-JP" sz="4000" dirty="0" err="1"/>
              <a:t>thì</a:t>
            </a:r>
            <a:r>
              <a:rPr lang="en-US" altLang="ja-JP" sz="4000" dirty="0"/>
              <a:t> </a:t>
            </a:r>
            <a:r>
              <a:rPr lang="en-US" altLang="ja-JP" sz="4000" dirty="0" err="1"/>
              <a:t>không</a:t>
            </a:r>
            <a:r>
              <a:rPr lang="en-US" altLang="ja-JP" sz="4000" dirty="0"/>
              <a:t> </a:t>
            </a:r>
            <a:r>
              <a:rPr lang="en-US" altLang="ja-JP" sz="4000" dirty="0" err="1"/>
              <a:t>tồn</a:t>
            </a:r>
            <a:r>
              <a:rPr lang="en-US" altLang="ja-JP" sz="4000" dirty="0"/>
              <a:t> </a:t>
            </a:r>
            <a:r>
              <a:rPr lang="en-US" altLang="ja-JP" sz="4000" dirty="0" err="1"/>
              <a:t>tại</a:t>
            </a:r>
            <a:r>
              <a:rPr lang="en-US" altLang="ja-JP" sz="4000" dirty="0"/>
              <a:t>, </a:t>
            </a:r>
            <a:r>
              <a:rPr lang="en-US" altLang="ja-JP" sz="4000" dirty="0" err="1"/>
              <a:t>nhưng</a:t>
            </a:r>
            <a:r>
              <a:rPr lang="en-US" altLang="ja-JP" sz="4000" dirty="0"/>
              <a:t> </a:t>
            </a:r>
            <a:r>
              <a:rPr lang="en-US" altLang="ja-JP" sz="4000" dirty="0" err="1"/>
              <a:t>dạng</a:t>
            </a:r>
            <a:r>
              <a:rPr lang="en-US" altLang="ja-JP" sz="4000" dirty="0"/>
              <a:t> </a:t>
            </a:r>
            <a:r>
              <a:rPr lang="en-US" altLang="ja-JP" sz="4000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</a:t>
            </a:r>
            <a:r>
              <a:rPr lang="en-US" altLang="ja-JP" sz="4000" dirty="0"/>
              <a:t> </a:t>
            </a:r>
            <a:r>
              <a:rPr lang="en-US" altLang="ja-JP" sz="4000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từ</a:t>
            </a:r>
            <a:r>
              <a:rPr lang="en-US" altLang="ja-JP" sz="4000" dirty="0"/>
              <a:t> </a:t>
            </a:r>
            <a:r>
              <a:rPr lang="en-US" altLang="ja-JP" sz="4000" dirty="0" err="1"/>
              <a:t>của</a:t>
            </a:r>
            <a:r>
              <a:rPr lang="en-US" altLang="ja-JP" sz="4000" dirty="0"/>
              <a:t> </a:t>
            </a:r>
            <a:r>
              <a:rPr lang="en-US" altLang="ja-JP" sz="4000" dirty="0" err="1"/>
              <a:t>nó</a:t>
            </a:r>
            <a:r>
              <a:rPr lang="en-US" altLang="ja-JP" sz="4000" dirty="0"/>
              <a:t> </a:t>
            </a:r>
            <a:r>
              <a:rPr lang="en-US" altLang="ja-JP" sz="4000" dirty="0" err="1"/>
              <a:t>thì</a:t>
            </a:r>
            <a:r>
              <a:rPr lang="en-US" altLang="ja-JP" sz="4000" dirty="0"/>
              <a:t> </a:t>
            </a:r>
            <a:r>
              <a:rPr lang="en-US" altLang="ja-JP" sz="4000" dirty="0" err="1"/>
              <a:t>lại</a:t>
            </a:r>
            <a:r>
              <a:rPr lang="en-US" altLang="ja-JP" sz="4000" dirty="0"/>
              <a:t> </a:t>
            </a:r>
            <a:r>
              <a:rPr lang="en-US" altLang="ja-JP" sz="4000" dirty="0" err="1"/>
              <a:t>có</a:t>
            </a:r>
            <a:r>
              <a:rPr lang="en-US" altLang="ja-JP" sz="4000" dirty="0"/>
              <a:t>.</a:t>
            </a:r>
          </a:p>
          <a:p>
            <a:pPr algn="ctr"/>
            <a:endParaRPr lang="en-US" altLang="ja-JP" sz="4000" dirty="0"/>
          </a:p>
          <a:p>
            <a:pPr algn="ctr"/>
            <a:r>
              <a:rPr lang="en-US" altLang="ja-JP" sz="4000" dirty="0" err="1"/>
              <a:t>Ví</a:t>
            </a:r>
            <a:r>
              <a:rPr lang="en-US" altLang="ja-JP" sz="4000" dirty="0"/>
              <a:t> </a:t>
            </a:r>
            <a:r>
              <a:rPr lang="en-US" altLang="ja-JP" sz="4000" dirty="0" err="1"/>
              <a:t>dụ</a:t>
            </a:r>
            <a:r>
              <a:rPr lang="en-US" altLang="ja-JP" sz="4000" dirty="0"/>
              <a:t>: </a:t>
            </a:r>
            <a:r>
              <a:rPr lang="ja-JP" altLang="en-US" sz="4000" dirty="0"/>
              <a:t>ちゃいろ、ピンク、オレンジ、．．．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13760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A7592EA-AF1E-6C8E-56F5-6D53E11EC348}"/>
              </a:ext>
            </a:extLst>
          </p:cNvPr>
          <p:cNvSpPr txBox="1">
            <a:spLocks/>
          </p:cNvSpPr>
          <p:nvPr/>
        </p:nvSpPr>
        <p:spPr>
          <a:xfrm>
            <a:off x="1676699" y="219886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 TỪ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9FF28-0D4A-5244-F326-21689711FDFE}"/>
              </a:ext>
            </a:extLst>
          </p:cNvPr>
          <p:cNvSpPr/>
          <p:nvPr/>
        </p:nvSpPr>
        <p:spPr>
          <a:xfrm>
            <a:off x="3206848" y="3250805"/>
            <a:ext cx="2453154" cy="951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へや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83ED442-3879-4C32-DF70-222B8EFCCE2B}"/>
              </a:ext>
            </a:extLst>
          </p:cNvPr>
          <p:cNvSpPr/>
          <p:nvPr/>
        </p:nvSpPr>
        <p:spPr>
          <a:xfrm rot="5400000">
            <a:off x="5592637" y="3326835"/>
            <a:ext cx="951078" cy="799017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が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CD57AD-F2F1-1AB1-9841-B18CCF48F763}"/>
              </a:ext>
            </a:extLst>
          </p:cNvPr>
          <p:cNvSpPr/>
          <p:nvPr/>
        </p:nvSpPr>
        <p:spPr>
          <a:xfrm>
            <a:off x="753694" y="3253508"/>
            <a:ext cx="2453156" cy="95107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28407-24B8-EB99-9866-2032B5034982}"/>
              </a:ext>
            </a:extLst>
          </p:cNvPr>
          <p:cNvSpPr/>
          <p:nvPr/>
        </p:nvSpPr>
        <p:spPr>
          <a:xfrm>
            <a:off x="7769001" y="3253509"/>
            <a:ext cx="2453154" cy="951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ひろ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8B78B36F-6CDD-32B9-5B0E-3A0104FFCA65}"/>
              </a:ext>
            </a:extLst>
          </p:cNvPr>
          <p:cNvSpPr/>
          <p:nvPr/>
        </p:nvSpPr>
        <p:spPr>
          <a:xfrm rot="5400000">
            <a:off x="10148769" y="3326895"/>
            <a:ext cx="951077" cy="804305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い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A44178-136C-0485-E30E-614E1A0BA36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495011" y="3723216"/>
            <a:ext cx="1273990" cy="58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3E4E497-142C-1F87-F6B4-B3C74F1B5B4D}"/>
              </a:ext>
            </a:extLst>
          </p:cNvPr>
          <p:cNvSpPr/>
          <p:nvPr/>
        </p:nvSpPr>
        <p:spPr>
          <a:xfrm>
            <a:off x="873720" y="3394424"/>
            <a:ext cx="1696133" cy="657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ピンク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82905B-4C58-FAF5-7E29-43260057D661}"/>
              </a:ext>
            </a:extLst>
          </p:cNvPr>
          <p:cNvSpPr/>
          <p:nvPr/>
        </p:nvSpPr>
        <p:spPr>
          <a:xfrm>
            <a:off x="2578518" y="3394424"/>
            <a:ext cx="556108" cy="657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の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75689-6266-E04A-BC51-C7545374366D}"/>
              </a:ext>
            </a:extLst>
          </p:cNvPr>
          <p:cNvSpPr txBox="1"/>
          <p:nvPr/>
        </p:nvSpPr>
        <p:spPr>
          <a:xfrm>
            <a:off x="753694" y="2372290"/>
            <a:ext cx="553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err="1"/>
              <a:t>Căn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phòng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màu</a:t>
            </a:r>
            <a:r>
              <a:rPr lang="en-US" altLang="ja-JP" sz="3200" dirty="0"/>
              <a:t> </a:t>
            </a:r>
            <a:r>
              <a:rPr lang="en-US" altLang="ja-JP" sz="3200" dirty="0" err="1"/>
              <a:t>hồng</a:t>
            </a:r>
            <a:endParaRPr lang="en-US" altLang="ja-JP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AB506-199B-F4E1-F92C-1D6089E7A44F}"/>
              </a:ext>
            </a:extLst>
          </p:cNvPr>
          <p:cNvSpPr txBox="1"/>
          <p:nvPr/>
        </p:nvSpPr>
        <p:spPr>
          <a:xfrm>
            <a:off x="8587544" y="2401428"/>
            <a:ext cx="203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err="1"/>
              <a:t>rộng</a:t>
            </a:r>
            <a:endParaRPr lang="en-US" altLang="ja-JP" sz="3200" dirty="0"/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86636048-9F08-0057-DB7F-2EFC26138CD3}"/>
              </a:ext>
            </a:extLst>
          </p:cNvPr>
          <p:cNvSpPr/>
          <p:nvPr/>
        </p:nvSpPr>
        <p:spPr>
          <a:xfrm>
            <a:off x="2757997" y="4386289"/>
            <a:ext cx="873401" cy="32177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19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A7592EA-AF1E-6C8E-56F5-6D53E11EC348}"/>
              </a:ext>
            </a:extLst>
          </p:cNvPr>
          <p:cNvSpPr txBox="1">
            <a:spLocks/>
          </p:cNvSpPr>
          <p:nvPr/>
        </p:nvSpPr>
        <p:spPr>
          <a:xfrm>
            <a:off x="1523999" y="255745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ĐỘNG TỪ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1884BD-D1A3-12F7-909A-0CCA2546D348}"/>
              </a:ext>
            </a:extLst>
          </p:cNvPr>
          <p:cNvSpPr/>
          <p:nvPr/>
        </p:nvSpPr>
        <p:spPr>
          <a:xfrm>
            <a:off x="5272533" y="1400706"/>
            <a:ext cx="2453154" cy="954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 TỪ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6E723CF-0599-5EC6-764E-1F172E51FFBD}"/>
              </a:ext>
            </a:extLst>
          </p:cNvPr>
          <p:cNvSpPr/>
          <p:nvPr/>
        </p:nvSpPr>
        <p:spPr>
          <a:xfrm>
            <a:off x="2653552" y="1403409"/>
            <a:ext cx="2618983" cy="95107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1D8D6-9D61-73C6-0C66-80EE5415AED6}"/>
              </a:ext>
            </a:extLst>
          </p:cNvPr>
          <p:cNvSpPr/>
          <p:nvPr/>
        </p:nvSpPr>
        <p:spPr>
          <a:xfrm>
            <a:off x="5272533" y="3339784"/>
            <a:ext cx="2453154" cy="9483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 TỪ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58932C-F41E-9C39-D1C7-24DB590BE139}"/>
              </a:ext>
            </a:extLst>
          </p:cNvPr>
          <p:cNvSpPr/>
          <p:nvPr/>
        </p:nvSpPr>
        <p:spPr>
          <a:xfrm>
            <a:off x="2653552" y="3339785"/>
            <a:ext cx="2618983" cy="95107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BE1C3-F7E6-77A4-CD90-F2C71648F885}"/>
              </a:ext>
            </a:extLst>
          </p:cNvPr>
          <p:cNvSpPr/>
          <p:nvPr/>
        </p:nvSpPr>
        <p:spPr>
          <a:xfrm>
            <a:off x="5272533" y="5274562"/>
            <a:ext cx="2453154" cy="951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 TỪ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EB7AE50-4BBB-18E4-20FB-7E9197872D7C}"/>
              </a:ext>
            </a:extLst>
          </p:cNvPr>
          <p:cNvSpPr/>
          <p:nvPr/>
        </p:nvSpPr>
        <p:spPr>
          <a:xfrm>
            <a:off x="2653552" y="5273457"/>
            <a:ext cx="2618983" cy="95107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050C4F92-B8C8-903D-6774-3380FFFEF58A}"/>
              </a:ext>
            </a:extLst>
          </p:cNvPr>
          <p:cNvSpPr/>
          <p:nvPr/>
        </p:nvSpPr>
        <p:spPr>
          <a:xfrm>
            <a:off x="4835829" y="2493694"/>
            <a:ext cx="873401" cy="32177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DA430718-CC44-4305-99B3-7C2685BE110F}"/>
              </a:ext>
            </a:extLst>
          </p:cNvPr>
          <p:cNvSpPr/>
          <p:nvPr/>
        </p:nvSpPr>
        <p:spPr>
          <a:xfrm>
            <a:off x="4835829" y="4430070"/>
            <a:ext cx="873401" cy="32177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C16673-2100-0084-1E73-A9B610F0A6D2}"/>
              </a:ext>
            </a:extLst>
          </p:cNvPr>
          <p:cNvSpPr/>
          <p:nvPr/>
        </p:nvSpPr>
        <p:spPr>
          <a:xfrm>
            <a:off x="2775410" y="3478684"/>
            <a:ext cx="1814870" cy="688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DANH TỪ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401F6-451A-71A7-3BDD-651C518633BC}"/>
              </a:ext>
            </a:extLst>
          </p:cNvPr>
          <p:cNvSpPr/>
          <p:nvPr/>
        </p:nvSpPr>
        <p:spPr>
          <a:xfrm>
            <a:off x="4590280" y="3471591"/>
            <a:ext cx="592610" cy="700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の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745CFE-1849-45BB-E4FE-F6DBE9B0E5D3}"/>
              </a:ext>
            </a:extLst>
          </p:cNvPr>
          <p:cNvSpPr/>
          <p:nvPr/>
        </p:nvSpPr>
        <p:spPr>
          <a:xfrm>
            <a:off x="2778630" y="1534869"/>
            <a:ext cx="1814870" cy="688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TÍNH TỪ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E3F37C-F732-C6FC-0F22-0206E459204F}"/>
              </a:ext>
            </a:extLst>
          </p:cNvPr>
          <p:cNvSpPr/>
          <p:nvPr/>
        </p:nvSpPr>
        <p:spPr>
          <a:xfrm>
            <a:off x="4593500" y="1527776"/>
            <a:ext cx="592610" cy="700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い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D8A42-3BBD-8A1D-352B-19FF0CC8B7C9}"/>
              </a:ext>
            </a:extLst>
          </p:cNvPr>
          <p:cNvSpPr/>
          <p:nvPr/>
        </p:nvSpPr>
        <p:spPr>
          <a:xfrm>
            <a:off x="2775410" y="5404536"/>
            <a:ext cx="1814870" cy="6889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ĐỘNG TỪ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E578FD-3FE9-4128-DCFE-4B5BC434A107}"/>
              </a:ext>
            </a:extLst>
          </p:cNvPr>
          <p:cNvSpPr/>
          <p:nvPr/>
        </p:nvSpPr>
        <p:spPr>
          <a:xfrm>
            <a:off x="4590280" y="5399728"/>
            <a:ext cx="592610" cy="700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54B54A59-02FD-6DF3-51D2-B0263DE56379}"/>
              </a:ext>
            </a:extLst>
          </p:cNvPr>
          <p:cNvSpPr/>
          <p:nvPr/>
        </p:nvSpPr>
        <p:spPr>
          <a:xfrm>
            <a:off x="4835830" y="6366447"/>
            <a:ext cx="873401" cy="32177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46D07A-840B-3BAB-A2F9-4A05F389BB9F}"/>
              </a:ext>
            </a:extLst>
          </p:cNvPr>
          <p:cNvSpPr txBox="1"/>
          <p:nvPr/>
        </p:nvSpPr>
        <p:spPr>
          <a:xfrm>
            <a:off x="8820281" y="1277983"/>
            <a:ext cx="401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72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026E32-CAA6-0859-EA16-C8EC43A1BCE9}"/>
              </a:ext>
            </a:extLst>
          </p:cNvPr>
          <p:cNvSpPr txBox="1"/>
          <p:nvPr/>
        </p:nvSpPr>
        <p:spPr>
          <a:xfrm>
            <a:off x="8820281" y="3221798"/>
            <a:ext cx="401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72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75BD97-ADC5-896A-744A-F4CDB016EB54}"/>
              </a:ext>
            </a:extLst>
          </p:cNvPr>
          <p:cNvSpPr txBox="1"/>
          <p:nvPr/>
        </p:nvSpPr>
        <p:spPr>
          <a:xfrm>
            <a:off x="8531996" y="5148830"/>
            <a:ext cx="978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sym typeface="Webdings" panose="05030102010509060703" pitchFamily="18" charset="2"/>
              </a:rPr>
              <a:t></a:t>
            </a:r>
            <a:endParaRPr lang="en-US" sz="72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7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A7592EA-AF1E-6C8E-56F5-6D53E11EC348}"/>
              </a:ext>
            </a:extLst>
          </p:cNvPr>
          <p:cNvSpPr txBox="1">
            <a:spLocks/>
          </p:cNvSpPr>
          <p:nvPr/>
        </p:nvSpPr>
        <p:spPr>
          <a:xfrm>
            <a:off x="1524000" y="309533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ĐỘNG TỪ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D965B-1198-95D8-6DC0-BEE7FF21AD4E}"/>
              </a:ext>
            </a:extLst>
          </p:cNvPr>
          <p:cNvSpPr txBox="1"/>
          <p:nvPr/>
        </p:nvSpPr>
        <p:spPr>
          <a:xfrm>
            <a:off x="4409970" y="1454494"/>
            <a:ext cx="337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err="1"/>
              <a:t>Xét</a:t>
            </a:r>
            <a:r>
              <a:rPr lang="en-US" altLang="ja-JP" sz="3200" dirty="0"/>
              <a:t> </a:t>
            </a:r>
            <a:r>
              <a:rPr lang="en-US" altLang="ja-JP" sz="3200" dirty="0" err="1"/>
              <a:t>các</a:t>
            </a:r>
            <a:r>
              <a:rPr lang="en-US" altLang="ja-JP" sz="3200" dirty="0"/>
              <a:t> </a:t>
            </a:r>
            <a:r>
              <a:rPr lang="en-US" altLang="ja-JP" sz="3200" dirty="0" err="1"/>
              <a:t>ví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dụ</a:t>
            </a:r>
            <a:r>
              <a:rPr lang="en-US" altLang="ja-JP" sz="3200" dirty="0"/>
              <a:t> </a:t>
            </a:r>
            <a:r>
              <a:rPr lang="en-US" altLang="ja-JP" sz="3200" dirty="0" err="1"/>
              <a:t>sau</a:t>
            </a:r>
            <a:r>
              <a:rPr lang="en-US" altLang="ja-JP" sz="32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D4114-003C-1C73-4DF6-4D427A64248E}"/>
              </a:ext>
            </a:extLst>
          </p:cNvPr>
          <p:cNvSpPr txBox="1"/>
          <p:nvPr/>
        </p:nvSpPr>
        <p:spPr>
          <a:xfrm>
            <a:off x="1523998" y="2734702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4400" dirty="0"/>
              <a:t>Con </a:t>
            </a:r>
            <a:r>
              <a:rPr lang="en-US" altLang="ja-JP" sz="4400" dirty="0" err="1"/>
              <a:t>chó</a:t>
            </a:r>
            <a:r>
              <a:rPr lang="en-US" altLang="ja-JP" sz="4400" dirty="0"/>
              <a:t> </a:t>
            </a:r>
            <a:r>
              <a:rPr lang="en-US" altLang="ja-JP" sz="4400" b="1" dirty="0"/>
              <a:t>(</a:t>
            </a:r>
            <a:r>
              <a:rPr lang="en-US" altLang="ja-JP" sz="4400" b="1" dirty="0" err="1"/>
              <a:t>mà</a:t>
            </a:r>
            <a:r>
              <a:rPr lang="en-US" altLang="ja-JP" sz="4400" b="1" dirty="0"/>
              <a:t> </a:t>
            </a:r>
            <a:r>
              <a:rPr lang="en-US" altLang="ja-JP" sz="4400" b="1" dirty="0" err="1"/>
              <a:t>đang</a:t>
            </a:r>
            <a:r>
              <a:rPr lang="en-US" altLang="ja-JP" sz="4400" b="1" dirty="0"/>
              <a:t>) </a:t>
            </a:r>
            <a:r>
              <a:rPr lang="en-US" altLang="ja-JP" sz="4400" b="1" dirty="0" err="1"/>
              <a:t>ngủ</a:t>
            </a:r>
            <a:r>
              <a:rPr lang="en-US" altLang="ja-JP" sz="4400" b="1" dirty="0"/>
              <a:t> </a:t>
            </a:r>
            <a:r>
              <a:rPr lang="en-US" altLang="ja-JP" sz="4400" dirty="0" err="1"/>
              <a:t>là</a:t>
            </a:r>
            <a:r>
              <a:rPr lang="en-US" altLang="ja-JP" sz="4400" dirty="0"/>
              <a:t> “Momo”.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4400" dirty="0"/>
          </a:p>
          <a:p>
            <a:endParaRPr lang="en-US" altLang="ja-JP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4400" dirty="0" err="1"/>
              <a:t>Cái</a:t>
            </a:r>
            <a:r>
              <a:rPr lang="en-US" altLang="ja-JP" sz="4400" dirty="0"/>
              <a:t> </a:t>
            </a:r>
            <a:r>
              <a:rPr lang="en-US" altLang="ja-JP" sz="4400" dirty="0" err="1"/>
              <a:t>máy</a:t>
            </a:r>
            <a:r>
              <a:rPr lang="en-US" altLang="ja-JP" sz="4400" dirty="0"/>
              <a:t> </a:t>
            </a:r>
            <a:r>
              <a:rPr lang="en-US" altLang="ja-JP" sz="4400" dirty="0" err="1"/>
              <a:t>tính</a:t>
            </a:r>
            <a:r>
              <a:rPr lang="en-US" altLang="ja-JP" sz="4400" dirty="0"/>
              <a:t> </a:t>
            </a:r>
            <a:r>
              <a:rPr lang="en-US" altLang="ja-JP" sz="4400" b="1" dirty="0"/>
              <a:t>(</a:t>
            </a:r>
            <a:r>
              <a:rPr lang="en-US" altLang="ja-JP" sz="4400" b="1" dirty="0" err="1"/>
              <a:t>mà</a:t>
            </a:r>
            <a:r>
              <a:rPr lang="en-US" altLang="ja-JP" sz="4400" b="1" dirty="0"/>
              <a:t> </a:t>
            </a:r>
            <a:r>
              <a:rPr lang="en-US" altLang="ja-JP" sz="4400" b="1" dirty="0" err="1"/>
              <a:t>đã</a:t>
            </a:r>
            <a:r>
              <a:rPr lang="en-US" altLang="ja-JP" sz="4400" b="1" dirty="0"/>
              <a:t>) </a:t>
            </a:r>
            <a:r>
              <a:rPr lang="en-US" altLang="ja-JP" sz="4400" b="1" dirty="0" err="1"/>
              <a:t>hỏng</a:t>
            </a:r>
            <a:r>
              <a:rPr lang="en-US" altLang="ja-JP" sz="4400" b="1" dirty="0"/>
              <a:t> </a:t>
            </a:r>
            <a:r>
              <a:rPr lang="en-US" altLang="ja-JP" sz="4400" dirty="0" err="1"/>
              <a:t>thì</a:t>
            </a:r>
            <a:r>
              <a:rPr lang="en-US" altLang="ja-JP" sz="4400" dirty="0"/>
              <a:t> </a:t>
            </a:r>
            <a:r>
              <a:rPr lang="en-US" altLang="ja-JP" sz="4400" dirty="0" err="1"/>
              <a:t>rẻ</a:t>
            </a:r>
            <a:r>
              <a:rPr lang="en-US" altLang="ja-JP" sz="4400" dirty="0"/>
              <a:t> </a:t>
            </a:r>
            <a:r>
              <a:rPr lang="en-US" altLang="ja-JP" sz="4400" dirty="0" err="1"/>
              <a:t>tiền</a:t>
            </a:r>
            <a:r>
              <a:rPr lang="en-US" altLang="ja-JP" sz="44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05523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78D6A2C-759C-A8BB-30E3-371E5A1370DF}"/>
              </a:ext>
            </a:extLst>
          </p:cNvPr>
          <p:cNvSpPr txBox="1">
            <a:spLocks/>
          </p:cNvSpPr>
          <p:nvPr/>
        </p:nvSpPr>
        <p:spPr>
          <a:xfrm>
            <a:off x="1494224" y="221926"/>
            <a:ext cx="9144000" cy="874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/>
              <a:t>BỔ NGHĨA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096B0-F347-7B75-47FE-DA8E5306073C}"/>
              </a:ext>
            </a:extLst>
          </p:cNvPr>
          <p:cNvSpPr txBox="1"/>
          <p:nvPr/>
        </p:nvSpPr>
        <p:spPr>
          <a:xfrm>
            <a:off x="1270704" y="1318543"/>
            <a:ext cx="959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/>
              <a:t>Hãy</a:t>
            </a:r>
            <a:r>
              <a:rPr lang="en-US" altLang="ja-JP" sz="2800" dirty="0"/>
              <a:t> </a:t>
            </a:r>
            <a:r>
              <a:rPr lang="en-US" altLang="ja-JP" sz="2800" dirty="0" err="1"/>
              <a:t>xét</a:t>
            </a:r>
            <a:r>
              <a:rPr lang="en-US" altLang="ja-JP" sz="2800" dirty="0"/>
              <a:t> </a:t>
            </a:r>
            <a:r>
              <a:rPr lang="en-US" altLang="ja-JP" sz="2800" dirty="0" err="1"/>
              <a:t>tình</a:t>
            </a:r>
            <a:r>
              <a:rPr lang="en-US" altLang="ja-JP" sz="2800" dirty="0"/>
              <a:t> </a:t>
            </a:r>
            <a:r>
              <a:rPr lang="en-US" altLang="ja-JP" sz="2800" dirty="0" err="1"/>
              <a:t>huống</a:t>
            </a:r>
            <a:r>
              <a:rPr lang="en-US" altLang="ja-JP" sz="2800" dirty="0"/>
              <a:t> </a:t>
            </a:r>
            <a:r>
              <a:rPr lang="en-US" altLang="ja-JP" sz="2800" dirty="0" err="1"/>
              <a:t>sau</a:t>
            </a:r>
            <a:r>
              <a:rPr lang="en-US" altLang="ja-JP" sz="28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F57D6-B966-E564-6556-D6C185169105}"/>
              </a:ext>
            </a:extLst>
          </p:cNvPr>
          <p:cNvSpPr txBox="1"/>
          <p:nvPr/>
        </p:nvSpPr>
        <p:spPr>
          <a:xfrm>
            <a:off x="1300480" y="2262795"/>
            <a:ext cx="95910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err="1"/>
              <a:t>Bạn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đang</a:t>
            </a:r>
            <a:r>
              <a:rPr lang="en-US" altLang="ja-JP" sz="2400" dirty="0"/>
              <a:t> ở </a:t>
            </a:r>
            <a:r>
              <a:rPr lang="en-US" altLang="ja-JP" sz="2400" dirty="0" err="1"/>
              <a:t>trong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lớp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học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thì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bỗng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nhiên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bạn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thấy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một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quyển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sách</a:t>
            </a:r>
            <a:r>
              <a:rPr lang="en-US" altLang="ja-JP" sz="2400" dirty="0"/>
              <a:t> </a:t>
            </a:r>
            <a:r>
              <a:rPr lang="en-US" altLang="ja-JP" sz="2400" b="1" dirty="0" err="1"/>
              <a:t>màu</a:t>
            </a:r>
            <a:r>
              <a:rPr lang="en-US" altLang="ja-JP" sz="2400" b="1" dirty="0"/>
              <a:t> </a:t>
            </a:r>
            <a:r>
              <a:rPr lang="en-US" altLang="ja-JP" sz="2400" b="1" dirty="0" err="1"/>
              <a:t>xanh</a:t>
            </a:r>
            <a:r>
              <a:rPr lang="en-US" altLang="ja-JP" sz="2400" b="1" dirty="0"/>
              <a:t> </a:t>
            </a:r>
            <a:r>
              <a:rPr lang="en-US" altLang="ja-JP" sz="2400" b="1" dirty="0" err="1"/>
              <a:t>dương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bị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để</a:t>
            </a:r>
            <a:r>
              <a:rPr lang="en-US" altLang="ja-JP" sz="2400" dirty="0"/>
              <a:t> </a:t>
            </a:r>
            <a:r>
              <a:rPr lang="en-US" altLang="ja-JP" sz="2400" dirty="0" err="1"/>
              <a:t>quên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trên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bàn</a:t>
            </a:r>
            <a:r>
              <a:rPr lang="en-US" altLang="ja-JP" sz="2400" dirty="0"/>
              <a:t>. Quan </a:t>
            </a:r>
            <a:r>
              <a:rPr lang="en-US" altLang="ja-JP" sz="2400" dirty="0" err="1"/>
              <a:t>sát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kỹ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thì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bạn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thấy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nó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chính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là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một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quyển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tiểu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thuyết</a:t>
            </a:r>
            <a:r>
              <a:rPr lang="en-US" altLang="ja-JP" sz="2400" dirty="0"/>
              <a:t> </a:t>
            </a:r>
            <a:r>
              <a:rPr lang="en-US" altLang="ja-JP" sz="2400" b="1" dirty="0" err="1"/>
              <a:t>của</a:t>
            </a:r>
            <a:r>
              <a:rPr lang="en-US" altLang="ja-JP" sz="2400" b="1" dirty="0"/>
              <a:t> </a:t>
            </a:r>
            <a:r>
              <a:rPr lang="en-US" altLang="ja-JP" sz="2400" b="1" dirty="0" err="1"/>
              <a:t>Ritsu</a:t>
            </a:r>
            <a:r>
              <a:rPr lang="en-US" altLang="ja-JP" sz="2400" dirty="0"/>
              <a:t>.</a:t>
            </a:r>
          </a:p>
          <a:p>
            <a:pPr algn="ctr"/>
            <a:endParaRPr lang="en-US" altLang="ja-JP" sz="2400" dirty="0"/>
          </a:p>
          <a:p>
            <a:pPr algn="ctr"/>
            <a:r>
              <a:rPr lang="en-US" altLang="ja-JP" sz="2400" dirty="0"/>
              <a:t>Trong </a:t>
            </a:r>
            <a:r>
              <a:rPr lang="en-US" altLang="ja-JP" sz="2400" dirty="0" err="1"/>
              <a:t>trường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hợp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này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bạn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có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thể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nói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là</a:t>
            </a:r>
            <a:r>
              <a:rPr lang="en-US" altLang="ja-JP" sz="2400" dirty="0"/>
              <a:t>:</a:t>
            </a:r>
          </a:p>
          <a:p>
            <a:pPr algn="ctr"/>
            <a:endParaRPr lang="en-US" altLang="ja-JP" sz="2400" dirty="0"/>
          </a:p>
          <a:p>
            <a:pPr algn="ctr"/>
            <a:endParaRPr lang="en-US" altLang="ja-JP" sz="2400" dirty="0"/>
          </a:p>
          <a:p>
            <a:pPr algn="ctr"/>
            <a:endParaRPr lang="en-US" altLang="ja-JP" sz="2400" dirty="0"/>
          </a:p>
          <a:p>
            <a:pPr algn="ctr"/>
            <a:r>
              <a:rPr lang="en-US" altLang="ja-JP" sz="4800" dirty="0" err="1"/>
              <a:t>Quyển</a:t>
            </a:r>
            <a:r>
              <a:rPr lang="en-US" altLang="ja-JP" sz="4800" dirty="0"/>
              <a:t> </a:t>
            </a:r>
            <a:r>
              <a:rPr lang="en-US" altLang="ja-JP" sz="4800" dirty="0" err="1"/>
              <a:t>sách</a:t>
            </a:r>
            <a:r>
              <a:rPr lang="en-US" altLang="ja-JP" sz="4800" dirty="0"/>
              <a:t> </a:t>
            </a:r>
            <a:r>
              <a:rPr lang="en-US" altLang="ja-JP" sz="4800" dirty="0" err="1"/>
              <a:t>là</a:t>
            </a:r>
            <a:r>
              <a:rPr lang="en-US" altLang="ja-JP" sz="4800" dirty="0"/>
              <a:t> </a:t>
            </a:r>
            <a:r>
              <a:rPr lang="en-US" altLang="ja-JP" sz="4800" dirty="0" err="1"/>
              <a:t>một</a:t>
            </a:r>
            <a:r>
              <a:rPr lang="en-US" altLang="ja-JP" sz="4800" dirty="0"/>
              <a:t> </a:t>
            </a:r>
            <a:r>
              <a:rPr lang="en-US" altLang="ja-JP" sz="4800" dirty="0" err="1"/>
              <a:t>quyển</a:t>
            </a:r>
            <a:r>
              <a:rPr lang="en-US" altLang="ja-JP" sz="4800" dirty="0"/>
              <a:t> </a:t>
            </a:r>
            <a:r>
              <a:rPr lang="en-US" altLang="ja-JP" sz="4800" dirty="0" err="1"/>
              <a:t>tiểu</a:t>
            </a:r>
            <a:r>
              <a:rPr lang="en-US" altLang="ja-JP" sz="4800" dirty="0"/>
              <a:t> </a:t>
            </a:r>
            <a:r>
              <a:rPr lang="en-US" altLang="ja-JP" sz="4800" dirty="0" err="1"/>
              <a:t>thuyết</a:t>
            </a:r>
            <a:r>
              <a:rPr lang="en-US" altLang="ja-JP" sz="4800" dirty="0"/>
              <a:t>.</a:t>
            </a:r>
          </a:p>
          <a:p>
            <a:pPr algn="ctr"/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32908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A7592EA-AF1E-6C8E-56F5-6D53E11EC348}"/>
              </a:ext>
            </a:extLst>
          </p:cNvPr>
          <p:cNvSpPr txBox="1">
            <a:spLocks/>
          </p:cNvSpPr>
          <p:nvPr/>
        </p:nvSpPr>
        <p:spPr>
          <a:xfrm>
            <a:off x="1524000" y="309533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ĐỘNG TỪ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6A114-7D74-E147-D82B-952F4A0883A8}"/>
              </a:ext>
            </a:extLst>
          </p:cNvPr>
          <p:cNvSpPr/>
          <p:nvPr/>
        </p:nvSpPr>
        <p:spPr>
          <a:xfrm>
            <a:off x="3336157" y="3135406"/>
            <a:ext cx="2453154" cy="951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パソコン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CC591D2C-5E57-18DF-84EC-B78C7173DE34}"/>
              </a:ext>
            </a:extLst>
          </p:cNvPr>
          <p:cNvSpPr/>
          <p:nvPr/>
        </p:nvSpPr>
        <p:spPr>
          <a:xfrm rot="5400000">
            <a:off x="5721946" y="3211436"/>
            <a:ext cx="951078" cy="799017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が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5DC51FD-77A8-5C42-32CA-3FB83B3CC7CD}"/>
              </a:ext>
            </a:extLst>
          </p:cNvPr>
          <p:cNvSpPr/>
          <p:nvPr/>
        </p:nvSpPr>
        <p:spPr>
          <a:xfrm>
            <a:off x="883003" y="3138109"/>
            <a:ext cx="2453156" cy="95107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こわれる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6212F1-81E0-42C1-4E75-7A0000FD32F4}"/>
              </a:ext>
            </a:extLst>
          </p:cNvPr>
          <p:cNvSpPr/>
          <p:nvPr/>
        </p:nvSpPr>
        <p:spPr>
          <a:xfrm>
            <a:off x="7898310" y="3138110"/>
            <a:ext cx="2453154" cy="951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やす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0C433CAF-A42C-8B27-BB3B-D8DCB8EB75C3}"/>
              </a:ext>
            </a:extLst>
          </p:cNvPr>
          <p:cNvSpPr/>
          <p:nvPr/>
        </p:nvSpPr>
        <p:spPr>
          <a:xfrm rot="5400000">
            <a:off x="10278078" y="3211496"/>
            <a:ext cx="951077" cy="804305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い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7F6C29-F281-2FBD-1ABF-0E15F21870A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624320" y="3607817"/>
            <a:ext cx="1273990" cy="5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B06B55-DB60-0741-CD99-94F9AF81C1E8}"/>
              </a:ext>
            </a:extLst>
          </p:cNvPr>
          <p:cNvSpPr txBox="1"/>
          <p:nvPr/>
        </p:nvSpPr>
        <p:spPr>
          <a:xfrm>
            <a:off x="883003" y="2256891"/>
            <a:ext cx="553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err="1"/>
              <a:t>Cái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máy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tính</a:t>
            </a:r>
            <a:r>
              <a:rPr lang="en-US" altLang="ja-JP" sz="3200" dirty="0"/>
              <a:t> </a:t>
            </a:r>
            <a:r>
              <a:rPr lang="en-US" altLang="ja-JP" sz="3200" dirty="0" err="1"/>
              <a:t>hỏng</a:t>
            </a:r>
            <a:endParaRPr lang="en-US" altLang="ja-JP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29A96-D412-1CEB-4510-E1326A6393F6}"/>
              </a:ext>
            </a:extLst>
          </p:cNvPr>
          <p:cNvSpPr txBox="1"/>
          <p:nvPr/>
        </p:nvSpPr>
        <p:spPr>
          <a:xfrm>
            <a:off x="8525605" y="2261152"/>
            <a:ext cx="203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err="1"/>
              <a:t>rẻ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tiền</a:t>
            </a:r>
            <a:endParaRPr lang="en-US" altLang="ja-JP" sz="3200" dirty="0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A9720FBF-ECB1-FF7D-5DBE-BF62C878F4D0}"/>
              </a:ext>
            </a:extLst>
          </p:cNvPr>
          <p:cNvSpPr/>
          <p:nvPr/>
        </p:nvSpPr>
        <p:spPr>
          <a:xfrm>
            <a:off x="2887306" y="4270890"/>
            <a:ext cx="873401" cy="32177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3CFA9-DC26-B94A-8E30-2F2BFFB65340}"/>
              </a:ext>
            </a:extLst>
          </p:cNvPr>
          <p:cNvSpPr/>
          <p:nvPr/>
        </p:nvSpPr>
        <p:spPr>
          <a:xfrm>
            <a:off x="999299" y="3279025"/>
            <a:ext cx="1696133" cy="657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こわれ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DAB005-FC25-4CDD-4ECA-DC284D439BE9}"/>
              </a:ext>
            </a:extLst>
          </p:cNvPr>
          <p:cNvSpPr/>
          <p:nvPr/>
        </p:nvSpPr>
        <p:spPr>
          <a:xfrm>
            <a:off x="2704097" y="3279025"/>
            <a:ext cx="556108" cy="6575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る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0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0457A6C0-F717-7D07-A4E8-9AEE1F41A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975207"/>
              </p:ext>
            </p:extLst>
          </p:nvPr>
        </p:nvGraphicFramePr>
        <p:xfrm>
          <a:off x="254000" y="-1381125"/>
          <a:ext cx="14863763" cy="997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06271" imgH="3906192" progId="Word.Document.12">
                  <p:embed/>
                </p:oleObj>
              </mc:Choice>
              <mc:Fallback>
                <p:oleObj name="Document" r:id="rId2" imgW="5806271" imgH="3906192" progId="Word.Document.12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0457A6C0-F717-7D07-A4E8-9AEE1F41A2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000" y="-1381125"/>
                        <a:ext cx="14863763" cy="997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0715823E-4CC3-1EEB-EC41-23058077C504}"/>
              </a:ext>
            </a:extLst>
          </p:cNvPr>
          <p:cNvSpPr/>
          <p:nvPr/>
        </p:nvSpPr>
        <p:spPr>
          <a:xfrm>
            <a:off x="3922091" y="4152023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こども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A64B8612-B693-5CEC-0F98-A9F48C1F9B52}"/>
              </a:ext>
            </a:extLst>
          </p:cNvPr>
          <p:cNvSpPr/>
          <p:nvPr/>
        </p:nvSpPr>
        <p:spPr>
          <a:xfrm rot="5400000">
            <a:off x="5690656" y="4206562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07A94-AB58-9BAE-AB98-02D1AFFB13AE}"/>
              </a:ext>
            </a:extLst>
          </p:cNvPr>
          <p:cNvSpPr/>
          <p:nvPr/>
        </p:nvSpPr>
        <p:spPr>
          <a:xfrm>
            <a:off x="7352081" y="4152022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い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4BBF9844-799F-BF34-3B67-7029FABA3663}"/>
              </a:ext>
            </a:extLst>
          </p:cNvPr>
          <p:cNvSpPr/>
          <p:nvPr/>
        </p:nvSpPr>
        <p:spPr>
          <a:xfrm rot="5400000">
            <a:off x="9123790" y="4206561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る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936914-12C3-D3A6-27A3-D48CA6E020AE}"/>
              </a:ext>
            </a:extLst>
          </p:cNvPr>
          <p:cNvSpPr/>
          <p:nvPr/>
        </p:nvSpPr>
        <p:spPr>
          <a:xfrm>
            <a:off x="2024724" y="4152022"/>
            <a:ext cx="1894222" cy="706808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おきる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5FAC2D-D3FE-5DBC-03E5-CBAA2195A5B3}"/>
              </a:ext>
            </a:extLst>
          </p:cNvPr>
          <p:cNvSpPr/>
          <p:nvPr/>
        </p:nvSpPr>
        <p:spPr>
          <a:xfrm>
            <a:off x="3922091" y="2368361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なつやすみ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9F2C762-2620-602F-57E1-E12F93B274E2}"/>
              </a:ext>
            </a:extLst>
          </p:cNvPr>
          <p:cNvSpPr/>
          <p:nvPr/>
        </p:nvSpPr>
        <p:spPr>
          <a:xfrm rot="5400000">
            <a:off x="5691076" y="2422898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4817BE-2F64-1C59-408B-D36EE2CFA08E}"/>
              </a:ext>
            </a:extLst>
          </p:cNvPr>
          <p:cNvSpPr/>
          <p:nvPr/>
        </p:nvSpPr>
        <p:spPr>
          <a:xfrm>
            <a:off x="7352081" y="2368360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たのし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96698621-4E55-83A1-317E-745646AD3CD6}"/>
              </a:ext>
            </a:extLst>
          </p:cNvPr>
          <p:cNvSpPr/>
          <p:nvPr/>
        </p:nvSpPr>
        <p:spPr>
          <a:xfrm rot="5400000">
            <a:off x="9123790" y="2422899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い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999510-95A3-FFB0-8DEC-40A15D9870ED}"/>
              </a:ext>
            </a:extLst>
          </p:cNvPr>
          <p:cNvCxnSpPr>
            <a:cxnSpLocks/>
          </p:cNvCxnSpPr>
          <p:nvPr/>
        </p:nvCxnSpPr>
        <p:spPr>
          <a:xfrm>
            <a:off x="6346492" y="2721764"/>
            <a:ext cx="1005589" cy="5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FEBE134C-8738-D17A-1958-0800B89E8888}"/>
              </a:ext>
            </a:extLst>
          </p:cNvPr>
          <p:cNvSpPr/>
          <p:nvPr/>
        </p:nvSpPr>
        <p:spPr>
          <a:xfrm rot="5400000">
            <a:off x="5531042" y="6022751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1F2E1C-BA2C-22FC-CA88-8BB633B24091}"/>
              </a:ext>
            </a:extLst>
          </p:cNvPr>
          <p:cNvSpPr/>
          <p:nvPr/>
        </p:nvSpPr>
        <p:spPr>
          <a:xfrm>
            <a:off x="6606286" y="5989326"/>
            <a:ext cx="1872233" cy="706808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すわる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EA3F5-6DD5-0B0F-E687-3C71E35732FB}"/>
              </a:ext>
            </a:extLst>
          </p:cNvPr>
          <p:cNvSpPr/>
          <p:nvPr/>
        </p:nvSpPr>
        <p:spPr>
          <a:xfrm>
            <a:off x="8478519" y="5989326"/>
            <a:ext cx="942151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ひと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627F65-F9C9-62A9-115F-E48544ECC624}"/>
              </a:ext>
            </a:extLst>
          </p:cNvPr>
          <p:cNvCxnSpPr>
            <a:cxnSpLocks/>
          </p:cNvCxnSpPr>
          <p:nvPr/>
        </p:nvCxnSpPr>
        <p:spPr>
          <a:xfrm>
            <a:off x="6192284" y="6342730"/>
            <a:ext cx="4140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D0CA5C-C16A-C9B5-82B7-524CDF834B4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2927" y="4505429"/>
            <a:ext cx="1021032" cy="8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63D3E731-0615-EEFC-8A1B-C27E548912AE}"/>
              </a:ext>
            </a:extLst>
          </p:cNvPr>
          <p:cNvSpPr txBox="1">
            <a:spLocks/>
          </p:cNvSpPr>
          <p:nvPr/>
        </p:nvSpPr>
        <p:spPr>
          <a:xfrm>
            <a:off x="1524000" y="309533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ĐỘNG TỪ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C4A1B83-5CA9-51DE-CED8-06DDDAA7DEC8}"/>
              </a:ext>
            </a:extLst>
          </p:cNvPr>
          <p:cNvSpPr/>
          <p:nvPr/>
        </p:nvSpPr>
        <p:spPr>
          <a:xfrm>
            <a:off x="2024724" y="2366163"/>
            <a:ext cx="1896090" cy="70680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おわる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0F05F5DC-A571-3282-07FD-57FC31EFFBC4}"/>
              </a:ext>
            </a:extLst>
          </p:cNvPr>
          <p:cNvSpPr/>
          <p:nvPr/>
        </p:nvSpPr>
        <p:spPr>
          <a:xfrm rot="5400000">
            <a:off x="9371693" y="6043864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だ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1E76176-0D13-9B35-E6BC-F69CF01A37C1}"/>
              </a:ext>
            </a:extLst>
          </p:cNvPr>
          <p:cNvSpPr/>
          <p:nvPr/>
        </p:nvSpPr>
        <p:spPr>
          <a:xfrm>
            <a:off x="1869522" y="5961335"/>
            <a:ext cx="1896090" cy="706808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A1B18E-8C63-6036-4B9E-780BA66D54F6}"/>
              </a:ext>
            </a:extLst>
          </p:cNvPr>
          <p:cNvSpPr/>
          <p:nvPr/>
        </p:nvSpPr>
        <p:spPr>
          <a:xfrm>
            <a:off x="1978965" y="6076767"/>
            <a:ext cx="1283660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るりさん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76CA74-36F9-4013-4315-8D03147A6AB9}"/>
              </a:ext>
            </a:extLst>
          </p:cNvPr>
          <p:cNvSpPr/>
          <p:nvPr/>
        </p:nvSpPr>
        <p:spPr>
          <a:xfrm>
            <a:off x="3249954" y="6076767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の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29BAD7-2499-A629-A131-02871E23098E}"/>
              </a:ext>
            </a:extLst>
          </p:cNvPr>
          <p:cNvSpPr/>
          <p:nvPr/>
        </p:nvSpPr>
        <p:spPr>
          <a:xfrm>
            <a:off x="3765612" y="5968214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いもうと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3FD15-768E-725E-C2C2-5D84D444A24A}"/>
              </a:ext>
            </a:extLst>
          </p:cNvPr>
          <p:cNvSpPr/>
          <p:nvPr/>
        </p:nvSpPr>
        <p:spPr>
          <a:xfrm>
            <a:off x="2142793" y="4273544"/>
            <a:ext cx="1283660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な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AF17D8-7872-4D4F-68AE-5A6FC26A6EB6}"/>
              </a:ext>
            </a:extLst>
          </p:cNvPr>
          <p:cNvSpPr/>
          <p:nvPr/>
        </p:nvSpPr>
        <p:spPr>
          <a:xfrm>
            <a:off x="3432066" y="4273544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く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111B2-35DC-58BA-0B34-AB497F39CC0C}"/>
              </a:ext>
            </a:extLst>
          </p:cNvPr>
          <p:cNvSpPr/>
          <p:nvPr/>
        </p:nvSpPr>
        <p:spPr>
          <a:xfrm>
            <a:off x="2133342" y="2481594"/>
            <a:ext cx="1283660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おわ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39B56-E286-5449-EA66-471511FC0A66}"/>
              </a:ext>
            </a:extLst>
          </p:cNvPr>
          <p:cNvSpPr/>
          <p:nvPr/>
        </p:nvSpPr>
        <p:spPr>
          <a:xfrm>
            <a:off x="3422615" y="2481594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る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3B89F9-D869-67DC-386B-72CEA51178B5}"/>
              </a:ext>
            </a:extLst>
          </p:cNvPr>
          <p:cNvSpPr/>
          <p:nvPr/>
        </p:nvSpPr>
        <p:spPr>
          <a:xfrm>
            <a:off x="6710251" y="6111061"/>
            <a:ext cx="1283660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すわ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B79F3-B04F-E163-15E1-D891C0DE1B42}"/>
              </a:ext>
            </a:extLst>
          </p:cNvPr>
          <p:cNvSpPr/>
          <p:nvPr/>
        </p:nvSpPr>
        <p:spPr>
          <a:xfrm>
            <a:off x="7981240" y="6111061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る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40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A7592EA-AF1E-6C8E-56F5-6D53E11EC348}"/>
              </a:ext>
            </a:extLst>
          </p:cNvPr>
          <p:cNvSpPr txBox="1">
            <a:spLocks/>
          </p:cNvSpPr>
          <p:nvPr/>
        </p:nvSpPr>
        <p:spPr>
          <a:xfrm>
            <a:off x="1523998" y="290119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tx1"/>
                  </a:solidFill>
                </a:ln>
              </a:rPr>
              <a:t>CÂU ĐƠN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447E51-6446-63B6-B37E-7604AF16E0DA}"/>
              </a:ext>
            </a:extLst>
          </p:cNvPr>
          <p:cNvSpPr txBox="1"/>
          <p:nvPr/>
        </p:nvSpPr>
        <p:spPr>
          <a:xfrm>
            <a:off x="1346607" y="2247880"/>
            <a:ext cx="94987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 err="1"/>
              <a:t>Vậy</a:t>
            </a:r>
            <a:r>
              <a:rPr lang="en-US" altLang="ja-JP" sz="3600" dirty="0"/>
              <a:t>, </a:t>
            </a:r>
            <a:r>
              <a:rPr lang="en-US" altLang="ja-JP" sz="3600" dirty="0" err="1"/>
              <a:t>cả</a:t>
            </a:r>
            <a:r>
              <a:rPr lang="en-US" altLang="ja-JP" sz="3600" dirty="0"/>
              <a:t> </a:t>
            </a:r>
            <a:r>
              <a:rPr lang="en-US" altLang="ja-JP" sz="3600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</a:t>
            </a:r>
            <a:r>
              <a:rPr lang="en-US" altLang="ja-JP" sz="3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 </a:t>
            </a:r>
            <a:r>
              <a:rPr lang="en-US" altLang="ja-JP" sz="3600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từ</a:t>
            </a:r>
            <a:r>
              <a:rPr lang="en-US" altLang="ja-JP" sz="3600" dirty="0"/>
              <a:t>, </a:t>
            </a:r>
            <a:r>
              <a:rPr lang="en-US" altLang="ja-JP" sz="3600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động</a:t>
            </a:r>
            <a:r>
              <a:rPr lang="en-US" altLang="ja-JP" sz="3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altLang="ja-JP" sz="3600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từ</a:t>
            </a:r>
            <a:r>
              <a:rPr lang="en-US" altLang="ja-JP" sz="3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altLang="ja-JP" sz="3600" dirty="0" err="1"/>
              <a:t>và</a:t>
            </a:r>
            <a:r>
              <a:rPr lang="en-US" altLang="ja-JP" sz="3600" dirty="0"/>
              <a:t> </a:t>
            </a:r>
            <a:r>
              <a:rPr lang="en-US" altLang="ja-JP" sz="36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tính</a:t>
            </a:r>
            <a:r>
              <a:rPr lang="en-US" altLang="ja-JP" sz="36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</a:t>
            </a:r>
            <a:r>
              <a:rPr lang="en-US" altLang="ja-JP" sz="36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từ</a:t>
            </a:r>
            <a:r>
              <a:rPr lang="en-US" altLang="ja-JP" sz="36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</a:t>
            </a:r>
            <a:r>
              <a:rPr lang="en-US" altLang="ja-JP" sz="3600" dirty="0" err="1"/>
              <a:t>đều</a:t>
            </a:r>
            <a:r>
              <a:rPr lang="en-US" altLang="ja-JP" sz="3600" dirty="0"/>
              <a:t> </a:t>
            </a:r>
            <a:r>
              <a:rPr lang="en-US" altLang="ja-JP" sz="3600" dirty="0" err="1"/>
              <a:t>có</a:t>
            </a:r>
            <a:r>
              <a:rPr lang="en-US" altLang="ja-JP" sz="3600" dirty="0"/>
              <a:t> </a:t>
            </a:r>
            <a:r>
              <a:rPr lang="en-US" altLang="ja-JP" sz="3600" dirty="0" err="1"/>
              <a:t>thể</a:t>
            </a:r>
            <a:r>
              <a:rPr lang="en-US" altLang="ja-JP" sz="3600" dirty="0"/>
              <a:t> </a:t>
            </a:r>
            <a:r>
              <a:rPr lang="en-US" altLang="ja-JP" sz="3600" dirty="0" err="1"/>
              <a:t>được</a:t>
            </a:r>
            <a:r>
              <a:rPr lang="en-US" altLang="ja-JP" sz="3600" dirty="0"/>
              <a:t> </a:t>
            </a:r>
            <a:r>
              <a:rPr lang="en-US" altLang="ja-JP" sz="3600" dirty="0" err="1"/>
              <a:t>dùng</a:t>
            </a:r>
            <a:r>
              <a:rPr lang="en-US" altLang="ja-JP" sz="3600" dirty="0"/>
              <a:t> </a:t>
            </a:r>
            <a:r>
              <a:rPr lang="en-US" altLang="ja-JP" sz="3600" dirty="0" err="1"/>
              <a:t>để</a:t>
            </a:r>
            <a:r>
              <a:rPr lang="en-US" altLang="ja-JP" sz="3600" dirty="0"/>
              <a:t> </a:t>
            </a:r>
            <a:r>
              <a:rPr lang="en-US" altLang="ja-JP" sz="3600" dirty="0" err="1"/>
              <a:t>bổ</a:t>
            </a:r>
            <a:r>
              <a:rPr lang="en-US" altLang="ja-JP" sz="3600" dirty="0"/>
              <a:t> </a:t>
            </a:r>
            <a:r>
              <a:rPr lang="en-US" altLang="ja-JP" sz="3600" dirty="0" err="1"/>
              <a:t>nghĩa</a:t>
            </a:r>
            <a:r>
              <a:rPr lang="en-US" altLang="ja-JP" sz="3600" dirty="0"/>
              <a:t> </a:t>
            </a:r>
            <a:r>
              <a:rPr lang="en-US" altLang="ja-JP" sz="3600" dirty="0" err="1"/>
              <a:t>cho</a:t>
            </a:r>
            <a:r>
              <a:rPr lang="en-US" altLang="ja-JP" sz="3600" dirty="0"/>
              <a:t> </a:t>
            </a:r>
            <a:r>
              <a:rPr lang="en-US" altLang="ja-JP" sz="3600" dirty="0" err="1"/>
              <a:t>một</a:t>
            </a:r>
            <a:r>
              <a:rPr lang="en-US" altLang="ja-JP" sz="3600" dirty="0"/>
              <a:t> </a:t>
            </a:r>
            <a:r>
              <a:rPr lang="en-US" altLang="ja-JP" sz="3600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</a:t>
            </a:r>
            <a:r>
              <a:rPr lang="en-US" altLang="ja-JP" sz="3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 </a:t>
            </a:r>
            <a:r>
              <a:rPr lang="en-US" altLang="ja-JP" sz="3600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từ</a:t>
            </a:r>
            <a:r>
              <a:rPr lang="en-US" altLang="ja-JP" sz="3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 </a:t>
            </a:r>
            <a:r>
              <a:rPr lang="en-US" altLang="ja-JP" sz="3600" dirty="0" err="1"/>
              <a:t>khác</a:t>
            </a:r>
            <a:r>
              <a:rPr lang="en-US" altLang="ja-JP" sz="3600" dirty="0"/>
              <a:t>.</a:t>
            </a:r>
          </a:p>
          <a:p>
            <a:pPr algn="ctr"/>
            <a:endParaRPr lang="en-US" altLang="ja-JP" sz="3600" dirty="0"/>
          </a:p>
          <a:p>
            <a:pPr algn="ctr"/>
            <a:r>
              <a:rPr lang="en-US" altLang="ja-JP" sz="3600" dirty="0" err="1"/>
              <a:t>Nhưng</a:t>
            </a:r>
            <a:r>
              <a:rPr lang="en-US" altLang="ja-JP" sz="3600" dirty="0"/>
              <a:t>, ta </a:t>
            </a:r>
            <a:r>
              <a:rPr lang="en-US" altLang="ja-JP" sz="3600" dirty="0" err="1"/>
              <a:t>thậm</a:t>
            </a:r>
            <a:r>
              <a:rPr lang="en-US" altLang="ja-JP" sz="3600" dirty="0"/>
              <a:t> </a:t>
            </a:r>
            <a:r>
              <a:rPr lang="en-US" altLang="ja-JP" sz="3600" dirty="0" err="1"/>
              <a:t>chí</a:t>
            </a:r>
            <a:r>
              <a:rPr lang="en-US" altLang="ja-JP" sz="3600" dirty="0"/>
              <a:t> </a:t>
            </a:r>
            <a:r>
              <a:rPr lang="en-US" altLang="ja-JP" sz="3600" dirty="0" err="1"/>
              <a:t>còn</a:t>
            </a:r>
            <a:r>
              <a:rPr lang="en-US" altLang="ja-JP" sz="3600" dirty="0"/>
              <a:t> </a:t>
            </a:r>
            <a:r>
              <a:rPr lang="en-US" altLang="ja-JP" sz="3600" dirty="0" err="1"/>
              <a:t>có</a:t>
            </a:r>
            <a:r>
              <a:rPr lang="en-US" altLang="ja-JP" sz="3600" dirty="0"/>
              <a:t> </a:t>
            </a:r>
            <a:r>
              <a:rPr lang="en-US" altLang="ja-JP" sz="3600" dirty="0" err="1"/>
              <a:t>thể</a:t>
            </a:r>
            <a:r>
              <a:rPr lang="en-US" altLang="ja-JP" sz="3600" dirty="0"/>
              <a:t> </a:t>
            </a:r>
            <a:r>
              <a:rPr lang="en-US" altLang="ja-JP" sz="3600" dirty="0" err="1"/>
              <a:t>đi</a:t>
            </a:r>
            <a:r>
              <a:rPr lang="en-US" altLang="ja-JP" sz="3600" dirty="0"/>
              <a:t> xa </a:t>
            </a:r>
            <a:r>
              <a:rPr lang="en-US" altLang="ja-JP" sz="3600" dirty="0" err="1"/>
              <a:t>hơn</a:t>
            </a:r>
            <a:r>
              <a:rPr lang="en-US" altLang="ja-JP" sz="3600" dirty="0"/>
              <a:t> </a:t>
            </a:r>
            <a:r>
              <a:rPr lang="en-US" altLang="ja-JP" sz="3600" dirty="0" err="1"/>
              <a:t>nữa</a:t>
            </a:r>
            <a:r>
              <a:rPr lang="en-US" altLang="ja-JP" sz="3600" dirty="0"/>
              <a:t>.</a:t>
            </a:r>
          </a:p>
          <a:p>
            <a:pPr algn="ctr"/>
            <a:endParaRPr lang="en-US" altLang="ja-JP" sz="3600" dirty="0"/>
          </a:p>
          <a:p>
            <a:pPr algn="ctr"/>
            <a:r>
              <a:rPr lang="en-US" altLang="ja-JP" sz="3600" dirty="0"/>
              <a:t>Ta </a:t>
            </a:r>
            <a:r>
              <a:rPr lang="en-US" altLang="ja-JP" sz="3600" dirty="0" err="1"/>
              <a:t>có</a:t>
            </a:r>
            <a:r>
              <a:rPr lang="en-US" altLang="ja-JP" sz="3600" dirty="0"/>
              <a:t> </a:t>
            </a:r>
            <a:r>
              <a:rPr lang="en-US" altLang="ja-JP" sz="3600" dirty="0" err="1"/>
              <a:t>thể</a:t>
            </a:r>
            <a:r>
              <a:rPr lang="en-US" altLang="ja-JP" sz="3600" dirty="0"/>
              <a:t> </a:t>
            </a:r>
            <a:r>
              <a:rPr lang="en-US" altLang="ja-JP" sz="3600" dirty="0" err="1"/>
              <a:t>bổ</a:t>
            </a:r>
            <a:r>
              <a:rPr lang="en-US" altLang="ja-JP" sz="3600" dirty="0"/>
              <a:t> </a:t>
            </a:r>
            <a:r>
              <a:rPr lang="en-US" altLang="ja-JP" sz="3600" dirty="0" err="1"/>
              <a:t>nghĩa</a:t>
            </a:r>
            <a:r>
              <a:rPr lang="en-US" altLang="ja-JP" sz="3600" dirty="0"/>
              <a:t> </a:t>
            </a:r>
            <a:r>
              <a:rPr lang="en-US" altLang="ja-JP" sz="3600" dirty="0" err="1"/>
              <a:t>cho</a:t>
            </a:r>
            <a:r>
              <a:rPr lang="en-US" altLang="ja-JP" sz="3600" dirty="0"/>
              <a:t> </a:t>
            </a:r>
            <a:r>
              <a:rPr lang="en-US" altLang="ja-JP" sz="3600" dirty="0" err="1"/>
              <a:t>một</a:t>
            </a:r>
            <a:r>
              <a:rPr lang="en-US" altLang="ja-JP" sz="3600" dirty="0"/>
              <a:t> </a:t>
            </a:r>
            <a:r>
              <a:rPr lang="en-US" altLang="ja-JP" sz="3600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</a:t>
            </a:r>
            <a:r>
              <a:rPr lang="en-US" altLang="ja-JP" sz="3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 </a:t>
            </a:r>
            <a:r>
              <a:rPr lang="en-US" altLang="ja-JP" sz="3600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từ</a:t>
            </a:r>
            <a:r>
              <a:rPr lang="en-US" altLang="ja-JP" sz="3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 </a:t>
            </a:r>
            <a:r>
              <a:rPr lang="en-US" altLang="ja-JP" sz="3600" dirty="0" err="1"/>
              <a:t>bằng</a:t>
            </a:r>
            <a:r>
              <a:rPr lang="en-US" altLang="ja-JP" sz="3600" dirty="0"/>
              <a:t> </a:t>
            </a:r>
            <a:r>
              <a:rPr lang="en-US" altLang="ja-JP" sz="3600" b="1" dirty="0" err="1"/>
              <a:t>một</a:t>
            </a:r>
            <a:r>
              <a:rPr lang="en-US" altLang="ja-JP" sz="3600" b="1" dirty="0"/>
              <a:t> </a:t>
            </a:r>
            <a:r>
              <a:rPr lang="en-US" altLang="ja-JP" sz="3600" b="1" dirty="0" err="1"/>
              <a:t>câu</a:t>
            </a:r>
            <a:r>
              <a:rPr lang="en-US" altLang="ja-JP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4157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A7592EA-AF1E-6C8E-56F5-6D53E11EC348}"/>
              </a:ext>
            </a:extLst>
          </p:cNvPr>
          <p:cNvSpPr txBox="1">
            <a:spLocks/>
          </p:cNvSpPr>
          <p:nvPr/>
        </p:nvSpPr>
        <p:spPr>
          <a:xfrm>
            <a:off x="1523998" y="290119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tx1"/>
                  </a:solidFill>
                </a:ln>
              </a:rPr>
              <a:t>CÂU ĐƠN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8D7DD-44AC-E74F-292F-C390D8D0ACC7}"/>
              </a:ext>
            </a:extLst>
          </p:cNvPr>
          <p:cNvSpPr txBox="1"/>
          <p:nvPr/>
        </p:nvSpPr>
        <p:spPr>
          <a:xfrm>
            <a:off x="-474023" y="2598003"/>
            <a:ext cx="1314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TÔI ĂN BỮA TỐI MÀ SAKURA MUA Ở SIÊU THỊ.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A02B08-0E45-90D0-2F38-E82086A678B8}"/>
              </a:ext>
            </a:extLst>
          </p:cNvPr>
          <p:cNvCxnSpPr/>
          <p:nvPr/>
        </p:nvCxnSpPr>
        <p:spPr>
          <a:xfrm>
            <a:off x="5425440" y="3342640"/>
            <a:ext cx="6207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F172EE-8384-57A1-EC0E-8C8F23EB0BDD}"/>
              </a:ext>
            </a:extLst>
          </p:cNvPr>
          <p:cNvCxnSpPr>
            <a:cxnSpLocks/>
          </p:cNvCxnSpPr>
          <p:nvPr/>
        </p:nvCxnSpPr>
        <p:spPr>
          <a:xfrm>
            <a:off x="2194560" y="3342639"/>
            <a:ext cx="2113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A16428B5-4607-2990-9C1D-CE8CDCCCD3DD}"/>
              </a:ext>
            </a:extLst>
          </p:cNvPr>
          <p:cNvSpPr/>
          <p:nvPr/>
        </p:nvSpPr>
        <p:spPr>
          <a:xfrm rot="5400000">
            <a:off x="5422900" y="1547276"/>
            <a:ext cx="1153160" cy="555752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8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D9E8921-BF58-3063-4FCE-469D09B986AF}"/>
              </a:ext>
            </a:extLst>
          </p:cNvPr>
          <p:cNvSpPr/>
          <p:nvPr/>
        </p:nvSpPr>
        <p:spPr>
          <a:xfrm>
            <a:off x="1906113" y="5123559"/>
            <a:ext cx="8382915" cy="95107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7592EA-AF1E-6C8E-56F5-6D53E11EC348}"/>
              </a:ext>
            </a:extLst>
          </p:cNvPr>
          <p:cNvSpPr txBox="1">
            <a:spLocks/>
          </p:cNvSpPr>
          <p:nvPr/>
        </p:nvSpPr>
        <p:spPr>
          <a:xfrm>
            <a:off x="1523998" y="290119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tx1"/>
                  </a:solidFill>
                </a:ln>
              </a:rPr>
              <a:t>CÂU ĐƠN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8D7DD-44AC-E74F-292F-C390D8D0ACC7}"/>
              </a:ext>
            </a:extLst>
          </p:cNvPr>
          <p:cNvSpPr txBox="1"/>
          <p:nvPr/>
        </p:nvSpPr>
        <p:spPr>
          <a:xfrm>
            <a:off x="2932822" y="1593902"/>
            <a:ext cx="6305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/>
              <a:t>SAKURA MUA Ở SIÊU THỊ.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F362C6-14B8-32E8-24C7-5C5409FD59A2}"/>
              </a:ext>
            </a:extLst>
          </p:cNvPr>
          <p:cNvCxnSpPr>
            <a:cxnSpLocks/>
          </p:cNvCxnSpPr>
          <p:nvPr/>
        </p:nvCxnSpPr>
        <p:spPr>
          <a:xfrm>
            <a:off x="6096000" y="3815053"/>
            <a:ext cx="0" cy="949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39C229B-C4FC-BCD0-5365-B4C38F57EE88}"/>
              </a:ext>
            </a:extLst>
          </p:cNvPr>
          <p:cNvSpPr/>
          <p:nvPr/>
        </p:nvSpPr>
        <p:spPr>
          <a:xfrm>
            <a:off x="1906114" y="2600592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さくらさん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C1393973-10FF-4D50-F855-CECCF74C0049}"/>
              </a:ext>
            </a:extLst>
          </p:cNvPr>
          <p:cNvSpPr/>
          <p:nvPr/>
        </p:nvSpPr>
        <p:spPr>
          <a:xfrm rot="5400000">
            <a:off x="3674679" y="2655131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1D95B6-BD9F-76D3-F31E-C8A000418B58}"/>
              </a:ext>
            </a:extLst>
          </p:cNvPr>
          <p:cNvSpPr/>
          <p:nvPr/>
        </p:nvSpPr>
        <p:spPr>
          <a:xfrm>
            <a:off x="7865052" y="2594986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か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820C00A-161E-63B5-6B9A-6DCB0E489272}"/>
              </a:ext>
            </a:extLst>
          </p:cNvPr>
          <p:cNvSpPr/>
          <p:nvPr/>
        </p:nvSpPr>
        <p:spPr>
          <a:xfrm rot="5400000">
            <a:off x="9636761" y="2649525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う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C6C8D2-E9C7-C634-5D63-3D32AD87047D}"/>
              </a:ext>
            </a:extLst>
          </p:cNvPr>
          <p:cNvSpPr/>
          <p:nvPr/>
        </p:nvSpPr>
        <p:spPr>
          <a:xfrm>
            <a:off x="4929750" y="2600592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スーパー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0949BD83-EDB0-1EE9-281F-FA8828649C78}"/>
              </a:ext>
            </a:extLst>
          </p:cNvPr>
          <p:cNvSpPr/>
          <p:nvPr/>
        </p:nvSpPr>
        <p:spPr>
          <a:xfrm rot="5400000">
            <a:off x="6698315" y="2655131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で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98D3D9-36BC-2ABA-4AA4-9A2A1A66CF66}"/>
              </a:ext>
            </a:extLst>
          </p:cNvPr>
          <p:cNvCxnSpPr>
            <a:cxnSpLocks/>
          </p:cNvCxnSpPr>
          <p:nvPr/>
        </p:nvCxnSpPr>
        <p:spPr>
          <a:xfrm>
            <a:off x="7360685" y="2953998"/>
            <a:ext cx="4942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70EF32-EF21-6211-1398-7AC406C2F2FA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326950" y="2953996"/>
            <a:ext cx="602800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72264-2113-E149-E500-C5DFA1DBB374}"/>
              </a:ext>
            </a:extLst>
          </p:cNvPr>
          <p:cNvSpPr/>
          <p:nvPr/>
        </p:nvSpPr>
        <p:spPr>
          <a:xfrm>
            <a:off x="2240028" y="5245694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さくらさん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933AE850-67BE-63F3-56DF-FCA334747D1D}"/>
              </a:ext>
            </a:extLst>
          </p:cNvPr>
          <p:cNvSpPr/>
          <p:nvPr/>
        </p:nvSpPr>
        <p:spPr>
          <a:xfrm rot="5400000">
            <a:off x="4008593" y="5300233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BDD83-9DE1-FABE-BBA6-048B03EFCF89}"/>
              </a:ext>
            </a:extLst>
          </p:cNvPr>
          <p:cNvSpPr/>
          <p:nvPr/>
        </p:nvSpPr>
        <p:spPr>
          <a:xfrm>
            <a:off x="8198966" y="5240088"/>
            <a:ext cx="1181254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か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556F59-18A7-E3DE-8CE4-0C7D43A2FFDE}"/>
              </a:ext>
            </a:extLst>
          </p:cNvPr>
          <p:cNvSpPr/>
          <p:nvPr/>
        </p:nvSpPr>
        <p:spPr>
          <a:xfrm>
            <a:off x="5263664" y="5245694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スーパー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4515B615-2F42-CE05-B7FE-98D77193124B}"/>
              </a:ext>
            </a:extLst>
          </p:cNvPr>
          <p:cNvSpPr/>
          <p:nvPr/>
        </p:nvSpPr>
        <p:spPr>
          <a:xfrm rot="5400000">
            <a:off x="7032229" y="5300233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で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909C27-E353-B01A-3A83-887D9191B8A1}"/>
              </a:ext>
            </a:extLst>
          </p:cNvPr>
          <p:cNvCxnSpPr>
            <a:cxnSpLocks/>
          </p:cNvCxnSpPr>
          <p:nvPr/>
        </p:nvCxnSpPr>
        <p:spPr>
          <a:xfrm>
            <a:off x="7694599" y="5599100"/>
            <a:ext cx="4942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3F9815-EA6B-FCFB-EF00-9E42F83DC18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660864" y="5599098"/>
            <a:ext cx="602800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727EE84-4211-B234-F1B3-FDAF1BB6E9D5}"/>
              </a:ext>
            </a:extLst>
          </p:cNvPr>
          <p:cNvSpPr/>
          <p:nvPr/>
        </p:nvSpPr>
        <p:spPr>
          <a:xfrm>
            <a:off x="9391334" y="5240089"/>
            <a:ext cx="597737" cy="706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う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7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D9E8921-BF58-3063-4FCE-469D09B986AF}"/>
              </a:ext>
            </a:extLst>
          </p:cNvPr>
          <p:cNvSpPr/>
          <p:nvPr/>
        </p:nvSpPr>
        <p:spPr>
          <a:xfrm>
            <a:off x="1070382" y="5214999"/>
            <a:ext cx="7338508" cy="95107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7592EA-AF1E-6C8E-56F5-6D53E11EC348}"/>
              </a:ext>
            </a:extLst>
          </p:cNvPr>
          <p:cNvSpPr txBox="1">
            <a:spLocks/>
          </p:cNvSpPr>
          <p:nvPr/>
        </p:nvSpPr>
        <p:spPr>
          <a:xfrm>
            <a:off x="1523998" y="290119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tx1"/>
                  </a:solidFill>
                </a:ln>
              </a:rPr>
              <a:t>CÂU ĐƠN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8D7DD-44AC-E74F-292F-C390D8D0ACC7}"/>
              </a:ext>
            </a:extLst>
          </p:cNvPr>
          <p:cNvSpPr txBox="1"/>
          <p:nvPr/>
        </p:nvSpPr>
        <p:spPr>
          <a:xfrm>
            <a:off x="1613857" y="4293156"/>
            <a:ext cx="8964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/>
              <a:t>BỮA TỐI MÀ SAKURA MUA Ở SIÊU THỊ.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F362C6-14B8-32E8-24C7-5C5409FD59A2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665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72264-2113-E149-E500-C5DFA1DBB374}"/>
              </a:ext>
            </a:extLst>
          </p:cNvPr>
          <p:cNvSpPr/>
          <p:nvPr/>
        </p:nvSpPr>
        <p:spPr>
          <a:xfrm>
            <a:off x="1458025" y="5344983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さくらさん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933AE850-67BE-63F3-56DF-FCA334747D1D}"/>
              </a:ext>
            </a:extLst>
          </p:cNvPr>
          <p:cNvSpPr/>
          <p:nvPr/>
        </p:nvSpPr>
        <p:spPr>
          <a:xfrm rot="5400000">
            <a:off x="3226590" y="5391672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BDD83-9DE1-FABE-BBA6-048B03EFCF89}"/>
              </a:ext>
            </a:extLst>
          </p:cNvPr>
          <p:cNvSpPr/>
          <p:nvPr/>
        </p:nvSpPr>
        <p:spPr>
          <a:xfrm>
            <a:off x="6503634" y="5352545"/>
            <a:ext cx="930961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か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556F59-18A7-E3DE-8CE4-0C7D43A2FFDE}"/>
              </a:ext>
            </a:extLst>
          </p:cNvPr>
          <p:cNvSpPr/>
          <p:nvPr/>
        </p:nvSpPr>
        <p:spPr>
          <a:xfrm>
            <a:off x="4169182" y="5337134"/>
            <a:ext cx="1445427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スーパー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4515B615-2F42-CE05-B7FE-98D77193124B}"/>
              </a:ext>
            </a:extLst>
          </p:cNvPr>
          <p:cNvSpPr/>
          <p:nvPr/>
        </p:nvSpPr>
        <p:spPr>
          <a:xfrm rot="5400000">
            <a:off x="5560071" y="5391673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で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ACDC0-393E-DABC-028C-1C2715B79E2E}"/>
              </a:ext>
            </a:extLst>
          </p:cNvPr>
          <p:cNvSpPr txBox="1"/>
          <p:nvPr/>
        </p:nvSpPr>
        <p:spPr>
          <a:xfrm>
            <a:off x="1613857" y="1288127"/>
            <a:ext cx="8964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/>
              <a:t>BỮA TỐI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D9FA74-EC14-1A82-3A16-DE0A06CDE36B}"/>
              </a:ext>
            </a:extLst>
          </p:cNvPr>
          <p:cNvSpPr/>
          <p:nvPr/>
        </p:nvSpPr>
        <p:spPr>
          <a:xfrm>
            <a:off x="8420113" y="5218304"/>
            <a:ext cx="2453154" cy="951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</a:rPr>
              <a:t>ばんごはん</a:t>
            </a:r>
            <a:endParaRPr lang="en-US" altLang="ja-JP" sz="3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82D852-932B-C739-32B9-40F71034B8D0}"/>
              </a:ext>
            </a:extLst>
          </p:cNvPr>
          <p:cNvSpPr/>
          <p:nvPr/>
        </p:nvSpPr>
        <p:spPr>
          <a:xfrm>
            <a:off x="4869420" y="2138527"/>
            <a:ext cx="2453154" cy="951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</a:rPr>
              <a:t>ばんごはん</a:t>
            </a:r>
            <a:endParaRPr lang="en-US" altLang="ja-JP" sz="30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F54B1C-E1F9-87AF-23E1-D93320EC3170}"/>
              </a:ext>
            </a:extLst>
          </p:cNvPr>
          <p:cNvCxnSpPr>
            <a:cxnSpLocks/>
          </p:cNvCxnSpPr>
          <p:nvPr/>
        </p:nvCxnSpPr>
        <p:spPr>
          <a:xfrm flipV="1">
            <a:off x="6212342" y="5703308"/>
            <a:ext cx="288982" cy="26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8F1118-C570-F521-2183-B5EDC8757791}"/>
              </a:ext>
            </a:extLst>
          </p:cNvPr>
          <p:cNvCxnSpPr>
            <a:cxnSpLocks/>
          </p:cNvCxnSpPr>
          <p:nvPr/>
        </p:nvCxnSpPr>
        <p:spPr>
          <a:xfrm flipV="1">
            <a:off x="3868977" y="5703308"/>
            <a:ext cx="288982" cy="26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F58C117-B18F-C68C-6548-83DD89C5315A}"/>
              </a:ext>
            </a:extLst>
          </p:cNvPr>
          <p:cNvSpPr/>
          <p:nvPr/>
        </p:nvSpPr>
        <p:spPr>
          <a:xfrm>
            <a:off x="7434595" y="5344983"/>
            <a:ext cx="597737" cy="706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う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66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A7592EA-AF1E-6C8E-56F5-6D53E11EC348}"/>
              </a:ext>
            </a:extLst>
          </p:cNvPr>
          <p:cNvSpPr txBox="1">
            <a:spLocks/>
          </p:cNvSpPr>
          <p:nvPr/>
        </p:nvSpPr>
        <p:spPr>
          <a:xfrm>
            <a:off x="1523998" y="290119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tx1"/>
                  </a:solidFill>
                </a:ln>
              </a:rPr>
              <a:t>CÂU ĐƠN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ACDC0-393E-DABC-028C-1C2715B79E2E}"/>
              </a:ext>
            </a:extLst>
          </p:cNvPr>
          <p:cNvSpPr txBox="1"/>
          <p:nvPr/>
        </p:nvSpPr>
        <p:spPr>
          <a:xfrm>
            <a:off x="1613857" y="1288127"/>
            <a:ext cx="8964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/>
              <a:t>TÔI ĂN BỮA TỐI.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28B2C-C546-17C7-8298-4884711A7844}"/>
              </a:ext>
            </a:extLst>
          </p:cNvPr>
          <p:cNvSpPr/>
          <p:nvPr/>
        </p:nvSpPr>
        <p:spPr>
          <a:xfrm>
            <a:off x="1986283" y="2256244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わたし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4684210-3C0B-6BEC-652A-F37959990327}"/>
              </a:ext>
            </a:extLst>
          </p:cNvPr>
          <p:cNvSpPr/>
          <p:nvPr/>
        </p:nvSpPr>
        <p:spPr>
          <a:xfrm rot="5400000">
            <a:off x="3754848" y="2310783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B5523E-75D7-F2CE-DC24-17EA0DFBC5DA}"/>
              </a:ext>
            </a:extLst>
          </p:cNvPr>
          <p:cNvSpPr/>
          <p:nvPr/>
        </p:nvSpPr>
        <p:spPr>
          <a:xfrm>
            <a:off x="7945221" y="2250638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たべ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158A920-B278-C751-C8A5-C4C773050A22}"/>
              </a:ext>
            </a:extLst>
          </p:cNvPr>
          <p:cNvSpPr/>
          <p:nvPr/>
        </p:nvSpPr>
        <p:spPr>
          <a:xfrm rot="5400000">
            <a:off x="9716930" y="2305177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る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4DFA5-04C4-9AE0-F7C6-F58DD9B19ECE}"/>
              </a:ext>
            </a:extLst>
          </p:cNvPr>
          <p:cNvSpPr/>
          <p:nvPr/>
        </p:nvSpPr>
        <p:spPr>
          <a:xfrm>
            <a:off x="5009919" y="2256244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ばんごはん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DDF3FF91-6038-DC92-37A6-906ACE195DB4}"/>
              </a:ext>
            </a:extLst>
          </p:cNvPr>
          <p:cNvSpPr/>
          <p:nvPr/>
        </p:nvSpPr>
        <p:spPr>
          <a:xfrm rot="5400000">
            <a:off x="6778484" y="2310783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を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EB3476-4ED2-A4DE-1F08-D023E2984254}"/>
              </a:ext>
            </a:extLst>
          </p:cNvPr>
          <p:cNvCxnSpPr>
            <a:cxnSpLocks/>
          </p:cNvCxnSpPr>
          <p:nvPr/>
        </p:nvCxnSpPr>
        <p:spPr>
          <a:xfrm>
            <a:off x="7440854" y="2609650"/>
            <a:ext cx="4942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5E59B0-B3DC-4CFB-1C09-7557FA976E5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407119" y="2609648"/>
            <a:ext cx="602800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lus Sign 13">
            <a:extLst>
              <a:ext uri="{FF2B5EF4-FFF2-40B4-BE49-F238E27FC236}">
                <a16:creationId xmlns:a16="http://schemas.microsoft.com/office/drawing/2014/main" id="{895AA80A-5224-8653-63DA-DE5FA3DC2490}"/>
              </a:ext>
            </a:extLst>
          </p:cNvPr>
          <p:cNvSpPr/>
          <p:nvPr/>
        </p:nvSpPr>
        <p:spPr>
          <a:xfrm>
            <a:off x="5765797" y="3477712"/>
            <a:ext cx="660400" cy="6604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86184-6736-69B3-BC0D-2973336367C8}"/>
              </a:ext>
            </a:extLst>
          </p:cNvPr>
          <p:cNvSpPr txBox="1"/>
          <p:nvPr/>
        </p:nvSpPr>
        <p:spPr>
          <a:xfrm>
            <a:off x="1613857" y="4293156"/>
            <a:ext cx="8964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/>
              <a:t>BỮA TỐI MÀ SAKURA MUA Ở SIÊU THỊ.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F413EEC-6284-A3CC-BBC8-44114B6726B5}"/>
              </a:ext>
            </a:extLst>
          </p:cNvPr>
          <p:cNvSpPr/>
          <p:nvPr/>
        </p:nvSpPr>
        <p:spPr>
          <a:xfrm>
            <a:off x="1070382" y="5214999"/>
            <a:ext cx="7338508" cy="95107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90921C-B623-F662-1FFA-E71BD58EAB56}"/>
              </a:ext>
            </a:extLst>
          </p:cNvPr>
          <p:cNvSpPr/>
          <p:nvPr/>
        </p:nvSpPr>
        <p:spPr>
          <a:xfrm>
            <a:off x="1458025" y="5344983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さくらさん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BB8FF617-073A-942F-F908-8CD5CC2F32F0}"/>
              </a:ext>
            </a:extLst>
          </p:cNvPr>
          <p:cNvSpPr/>
          <p:nvPr/>
        </p:nvSpPr>
        <p:spPr>
          <a:xfrm rot="5400000">
            <a:off x="3226590" y="5391672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40BCF4-FFB2-FB8E-7F9F-9DE0E8AAF74E}"/>
              </a:ext>
            </a:extLst>
          </p:cNvPr>
          <p:cNvSpPr/>
          <p:nvPr/>
        </p:nvSpPr>
        <p:spPr>
          <a:xfrm>
            <a:off x="6503634" y="5352545"/>
            <a:ext cx="930961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か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48FF8-6282-FFEF-89ED-AAD53224E34D}"/>
              </a:ext>
            </a:extLst>
          </p:cNvPr>
          <p:cNvSpPr/>
          <p:nvPr/>
        </p:nvSpPr>
        <p:spPr>
          <a:xfrm>
            <a:off x="4169182" y="5337134"/>
            <a:ext cx="1445427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スーパー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9B8F7428-D418-C59E-6D67-418920ABC82B}"/>
              </a:ext>
            </a:extLst>
          </p:cNvPr>
          <p:cNvSpPr/>
          <p:nvPr/>
        </p:nvSpPr>
        <p:spPr>
          <a:xfrm rot="5400000">
            <a:off x="5560071" y="5391673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で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24BAA7-6D8A-8294-A8E9-96D21A9CE0AA}"/>
              </a:ext>
            </a:extLst>
          </p:cNvPr>
          <p:cNvSpPr/>
          <p:nvPr/>
        </p:nvSpPr>
        <p:spPr>
          <a:xfrm>
            <a:off x="8420113" y="5218304"/>
            <a:ext cx="2453154" cy="951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</a:rPr>
              <a:t>ばんごはん</a:t>
            </a:r>
            <a:endParaRPr lang="en-US" altLang="ja-JP" sz="30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E6A7EB-6769-E6A0-B4AC-B759E3D36859}"/>
              </a:ext>
            </a:extLst>
          </p:cNvPr>
          <p:cNvCxnSpPr>
            <a:cxnSpLocks/>
          </p:cNvCxnSpPr>
          <p:nvPr/>
        </p:nvCxnSpPr>
        <p:spPr>
          <a:xfrm flipV="1">
            <a:off x="6212342" y="5703308"/>
            <a:ext cx="288982" cy="26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18D2B-F230-609B-465C-07695DD1DB21}"/>
              </a:ext>
            </a:extLst>
          </p:cNvPr>
          <p:cNvCxnSpPr>
            <a:cxnSpLocks/>
          </p:cNvCxnSpPr>
          <p:nvPr/>
        </p:nvCxnSpPr>
        <p:spPr>
          <a:xfrm flipV="1">
            <a:off x="3868977" y="5703308"/>
            <a:ext cx="288982" cy="26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BE0305E-702D-8FBB-F74D-44A455532551}"/>
              </a:ext>
            </a:extLst>
          </p:cNvPr>
          <p:cNvSpPr/>
          <p:nvPr/>
        </p:nvSpPr>
        <p:spPr>
          <a:xfrm>
            <a:off x="7434595" y="5344983"/>
            <a:ext cx="597737" cy="706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う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3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A749DDD4-B1AE-1ABE-018D-A800468997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730490"/>
              </p:ext>
            </p:extLst>
          </p:nvPr>
        </p:nvGraphicFramePr>
        <p:xfrm>
          <a:off x="0" y="2208213"/>
          <a:ext cx="12160250" cy="820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06271" imgH="3923497" progId="Word.Document.12">
                  <p:embed/>
                </p:oleObj>
              </mc:Choice>
              <mc:Fallback>
                <p:oleObj name="Document" r:id="rId2" imgW="5806271" imgH="3923497" progId="Word.Document.12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0457A6C0-F717-7D07-A4E8-9AEE1F41A2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2208213"/>
                        <a:ext cx="12160250" cy="820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FA7592EA-AF1E-6C8E-56F5-6D53E11EC348}"/>
              </a:ext>
            </a:extLst>
          </p:cNvPr>
          <p:cNvSpPr txBox="1">
            <a:spLocks/>
          </p:cNvSpPr>
          <p:nvPr/>
        </p:nvSpPr>
        <p:spPr>
          <a:xfrm>
            <a:off x="1523998" y="290119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tx1"/>
                  </a:solidFill>
                </a:ln>
              </a:rPr>
              <a:t>CÂU ĐƠN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ACDC0-393E-DABC-028C-1C2715B79E2E}"/>
              </a:ext>
            </a:extLst>
          </p:cNvPr>
          <p:cNvSpPr txBox="1"/>
          <p:nvPr/>
        </p:nvSpPr>
        <p:spPr>
          <a:xfrm>
            <a:off x="1025366" y="1803989"/>
            <a:ext cx="10141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/>
              <a:t>TÔI ĂN BỮA TỐI</a:t>
            </a:r>
            <a:r>
              <a:rPr lang="ja-JP" altLang="en-US" sz="4400" dirty="0"/>
              <a:t> </a:t>
            </a:r>
            <a:r>
              <a:rPr lang="en-US" altLang="ja-JP" sz="4400" dirty="0"/>
              <a:t>SAKURA</a:t>
            </a:r>
            <a:r>
              <a:rPr lang="ja-JP" altLang="en-US" sz="4400" dirty="0"/>
              <a:t> </a:t>
            </a:r>
            <a:r>
              <a:rPr lang="en-US" altLang="ja-JP" sz="4400" dirty="0"/>
              <a:t>MUA</a:t>
            </a:r>
            <a:r>
              <a:rPr lang="ja-JP" altLang="en-US" sz="4400" dirty="0"/>
              <a:t> </a:t>
            </a:r>
            <a:r>
              <a:rPr lang="en-US" altLang="ja-JP" sz="4400" dirty="0"/>
              <a:t>Ở SIÊU THỊ.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28B2C-C546-17C7-8298-4884711A7844}"/>
              </a:ext>
            </a:extLst>
          </p:cNvPr>
          <p:cNvSpPr/>
          <p:nvPr/>
        </p:nvSpPr>
        <p:spPr>
          <a:xfrm>
            <a:off x="454944" y="3372682"/>
            <a:ext cx="1289729" cy="704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わたし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4684210-3C0B-6BEC-652A-F37959990327}"/>
              </a:ext>
            </a:extLst>
          </p:cNvPr>
          <p:cNvSpPr/>
          <p:nvPr/>
        </p:nvSpPr>
        <p:spPr>
          <a:xfrm rot="5400000">
            <a:off x="2862821" y="3427221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B5523E-75D7-F2CE-DC24-17EA0DFBC5DA}"/>
              </a:ext>
            </a:extLst>
          </p:cNvPr>
          <p:cNvSpPr/>
          <p:nvPr/>
        </p:nvSpPr>
        <p:spPr>
          <a:xfrm>
            <a:off x="10360461" y="3372683"/>
            <a:ext cx="949695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たべ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158A920-B278-C751-C8A5-C4C773050A22}"/>
              </a:ext>
            </a:extLst>
          </p:cNvPr>
          <p:cNvSpPr/>
          <p:nvPr/>
        </p:nvSpPr>
        <p:spPr>
          <a:xfrm rot="5400000">
            <a:off x="11265717" y="3427220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る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4DFA5-04C4-9AE0-F7C6-F58DD9B19ECE}"/>
              </a:ext>
            </a:extLst>
          </p:cNvPr>
          <p:cNvSpPr/>
          <p:nvPr/>
        </p:nvSpPr>
        <p:spPr>
          <a:xfrm>
            <a:off x="7669000" y="3378288"/>
            <a:ext cx="1813004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ばんごはん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DDF3FF91-6038-DC92-37A6-906ACE195DB4}"/>
              </a:ext>
            </a:extLst>
          </p:cNvPr>
          <p:cNvSpPr/>
          <p:nvPr/>
        </p:nvSpPr>
        <p:spPr>
          <a:xfrm rot="5400000">
            <a:off x="9437564" y="3432827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を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EB3476-4ED2-A4DE-1F08-D023E2984254}"/>
              </a:ext>
            </a:extLst>
          </p:cNvPr>
          <p:cNvCxnSpPr>
            <a:cxnSpLocks/>
          </p:cNvCxnSpPr>
          <p:nvPr/>
        </p:nvCxnSpPr>
        <p:spPr>
          <a:xfrm>
            <a:off x="10086040" y="3731694"/>
            <a:ext cx="2643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5E59B0-B3DC-4CFB-1C09-7557FA976E5D}"/>
              </a:ext>
            </a:extLst>
          </p:cNvPr>
          <p:cNvCxnSpPr>
            <a:cxnSpLocks/>
          </p:cNvCxnSpPr>
          <p:nvPr/>
        </p:nvCxnSpPr>
        <p:spPr>
          <a:xfrm flipV="1">
            <a:off x="3515092" y="3726086"/>
            <a:ext cx="602800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7ABDFAD-1D10-6B57-80E5-B4B699244041}"/>
              </a:ext>
            </a:extLst>
          </p:cNvPr>
          <p:cNvSpPr/>
          <p:nvPr/>
        </p:nvSpPr>
        <p:spPr>
          <a:xfrm>
            <a:off x="2593825" y="3374544"/>
            <a:ext cx="5075443" cy="704944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E07A64-713A-9374-7E69-5A93B13A3CE2}"/>
              </a:ext>
            </a:extLst>
          </p:cNvPr>
          <p:cNvSpPr/>
          <p:nvPr/>
        </p:nvSpPr>
        <p:spPr>
          <a:xfrm>
            <a:off x="2743554" y="3462524"/>
            <a:ext cx="1369228" cy="530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さくらさん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4D6C205F-2ACE-7299-D09B-1332A390D820}"/>
              </a:ext>
            </a:extLst>
          </p:cNvPr>
          <p:cNvSpPr/>
          <p:nvPr/>
        </p:nvSpPr>
        <p:spPr>
          <a:xfrm rot="5400000">
            <a:off x="4083899" y="3503486"/>
            <a:ext cx="530844" cy="44892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が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E06490-BDBD-90ED-9731-5BF5950BF70C}"/>
              </a:ext>
            </a:extLst>
          </p:cNvPr>
          <p:cNvSpPr/>
          <p:nvPr/>
        </p:nvSpPr>
        <p:spPr>
          <a:xfrm>
            <a:off x="6591256" y="3462523"/>
            <a:ext cx="448924" cy="530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か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4FF699-A4EE-8B43-CBFC-5BAC3FCC9D55}"/>
              </a:ext>
            </a:extLst>
          </p:cNvPr>
          <p:cNvSpPr/>
          <p:nvPr/>
        </p:nvSpPr>
        <p:spPr>
          <a:xfrm>
            <a:off x="4798246" y="3462523"/>
            <a:ext cx="1103883" cy="530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スーパー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D208BB1F-21C8-59AF-9B00-60F1599C160F}"/>
              </a:ext>
            </a:extLst>
          </p:cNvPr>
          <p:cNvSpPr/>
          <p:nvPr/>
        </p:nvSpPr>
        <p:spPr>
          <a:xfrm rot="5400000">
            <a:off x="5861169" y="3503486"/>
            <a:ext cx="530844" cy="44892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で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AA48B9-48C4-C7C9-0056-35A719F137D3}"/>
              </a:ext>
            </a:extLst>
          </p:cNvPr>
          <p:cNvCxnSpPr>
            <a:cxnSpLocks/>
          </p:cNvCxnSpPr>
          <p:nvPr/>
        </p:nvCxnSpPr>
        <p:spPr>
          <a:xfrm flipV="1">
            <a:off x="6375860" y="3743356"/>
            <a:ext cx="217038" cy="1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0B6AE8-0F51-27AB-CB2A-2B9BB2173093}"/>
              </a:ext>
            </a:extLst>
          </p:cNvPr>
          <p:cNvCxnSpPr>
            <a:cxnSpLocks/>
          </p:cNvCxnSpPr>
          <p:nvPr/>
        </p:nvCxnSpPr>
        <p:spPr>
          <a:xfrm flipV="1">
            <a:off x="4577760" y="3741372"/>
            <a:ext cx="217038" cy="1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EBD280-82FA-DFD9-7B6A-693D8DE4B13D}"/>
              </a:ext>
            </a:extLst>
          </p:cNvPr>
          <p:cNvCxnSpPr>
            <a:cxnSpLocks/>
          </p:cNvCxnSpPr>
          <p:nvPr/>
        </p:nvCxnSpPr>
        <p:spPr>
          <a:xfrm>
            <a:off x="2335831" y="3724222"/>
            <a:ext cx="257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C8CCE527-1E34-A316-77F0-CF7A89D776DF}"/>
              </a:ext>
            </a:extLst>
          </p:cNvPr>
          <p:cNvSpPr/>
          <p:nvPr/>
        </p:nvSpPr>
        <p:spPr>
          <a:xfrm rot="5400000">
            <a:off x="1683560" y="3425356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31B542-11C1-220D-04B4-304F74090273}"/>
              </a:ext>
            </a:extLst>
          </p:cNvPr>
          <p:cNvSpPr/>
          <p:nvPr/>
        </p:nvSpPr>
        <p:spPr>
          <a:xfrm>
            <a:off x="7050278" y="3458801"/>
            <a:ext cx="448924" cy="5308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う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63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>
            <a:extLst>
              <a:ext uri="{FF2B5EF4-FFF2-40B4-BE49-F238E27FC236}">
                <a16:creationId xmlns:a16="http://schemas.microsoft.com/office/drawing/2014/main" id="{B1ED9BDB-BC35-075C-CDC7-F6DCA081E4E2}"/>
              </a:ext>
            </a:extLst>
          </p:cNvPr>
          <p:cNvSpPr txBox="1">
            <a:spLocks/>
          </p:cNvSpPr>
          <p:nvPr/>
        </p:nvSpPr>
        <p:spPr>
          <a:xfrm>
            <a:off x="1523998" y="290119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tx1"/>
                  </a:solidFill>
                </a:ln>
              </a:rPr>
              <a:t>CÂU ĐƠN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44B33-841B-11D2-E1A6-277788BFDE12}"/>
              </a:ext>
            </a:extLst>
          </p:cNvPr>
          <p:cNvSpPr txBox="1"/>
          <p:nvPr/>
        </p:nvSpPr>
        <p:spPr>
          <a:xfrm>
            <a:off x="1299667" y="2236400"/>
            <a:ext cx="949878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0" dirty="0" err="1"/>
              <a:t>Lưu</a:t>
            </a:r>
            <a:r>
              <a:rPr lang="en-US" altLang="ja-JP" sz="2300" dirty="0"/>
              <a:t> ý 1: </a:t>
            </a:r>
          </a:p>
          <a:p>
            <a:r>
              <a:rPr lang="en-US" altLang="ja-JP" sz="2300" dirty="0" err="1"/>
              <a:t>khi</a:t>
            </a:r>
            <a:r>
              <a:rPr lang="en-US" altLang="ja-JP" sz="2300" dirty="0"/>
              <a:t> </a:t>
            </a:r>
            <a:r>
              <a:rPr lang="en-US" altLang="ja-JP" sz="2300" dirty="0" err="1"/>
              <a:t>có</a:t>
            </a:r>
            <a:r>
              <a:rPr lang="en-US" altLang="ja-JP" sz="2300" dirty="0"/>
              <a:t> </a:t>
            </a:r>
            <a:r>
              <a:rPr lang="en-US" altLang="ja-JP" sz="2300" dirty="0" err="1"/>
              <a:t>nhiều</a:t>
            </a:r>
            <a:r>
              <a:rPr lang="en-US" altLang="ja-JP" sz="2300" dirty="0"/>
              <a:t> </a:t>
            </a:r>
            <a:r>
              <a:rPr lang="en-US" altLang="ja-JP" sz="2300" dirty="0" err="1"/>
              <a:t>từ</a:t>
            </a:r>
            <a:r>
              <a:rPr lang="en-US" altLang="ja-JP" sz="2300" dirty="0"/>
              <a:t> </a:t>
            </a:r>
            <a:r>
              <a:rPr lang="en-US" altLang="ja-JP" sz="2300" b="1" dirty="0" err="1"/>
              <a:t>khác</a:t>
            </a:r>
            <a:r>
              <a:rPr lang="en-US" altLang="ja-JP" sz="2300" b="1" dirty="0"/>
              <a:t> </a:t>
            </a:r>
            <a:r>
              <a:rPr lang="en-US" altLang="ja-JP" sz="2300" b="1" dirty="0" err="1"/>
              <a:t>loại</a:t>
            </a:r>
            <a:r>
              <a:rPr lang="en-US" altLang="ja-JP" sz="2300" b="1" dirty="0"/>
              <a:t> </a:t>
            </a:r>
            <a:r>
              <a:rPr lang="en-US" altLang="ja-JP" sz="2300" dirty="0"/>
              <a:t>(</a:t>
            </a:r>
            <a:r>
              <a:rPr lang="en-US" altLang="ja-JP" sz="2300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</a:t>
            </a:r>
            <a:r>
              <a:rPr lang="en-US" altLang="ja-JP" sz="2300" dirty="0"/>
              <a:t> - </a:t>
            </a:r>
            <a:r>
              <a:rPr lang="en-US" altLang="ja-JP" sz="2300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động</a:t>
            </a:r>
            <a:r>
              <a:rPr lang="en-US" altLang="ja-JP" sz="2300" dirty="0"/>
              <a:t> - </a:t>
            </a:r>
            <a:r>
              <a:rPr lang="en-US" altLang="ja-JP" sz="23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tính</a:t>
            </a:r>
            <a:r>
              <a:rPr lang="en-US" altLang="ja-JP" sz="2300" dirty="0"/>
              <a:t>) </a:t>
            </a:r>
            <a:r>
              <a:rPr lang="en-US" altLang="ja-JP" sz="2300" dirty="0" err="1"/>
              <a:t>cùng</a:t>
            </a:r>
            <a:r>
              <a:rPr lang="en-US" altLang="ja-JP" sz="2300" dirty="0"/>
              <a:t> </a:t>
            </a:r>
            <a:r>
              <a:rPr lang="en-US" altLang="ja-JP" sz="2300" dirty="0" err="1"/>
              <a:t>bổ</a:t>
            </a:r>
            <a:r>
              <a:rPr lang="en-US" altLang="ja-JP" sz="2300" dirty="0"/>
              <a:t> </a:t>
            </a:r>
            <a:r>
              <a:rPr lang="en-US" altLang="ja-JP" sz="2300" dirty="0" err="1"/>
              <a:t>nghĩa</a:t>
            </a:r>
            <a:r>
              <a:rPr lang="en-US" altLang="ja-JP" sz="2300" dirty="0"/>
              <a:t> </a:t>
            </a:r>
            <a:r>
              <a:rPr lang="en-US" altLang="ja-JP" sz="2300" dirty="0" err="1"/>
              <a:t>cho</a:t>
            </a:r>
            <a:r>
              <a:rPr lang="en-US" altLang="ja-JP" sz="2300" dirty="0"/>
              <a:t> 1 </a:t>
            </a:r>
            <a:r>
              <a:rPr lang="en-US" altLang="ja-JP" sz="2300" dirty="0" err="1"/>
              <a:t>danh</a:t>
            </a:r>
            <a:r>
              <a:rPr lang="en-US" altLang="ja-JP" sz="2300" dirty="0"/>
              <a:t> </a:t>
            </a:r>
            <a:r>
              <a:rPr lang="en-US" altLang="ja-JP" sz="2300" dirty="0" err="1"/>
              <a:t>từ</a:t>
            </a:r>
            <a:r>
              <a:rPr lang="en-US" altLang="ja-JP" sz="2300" b="1" dirty="0"/>
              <a:t>, </a:t>
            </a:r>
            <a:r>
              <a:rPr lang="en-US" altLang="ja-JP" sz="2300" b="1" dirty="0" err="1"/>
              <a:t>thứ</a:t>
            </a:r>
            <a:r>
              <a:rPr lang="en-US" altLang="ja-JP" sz="2300" b="1" dirty="0"/>
              <a:t> </a:t>
            </a:r>
            <a:r>
              <a:rPr lang="en-US" altLang="ja-JP" sz="2300" b="1" dirty="0" err="1"/>
              <a:t>tự</a:t>
            </a:r>
            <a:r>
              <a:rPr lang="en-US" altLang="ja-JP" sz="2300" b="1" dirty="0"/>
              <a:t> </a:t>
            </a:r>
            <a:r>
              <a:rPr lang="en-US" altLang="ja-JP" sz="2300" b="1" dirty="0" err="1"/>
              <a:t>sắp</a:t>
            </a:r>
            <a:r>
              <a:rPr lang="en-US" altLang="ja-JP" sz="2300" b="1" dirty="0"/>
              <a:t> </a:t>
            </a:r>
            <a:r>
              <a:rPr lang="en-US" altLang="ja-JP" sz="2300" b="1" dirty="0" err="1"/>
              <a:t>xếp</a:t>
            </a:r>
            <a:r>
              <a:rPr lang="en-US" altLang="ja-JP" sz="2300" b="1" dirty="0"/>
              <a:t> </a:t>
            </a:r>
            <a:r>
              <a:rPr lang="en-US" altLang="ja-JP" sz="2300" dirty="0" err="1"/>
              <a:t>các</a:t>
            </a:r>
            <a:r>
              <a:rPr lang="en-US" altLang="ja-JP" sz="2300" dirty="0"/>
              <a:t> </a:t>
            </a:r>
            <a:r>
              <a:rPr lang="en-US" altLang="ja-JP" sz="2300" dirty="0" err="1"/>
              <a:t>từ</a:t>
            </a:r>
            <a:r>
              <a:rPr lang="en-US" altLang="ja-JP" sz="2300" dirty="0"/>
              <a:t> </a:t>
            </a:r>
            <a:r>
              <a:rPr lang="en-US" altLang="ja-JP" sz="2300" dirty="0" err="1"/>
              <a:t>đó</a:t>
            </a:r>
            <a:r>
              <a:rPr lang="en-US" altLang="ja-JP" sz="2300" dirty="0"/>
              <a:t> </a:t>
            </a:r>
            <a:r>
              <a:rPr lang="en-US" altLang="ja-JP" sz="2300" dirty="0" err="1"/>
              <a:t>trong</a:t>
            </a:r>
            <a:r>
              <a:rPr lang="en-US" altLang="ja-JP" sz="2300" dirty="0"/>
              <a:t> ô cam </a:t>
            </a:r>
            <a:r>
              <a:rPr lang="en-US" altLang="ja-JP" sz="2300" b="1" dirty="0" err="1"/>
              <a:t>chủ</a:t>
            </a:r>
            <a:r>
              <a:rPr lang="en-US" altLang="ja-JP" sz="2300" b="1" dirty="0"/>
              <a:t> </a:t>
            </a:r>
            <a:r>
              <a:rPr lang="en-US" altLang="ja-JP" sz="2300" b="1" dirty="0" err="1"/>
              <a:t>yếu</a:t>
            </a:r>
            <a:r>
              <a:rPr lang="en-US" altLang="ja-JP" sz="2300" dirty="0"/>
              <a:t> </a:t>
            </a:r>
            <a:r>
              <a:rPr lang="en-US" altLang="ja-JP" sz="2300" dirty="0" err="1"/>
              <a:t>sẽ</a:t>
            </a:r>
            <a:r>
              <a:rPr lang="en-US" altLang="ja-JP" sz="2300" dirty="0"/>
              <a:t> </a:t>
            </a:r>
            <a:r>
              <a:rPr lang="en-US" altLang="ja-JP" sz="2300" dirty="0" err="1"/>
              <a:t>lần</a:t>
            </a:r>
            <a:r>
              <a:rPr lang="en-US" altLang="ja-JP" sz="2300" dirty="0"/>
              <a:t> </a:t>
            </a:r>
            <a:r>
              <a:rPr lang="en-US" altLang="ja-JP" sz="2300" dirty="0" err="1"/>
              <a:t>lượt</a:t>
            </a:r>
            <a:r>
              <a:rPr lang="en-US" altLang="ja-JP" sz="2300" dirty="0"/>
              <a:t> </a:t>
            </a:r>
            <a:r>
              <a:rPr lang="en-US" altLang="ja-JP" sz="2300" dirty="0" err="1"/>
              <a:t>là</a:t>
            </a:r>
            <a:r>
              <a:rPr lang="en-US" altLang="ja-JP" sz="2300" dirty="0"/>
              <a:t> </a:t>
            </a:r>
            <a:r>
              <a:rPr lang="en-US" altLang="ja-JP" sz="2300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</a:t>
            </a:r>
            <a:r>
              <a:rPr lang="en-US" altLang="ja-JP" sz="2300" dirty="0"/>
              <a:t> - </a:t>
            </a:r>
            <a:r>
              <a:rPr lang="en-US" altLang="ja-JP" sz="2300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động</a:t>
            </a:r>
            <a:r>
              <a:rPr lang="en-US" altLang="ja-JP" sz="2300" dirty="0"/>
              <a:t> - </a:t>
            </a:r>
            <a:r>
              <a:rPr lang="en-US" altLang="ja-JP" sz="23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tính</a:t>
            </a:r>
            <a:r>
              <a:rPr lang="en-US" altLang="ja-JP" sz="2300" dirty="0"/>
              <a:t>.</a:t>
            </a:r>
            <a:endParaRPr lang="en-US" altLang="ja-JP" sz="23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  <a:p>
            <a:endParaRPr lang="en-US" altLang="ja-JP" sz="2300" dirty="0"/>
          </a:p>
          <a:p>
            <a:r>
              <a:rPr lang="en-US" altLang="ja-JP" sz="2300" dirty="0"/>
              <a:t>VD: </a:t>
            </a:r>
            <a:r>
              <a:rPr lang="en-US" altLang="ja-JP" sz="2300" dirty="0" err="1"/>
              <a:t>Chiếc</a:t>
            </a:r>
            <a:r>
              <a:rPr lang="en-US" altLang="ja-JP" sz="2300" dirty="0"/>
              <a:t> </a:t>
            </a:r>
            <a:r>
              <a:rPr lang="en-US" altLang="ja-JP" sz="2300" dirty="0" err="1"/>
              <a:t>xe</a:t>
            </a:r>
            <a:r>
              <a:rPr lang="en-US" altLang="ja-JP" sz="2300" dirty="0"/>
              <a:t> </a:t>
            </a:r>
            <a:r>
              <a:rPr lang="en-US" altLang="ja-JP" sz="2300" dirty="0" err="1"/>
              <a:t>mới</a:t>
            </a:r>
            <a:r>
              <a:rPr lang="en-US" altLang="ja-JP" sz="2300" dirty="0"/>
              <a:t> </a:t>
            </a:r>
            <a:r>
              <a:rPr lang="en-US" altLang="ja-JP" sz="2300" dirty="0" err="1"/>
              <a:t>của</a:t>
            </a:r>
            <a:r>
              <a:rPr lang="en-US" altLang="ja-JP" sz="2300" dirty="0"/>
              <a:t> </a:t>
            </a:r>
            <a:r>
              <a:rPr lang="en-US" altLang="ja-JP" sz="2300" dirty="0" err="1"/>
              <a:t>tôi</a:t>
            </a:r>
            <a:r>
              <a:rPr lang="en-US" altLang="ja-JP" sz="2300" dirty="0"/>
              <a:t> </a:t>
            </a:r>
            <a:r>
              <a:rPr lang="en-US" altLang="ja-JP" sz="2300" dirty="0" err="1"/>
              <a:t>mà</a:t>
            </a:r>
            <a:r>
              <a:rPr lang="en-US" altLang="ja-JP" sz="2300" dirty="0"/>
              <a:t> </a:t>
            </a:r>
            <a:r>
              <a:rPr lang="en-US" altLang="ja-JP" sz="2300" dirty="0" err="1"/>
              <a:t>bị</a:t>
            </a:r>
            <a:r>
              <a:rPr lang="en-US" altLang="ja-JP" sz="2300" dirty="0"/>
              <a:t> </a:t>
            </a:r>
            <a:r>
              <a:rPr lang="en-US" altLang="ja-JP" sz="2300" dirty="0" err="1"/>
              <a:t>hỏng</a:t>
            </a:r>
            <a:r>
              <a:rPr lang="en-US" altLang="ja-JP" sz="2300" dirty="0"/>
              <a:t> …</a:t>
            </a:r>
          </a:p>
          <a:p>
            <a:endParaRPr lang="en-US" altLang="ja-JP" sz="2300" dirty="0"/>
          </a:p>
          <a:p>
            <a:endParaRPr lang="en-US" altLang="ja-JP" sz="2300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18D5CAB-98D4-E495-7072-1FA993FBFF10}"/>
              </a:ext>
            </a:extLst>
          </p:cNvPr>
          <p:cNvSpPr/>
          <p:nvPr/>
        </p:nvSpPr>
        <p:spPr>
          <a:xfrm>
            <a:off x="1412198" y="4649724"/>
            <a:ext cx="6786921" cy="95107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978447-68C1-AFA7-4BD0-3D9968EAA5E7}"/>
              </a:ext>
            </a:extLst>
          </p:cNvPr>
          <p:cNvSpPr/>
          <p:nvPr/>
        </p:nvSpPr>
        <p:spPr>
          <a:xfrm>
            <a:off x="1717050" y="4769217"/>
            <a:ext cx="1445427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わたし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31F441-27FE-983E-9174-F6B80EDBCBB6}"/>
              </a:ext>
            </a:extLst>
          </p:cNvPr>
          <p:cNvSpPr/>
          <p:nvPr/>
        </p:nvSpPr>
        <p:spPr>
          <a:xfrm>
            <a:off x="8208084" y="4652366"/>
            <a:ext cx="2026538" cy="951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</a:rPr>
              <a:t>くるま</a:t>
            </a:r>
            <a:endParaRPr lang="en-US" altLang="ja-JP" sz="30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EDA64E-F7AB-21FC-5B1D-9450EEF89B37}"/>
              </a:ext>
            </a:extLst>
          </p:cNvPr>
          <p:cNvSpPr/>
          <p:nvPr/>
        </p:nvSpPr>
        <p:spPr>
          <a:xfrm>
            <a:off x="5921406" y="4786456"/>
            <a:ext cx="140389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あたらし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1BCB8E-539E-2FD5-E143-8BEB61DBC642}"/>
              </a:ext>
            </a:extLst>
          </p:cNvPr>
          <p:cNvSpPr/>
          <p:nvPr/>
        </p:nvSpPr>
        <p:spPr>
          <a:xfrm>
            <a:off x="4021605" y="4774500"/>
            <a:ext cx="1109089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こわれ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9BC87-65BF-9969-9AE0-409249620460}"/>
              </a:ext>
            </a:extLst>
          </p:cNvPr>
          <p:cNvSpPr/>
          <p:nvPr/>
        </p:nvSpPr>
        <p:spPr>
          <a:xfrm>
            <a:off x="5139659" y="4774500"/>
            <a:ext cx="597737" cy="706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る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C390A4-C6CD-EE58-CE06-46B351AE4F83}"/>
              </a:ext>
            </a:extLst>
          </p:cNvPr>
          <p:cNvSpPr/>
          <p:nvPr/>
        </p:nvSpPr>
        <p:spPr>
          <a:xfrm>
            <a:off x="7334264" y="4786456"/>
            <a:ext cx="597737" cy="706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い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D4F20A-487D-D700-5BA2-5F6584B0E55E}"/>
              </a:ext>
            </a:extLst>
          </p:cNvPr>
          <p:cNvSpPr/>
          <p:nvPr/>
        </p:nvSpPr>
        <p:spPr>
          <a:xfrm>
            <a:off x="3156750" y="4769217"/>
            <a:ext cx="597737" cy="706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の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41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>
            <a:extLst>
              <a:ext uri="{FF2B5EF4-FFF2-40B4-BE49-F238E27FC236}">
                <a16:creationId xmlns:a16="http://schemas.microsoft.com/office/drawing/2014/main" id="{B1ED9BDB-BC35-075C-CDC7-F6DCA081E4E2}"/>
              </a:ext>
            </a:extLst>
          </p:cNvPr>
          <p:cNvSpPr txBox="1">
            <a:spLocks/>
          </p:cNvSpPr>
          <p:nvPr/>
        </p:nvSpPr>
        <p:spPr>
          <a:xfrm>
            <a:off x="1523998" y="290119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tx1"/>
                  </a:solidFill>
                </a:ln>
              </a:rPr>
              <a:t>CÂU ĐƠN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44B33-841B-11D2-E1A6-277788BFDE12}"/>
              </a:ext>
            </a:extLst>
          </p:cNvPr>
          <p:cNvSpPr txBox="1"/>
          <p:nvPr/>
        </p:nvSpPr>
        <p:spPr>
          <a:xfrm>
            <a:off x="1299667" y="2236400"/>
            <a:ext cx="949878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0" dirty="0" err="1"/>
              <a:t>Lưu</a:t>
            </a:r>
            <a:r>
              <a:rPr lang="en-US" altLang="ja-JP" sz="2300" dirty="0"/>
              <a:t> ý 2: </a:t>
            </a:r>
          </a:p>
          <a:p>
            <a:r>
              <a:rPr lang="en-US" altLang="ja-JP" sz="2300" dirty="0" err="1"/>
              <a:t>Chúng</a:t>
            </a:r>
            <a:r>
              <a:rPr lang="en-US" altLang="ja-JP" sz="2300" dirty="0"/>
              <a:t> ta </a:t>
            </a:r>
            <a:r>
              <a:rPr lang="en-US" altLang="ja-JP" sz="2300" dirty="0" err="1"/>
              <a:t>sẽ</a:t>
            </a:r>
            <a:r>
              <a:rPr lang="en-US" altLang="ja-JP" sz="2300" dirty="0"/>
              <a:t> </a:t>
            </a:r>
            <a:r>
              <a:rPr lang="en-US" altLang="ja-JP" sz="2300" dirty="0" err="1"/>
              <a:t>tạm</a:t>
            </a:r>
            <a:r>
              <a:rPr lang="en-US" altLang="ja-JP" sz="2300" dirty="0"/>
              <a:t> </a:t>
            </a:r>
            <a:r>
              <a:rPr lang="en-US" altLang="ja-JP" sz="2300" dirty="0" err="1"/>
              <a:t>thời</a:t>
            </a:r>
            <a:r>
              <a:rPr lang="en-US" altLang="ja-JP" sz="2300" dirty="0"/>
              <a:t> </a:t>
            </a:r>
            <a:r>
              <a:rPr lang="en-US" altLang="ja-JP" sz="2300" dirty="0" err="1"/>
              <a:t>tránh</a:t>
            </a:r>
            <a:r>
              <a:rPr lang="en-US" altLang="ja-JP" sz="2300" dirty="0"/>
              <a:t> </a:t>
            </a:r>
            <a:r>
              <a:rPr lang="en-US" altLang="ja-JP" sz="2300" dirty="0" err="1"/>
              <a:t>việc</a:t>
            </a:r>
            <a:r>
              <a:rPr lang="en-US" altLang="ja-JP" sz="2300" dirty="0"/>
              <a:t> </a:t>
            </a:r>
            <a:r>
              <a:rPr lang="en-US" altLang="ja-JP" sz="2300" dirty="0" err="1"/>
              <a:t>nhiều</a:t>
            </a:r>
            <a:r>
              <a:rPr lang="en-US" altLang="ja-JP" sz="2300" dirty="0"/>
              <a:t> </a:t>
            </a:r>
            <a:r>
              <a:rPr lang="en-US" altLang="ja-JP" sz="2300" dirty="0" err="1"/>
              <a:t>từ</a:t>
            </a:r>
            <a:r>
              <a:rPr lang="en-US" altLang="ja-JP" sz="2300" dirty="0"/>
              <a:t> </a:t>
            </a:r>
            <a:r>
              <a:rPr lang="en-US" altLang="ja-JP" sz="2300" b="1" dirty="0" err="1"/>
              <a:t>cùng</a:t>
            </a:r>
            <a:r>
              <a:rPr lang="en-US" altLang="ja-JP" sz="2300" b="1" dirty="0"/>
              <a:t> </a:t>
            </a:r>
            <a:r>
              <a:rPr lang="en-US" altLang="ja-JP" sz="2300" b="1" dirty="0" err="1"/>
              <a:t>loại</a:t>
            </a:r>
            <a:r>
              <a:rPr lang="en-US" altLang="ja-JP" sz="2300" b="1" dirty="0"/>
              <a:t> </a:t>
            </a:r>
            <a:r>
              <a:rPr lang="en-US" altLang="ja-JP" sz="2300" dirty="0"/>
              <a:t>(</a:t>
            </a:r>
            <a:r>
              <a:rPr lang="en-US" altLang="ja-JP" sz="2300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động</a:t>
            </a:r>
            <a:r>
              <a:rPr lang="en-US" altLang="ja-JP" sz="2300" dirty="0"/>
              <a:t> - </a:t>
            </a:r>
            <a:r>
              <a:rPr lang="en-US" altLang="ja-JP" sz="23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tính</a:t>
            </a:r>
            <a:r>
              <a:rPr lang="en-US" altLang="ja-JP" sz="2300" dirty="0"/>
              <a:t>) </a:t>
            </a:r>
            <a:r>
              <a:rPr lang="en-US" altLang="ja-JP" sz="2300" dirty="0" err="1"/>
              <a:t>cùng</a:t>
            </a:r>
            <a:r>
              <a:rPr lang="en-US" altLang="ja-JP" sz="2300" dirty="0"/>
              <a:t> </a:t>
            </a:r>
            <a:r>
              <a:rPr lang="en-US" altLang="ja-JP" sz="2300" dirty="0" err="1"/>
              <a:t>bổ</a:t>
            </a:r>
            <a:r>
              <a:rPr lang="en-US" altLang="ja-JP" sz="2300" dirty="0"/>
              <a:t> </a:t>
            </a:r>
            <a:r>
              <a:rPr lang="en-US" altLang="ja-JP" sz="2300" dirty="0" err="1"/>
              <a:t>nghĩa</a:t>
            </a:r>
            <a:r>
              <a:rPr lang="en-US" altLang="ja-JP" sz="2300" dirty="0"/>
              <a:t> </a:t>
            </a:r>
            <a:r>
              <a:rPr lang="en-US" altLang="ja-JP" sz="2300" dirty="0" err="1"/>
              <a:t>cho</a:t>
            </a:r>
            <a:r>
              <a:rPr lang="en-US" altLang="ja-JP" sz="2300" dirty="0"/>
              <a:t> 1 </a:t>
            </a:r>
            <a:r>
              <a:rPr lang="en-US" altLang="ja-JP" sz="2300" dirty="0" err="1"/>
              <a:t>danh</a:t>
            </a:r>
            <a:r>
              <a:rPr lang="en-US" altLang="ja-JP" sz="2300" dirty="0"/>
              <a:t> </a:t>
            </a:r>
            <a:r>
              <a:rPr lang="en-US" altLang="ja-JP" sz="2300" dirty="0" err="1"/>
              <a:t>từ</a:t>
            </a:r>
            <a:r>
              <a:rPr lang="en-US" altLang="ja-JP" sz="2300" dirty="0"/>
              <a:t>, do </a:t>
            </a:r>
            <a:r>
              <a:rPr lang="en-US" altLang="ja-JP" sz="2300" dirty="0" err="1"/>
              <a:t>đây</a:t>
            </a:r>
            <a:r>
              <a:rPr lang="en-US" altLang="ja-JP" sz="2300" dirty="0"/>
              <a:t> </a:t>
            </a:r>
            <a:r>
              <a:rPr lang="en-US" altLang="ja-JP" sz="2300" dirty="0" err="1"/>
              <a:t>thuộc</a:t>
            </a:r>
            <a:r>
              <a:rPr lang="en-US" altLang="ja-JP" sz="2300" dirty="0"/>
              <a:t> </a:t>
            </a:r>
            <a:r>
              <a:rPr lang="en-US" altLang="ja-JP" sz="2300" dirty="0" err="1"/>
              <a:t>một</a:t>
            </a:r>
            <a:r>
              <a:rPr lang="en-US" altLang="ja-JP" sz="2300" dirty="0"/>
              <a:t> </a:t>
            </a:r>
            <a:r>
              <a:rPr lang="en-US" altLang="ja-JP" sz="2300" dirty="0" err="1"/>
              <a:t>điểm</a:t>
            </a:r>
            <a:r>
              <a:rPr lang="en-US" altLang="ja-JP" sz="2300" dirty="0"/>
              <a:t> </a:t>
            </a:r>
            <a:r>
              <a:rPr lang="en-US" altLang="ja-JP" sz="2300" dirty="0" err="1"/>
              <a:t>ngữ</a:t>
            </a:r>
            <a:r>
              <a:rPr lang="en-US" altLang="ja-JP" sz="2300" dirty="0"/>
              <a:t> </a:t>
            </a:r>
            <a:r>
              <a:rPr lang="en-US" altLang="ja-JP" sz="2300" dirty="0" err="1"/>
              <a:t>pháp</a:t>
            </a:r>
            <a:r>
              <a:rPr lang="en-US" altLang="ja-JP" sz="2300" dirty="0"/>
              <a:t> </a:t>
            </a:r>
            <a:r>
              <a:rPr lang="en-US" altLang="ja-JP" sz="2300" dirty="0" err="1"/>
              <a:t>mới</a:t>
            </a:r>
            <a:r>
              <a:rPr lang="en-US" altLang="ja-JP" sz="2300" dirty="0"/>
              <a:t> </a:t>
            </a:r>
            <a:r>
              <a:rPr lang="en-US" altLang="ja-JP" sz="2300" dirty="0" err="1"/>
              <a:t>hoàn</a:t>
            </a:r>
            <a:r>
              <a:rPr lang="en-US" altLang="ja-JP" sz="2300" dirty="0"/>
              <a:t> </a:t>
            </a:r>
            <a:r>
              <a:rPr lang="en-US" altLang="ja-JP" sz="2300" dirty="0" err="1"/>
              <a:t>toàn</a:t>
            </a:r>
            <a:r>
              <a:rPr lang="en-US" altLang="ja-JP" sz="2300" dirty="0"/>
              <a:t> </a:t>
            </a:r>
            <a:r>
              <a:rPr lang="en-US" altLang="ja-JP" sz="2300" dirty="0" err="1"/>
              <a:t>mà</a:t>
            </a:r>
            <a:r>
              <a:rPr lang="en-US" altLang="ja-JP" sz="2300" dirty="0"/>
              <a:t> ta </a:t>
            </a:r>
            <a:r>
              <a:rPr lang="en-US" altLang="ja-JP" sz="2300" dirty="0" err="1"/>
              <a:t>sẽ</a:t>
            </a:r>
            <a:r>
              <a:rPr lang="en-US" altLang="ja-JP" sz="2300" dirty="0"/>
              <a:t> </a:t>
            </a:r>
            <a:r>
              <a:rPr lang="en-US" altLang="ja-JP" sz="2300" dirty="0" err="1"/>
              <a:t>được</a:t>
            </a:r>
            <a:r>
              <a:rPr lang="en-US" altLang="ja-JP" sz="2300" dirty="0"/>
              <a:t> </a:t>
            </a:r>
            <a:r>
              <a:rPr lang="en-US" altLang="ja-JP" sz="2300" dirty="0" err="1"/>
              <a:t>học</a:t>
            </a:r>
            <a:r>
              <a:rPr lang="en-US" altLang="ja-JP" sz="2300" dirty="0"/>
              <a:t> </a:t>
            </a:r>
            <a:r>
              <a:rPr lang="en-US" altLang="ja-JP" sz="2300" dirty="0" err="1"/>
              <a:t>sau</a:t>
            </a:r>
            <a:r>
              <a:rPr lang="en-US" altLang="ja-JP" sz="2300" dirty="0"/>
              <a:t>.</a:t>
            </a:r>
            <a:endParaRPr lang="en-US" altLang="ja-JP" sz="23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  <a:p>
            <a:endParaRPr lang="en-US" altLang="ja-JP" sz="2300" dirty="0"/>
          </a:p>
          <a:p>
            <a:r>
              <a:rPr lang="en-US" altLang="ja-JP" sz="2300" dirty="0"/>
              <a:t>VD: </a:t>
            </a:r>
            <a:r>
              <a:rPr lang="en-US" altLang="ja-JP" sz="2300" dirty="0" err="1"/>
              <a:t>Chiếc</a:t>
            </a:r>
            <a:r>
              <a:rPr lang="en-US" altLang="ja-JP" sz="2300" dirty="0"/>
              <a:t> </a:t>
            </a:r>
            <a:r>
              <a:rPr lang="en-US" altLang="ja-JP" sz="2300" dirty="0" err="1"/>
              <a:t>xe</a:t>
            </a:r>
            <a:r>
              <a:rPr lang="en-US" altLang="ja-JP" sz="2300" dirty="0"/>
              <a:t> </a:t>
            </a:r>
            <a:r>
              <a:rPr lang="en-US" altLang="ja-JP" sz="2300" dirty="0" err="1"/>
              <a:t>mới</a:t>
            </a:r>
            <a:r>
              <a:rPr lang="en-US" altLang="ja-JP" sz="2300" dirty="0"/>
              <a:t> </a:t>
            </a:r>
            <a:r>
              <a:rPr lang="en-US" altLang="ja-JP" sz="2300" dirty="0" err="1"/>
              <a:t>đắt</a:t>
            </a:r>
            <a:r>
              <a:rPr lang="en-US" altLang="ja-JP" sz="2300" dirty="0"/>
              <a:t> </a:t>
            </a:r>
            <a:r>
              <a:rPr lang="en-US" altLang="ja-JP" sz="2300" dirty="0" err="1"/>
              <a:t>tiền</a:t>
            </a:r>
            <a:r>
              <a:rPr lang="en-US" altLang="ja-JP" sz="2300" dirty="0"/>
              <a:t>…</a:t>
            </a:r>
          </a:p>
          <a:p>
            <a:endParaRPr lang="en-US" altLang="ja-JP" sz="2300" dirty="0"/>
          </a:p>
          <a:p>
            <a:endParaRPr lang="en-US" altLang="ja-JP" sz="2300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18D5CAB-98D4-E495-7072-1FA993FBFF10}"/>
              </a:ext>
            </a:extLst>
          </p:cNvPr>
          <p:cNvSpPr/>
          <p:nvPr/>
        </p:nvSpPr>
        <p:spPr>
          <a:xfrm>
            <a:off x="2103120" y="5017277"/>
            <a:ext cx="4296867" cy="95107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31F441-27FE-983E-9174-F6B80EDBCBB6}"/>
              </a:ext>
            </a:extLst>
          </p:cNvPr>
          <p:cNvSpPr/>
          <p:nvPr/>
        </p:nvSpPr>
        <p:spPr>
          <a:xfrm>
            <a:off x="6408953" y="5019919"/>
            <a:ext cx="2026538" cy="951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</a:rPr>
              <a:t>くるま</a:t>
            </a:r>
            <a:endParaRPr lang="en-US" altLang="ja-JP" sz="30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1BCB8E-539E-2FD5-E143-8BEB61DBC642}"/>
              </a:ext>
            </a:extLst>
          </p:cNvPr>
          <p:cNvSpPr/>
          <p:nvPr/>
        </p:nvSpPr>
        <p:spPr>
          <a:xfrm>
            <a:off x="2253495" y="5142053"/>
            <a:ext cx="1115484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たか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520CE-C725-D7EC-3C9D-8166194B61A7}"/>
              </a:ext>
            </a:extLst>
          </p:cNvPr>
          <p:cNvSpPr txBox="1"/>
          <p:nvPr/>
        </p:nvSpPr>
        <p:spPr>
          <a:xfrm>
            <a:off x="9063866" y="4561791"/>
            <a:ext cx="125860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115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7C438-9336-A2EC-0D02-0DFCC83E139C}"/>
              </a:ext>
            </a:extLst>
          </p:cNvPr>
          <p:cNvSpPr/>
          <p:nvPr/>
        </p:nvSpPr>
        <p:spPr>
          <a:xfrm>
            <a:off x="4225972" y="5142053"/>
            <a:ext cx="140389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あたらし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5B7C5E-30AE-5D55-DE16-8C575D56994A}"/>
              </a:ext>
            </a:extLst>
          </p:cNvPr>
          <p:cNvSpPr/>
          <p:nvPr/>
        </p:nvSpPr>
        <p:spPr>
          <a:xfrm>
            <a:off x="5638830" y="5142053"/>
            <a:ext cx="597737" cy="706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い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50DA20-8BEA-DEE1-273F-3082254C109A}"/>
              </a:ext>
            </a:extLst>
          </p:cNvPr>
          <p:cNvSpPr/>
          <p:nvPr/>
        </p:nvSpPr>
        <p:spPr>
          <a:xfrm>
            <a:off x="3377740" y="5142053"/>
            <a:ext cx="597737" cy="706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い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2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78D6A2C-759C-A8BB-30E3-371E5A1370DF}"/>
              </a:ext>
            </a:extLst>
          </p:cNvPr>
          <p:cNvSpPr txBox="1">
            <a:spLocks/>
          </p:cNvSpPr>
          <p:nvPr/>
        </p:nvSpPr>
        <p:spPr>
          <a:xfrm>
            <a:off x="1494224" y="221926"/>
            <a:ext cx="9144000" cy="874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/>
              <a:t>BỔ NGHĨA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096B0-F347-7B75-47FE-DA8E5306073C}"/>
              </a:ext>
            </a:extLst>
          </p:cNvPr>
          <p:cNvSpPr txBox="1"/>
          <p:nvPr/>
        </p:nvSpPr>
        <p:spPr>
          <a:xfrm>
            <a:off x="1270704" y="1318543"/>
            <a:ext cx="959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/>
              <a:t>Hãy</a:t>
            </a:r>
            <a:r>
              <a:rPr lang="en-US" altLang="ja-JP" sz="2800" dirty="0"/>
              <a:t> </a:t>
            </a:r>
            <a:r>
              <a:rPr lang="en-US" altLang="ja-JP" sz="2800" dirty="0" err="1"/>
              <a:t>xét</a:t>
            </a:r>
            <a:r>
              <a:rPr lang="en-US" altLang="ja-JP" sz="2800" dirty="0"/>
              <a:t> </a:t>
            </a:r>
            <a:r>
              <a:rPr lang="en-US" altLang="ja-JP" sz="2800" dirty="0" err="1"/>
              <a:t>tình</a:t>
            </a:r>
            <a:r>
              <a:rPr lang="en-US" altLang="ja-JP" sz="2800" dirty="0"/>
              <a:t> </a:t>
            </a:r>
            <a:r>
              <a:rPr lang="en-US" altLang="ja-JP" sz="2800" dirty="0" err="1"/>
              <a:t>huống</a:t>
            </a:r>
            <a:r>
              <a:rPr lang="en-US" altLang="ja-JP" sz="2800" dirty="0"/>
              <a:t> </a:t>
            </a:r>
            <a:r>
              <a:rPr lang="en-US" altLang="ja-JP" sz="2800" dirty="0" err="1"/>
              <a:t>sau</a:t>
            </a:r>
            <a:r>
              <a:rPr lang="en-US" altLang="ja-JP" sz="28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F57D6-B966-E564-6556-D6C185169105}"/>
              </a:ext>
            </a:extLst>
          </p:cNvPr>
          <p:cNvSpPr txBox="1"/>
          <p:nvPr/>
        </p:nvSpPr>
        <p:spPr>
          <a:xfrm>
            <a:off x="1300480" y="2262795"/>
            <a:ext cx="95910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2400" dirty="0" err="1"/>
              <a:t>Cũng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tình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huống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đó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nhưng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bây</a:t>
            </a:r>
            <a:r>
              <a:rPr lang="en-US" altLang="ja-JP" sz="2400" dirty="0"/>
              <a:t> </a:t>
            </a:r>
            <a:r>
              <a:rPr lang="en-US" altLang="ja-JP" sz="2400" dirty="0" err="1"/>
              <a:t>giờ</a:t>
            </a:r>
            <a:r>
              <a:rPr lang="en-US" altLang="ja-JP" sz="2400" dirty="0"/>
              <a:t> </a:t>
            </a:r>
            <a:r>
              <a:rPr lang="en-US" altLang="ja-JP" sz="2400" dirty="0" err="1"/>
              <a:t>quyển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sách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được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tìm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thấy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trên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kệ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sách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cùng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với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một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người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bạn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của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bạn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thay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vì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bị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để</a:t>
            </a:r>
            <a:r>
              <a:rPr lang="en-US" altLang="ja-JP" sz="2400" dirty="0"/>
              <a:t> </a:t>
            </a:r>
            <a:r>
              <a:rPr lang="en-US" altLang="ja-JP" sz="2400" dirty="0" err="1"/>
              <a:t>quên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trên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bàn</a:t>
            </a:r>
            <a:r>
              <a:rPr lang="en-US" altLang="ja-JP" sz="2400" dirty="0"/>
              <a:t>. </a:t>
            </a:r>
            <a:r>
              <a:rPr lang="en-US" altLang="ja-JP" sz="2400" dirty="0" err="1"/>
              <a:t>Vì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nó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đang</a:t>
            </a:r>
            <a:r>
              <a:rPr lang="en-US" altLang="ja-JP" sz="2400" dirty="0"/>
              <a:t> ở </a:t>
            </a:r>
            <a:r>
              <a:rPr lang="en-US" altLang="ja-JP" sz="2400" dirty="0" err="1"/>
              <a:t>trên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kệ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sách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cùng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với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những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quyển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sách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khác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bạn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muốn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chỉ</a:t>
            </a:r>
            <a:r>
              <a:rPr lang="en-US" altLang="ja-JP" sz="2400" dirty="0"/>
              <a:t> </a:t>
            </a:r>
            <a:r>
              <a:rPr lang="en-US" altLang="ja-JP" sz="2400" dirty="0" err="1"/>
              <a:t>ra</a:t>
            </a:r>
            <a:r>
              <a:rPr lang="en-US" altLang="ja-JP" sz="2400" dirty="0"/>
              <a:t> </a:t>
            </a:r>
            <a:r>
              <a:rPr lang="en-US" altLang="ja-JP" sz="2400" dirty="0" err="1"/>
              <a:t>quyển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sách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đó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và</a:t>
            </a:r>
            <a:r>
              <a:rPr lang="en-US" altLang="ja-JP" sz="2400" dirty="0"/>
              <a:t> </a:t>
            </a:r>
            <a:r>
              <a:rPr lang="en-US" altLang="ja-JP" sz="2400" dirty="0" err="1"/>
              <a:t>phân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biệt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nó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với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những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quyển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sách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khác</a:t>
            </a:r>
            <a:r>
              <a:rPr lang="en-US" altLang="ja-JP" sz="2400" dirty="0"/>
              <a:t>. Trong </a:t>
            </a:r>
            <a:r>
              <a:rPr lang="en-US" altLang="ja-JP" sz="2400" dirty="0" err="1"/>
              <a:t>trường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hợp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này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bạn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có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thể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nói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với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người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bạn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của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mình</a:t>
            </a:r>
            <a:r>
              <a:rPr lang="en-US" altLang="ja-JP" sz="2400" dirty="0"/>
              <a:t>:</a:t>
            </a:r>
          </a:p>
          <a:p>
            <a:pPr algn="ctr"/>
            <a:endParaRPr lang="en-US" altLang="ja-JP" sz="2400" dirty="0"/>
          </a:p>
          <a:p>
            <a:pPr algn="ctr"/>
            <a:endParaRPr lang="en-US" altLang="ja-JP" sz="2400" dirty="0"/>
          </a:p>
          <a:p>
            <a:pPr algn="ctr"/>
            <a:endParaRPr lang="en-US" altLang="ja-JP" sz="2400" dirty="0"/>
          </a:p>
          <a:p>
            <a:pPr algn="ctr"/>
            <a:r>
              <a:rPr lang="en-US" altLang="ja-JP" sz="4400" dirty="0" err="1"/>
              <a:t>Quyển</a:t>
            </a:r>
            <a:r>
              <a:rPr lang="en-US" altLang="ja-JP" sz="4400" dirty="0"/>
              <a:t> </a:t>
            </a:r>
            <a:r>
              <a:rPr lang="en-US" altLang="ja-JP" sz="4400" dirty="0" err="1"/>
              <a:t>sách</a:t>
            </a:r>
            <a:r>
              <a:rPr lang="en-US" altLang="ja-JP" sz="4400" dirty="0"/>
              <a:t> </a:t>
            </a:r>
            <a:r>
              <a:rPr lang="en-US" altLang="ja-JP" sz="4400" b="1" dirty="0" err="1"/>
              <a:t>màu</a:t>
            </a:r>
            <a:r>
              <a:rPr lang="en-US" altLang="ja-JP" sz="4400" b="1" dirty="0"/>
              <a:t> </a:t>
            </a:r>
            <a:r>
              <a:rPr lang="en-US" altLang="ja-JP" sz="4400" b="1" dirty="0" err="1"/>
              <a:t>xanh</a:t>
            </a:r>
            <a:r>
              <a:rPr lang="en-US" altLang="ja-JP" sz="4400" b="1" dirty="0"/>
              <a:t> </a:t>
            </a:r>
            <a:r>
              <a:rPr lang="en-US" altLang="ja-JP" sz="4400" b="1" dirty="0" err="1"/>
              <a:t>dương</a:t>
            </a:r>
            <a:r>
              <a:rPr lang="en-US" altLang="ja-JP" sz="4400" b="1" dirty="0"/>
              <a:t> </a:t>
            </a:r>
            <a:r>
              <a:rPr lang="en-US" altLang="ja-JP" sz="4400" dirty="0" err="1"/>
              <a:t>là</a:t>
            </a:r>
            <a:r>
              <a:rPr lang="en-US" altLang="ja-JP" sz="4400" dirty="0"/>
              <a:t> </a:t>
            </a:r>
            <a:r>
              <a:rPr lang="en-US" altLang="ja-JP" sz="4400" dirty="0" err="1"/>
              <a:t>một</a:t>
            </a:r>
            <a:r>
              <a:rPr lang="en-US" altLang="ja-JP" sz="4400" dirty="0"/>
              <a:t> </a:t>
            </a:r>
            <a:r>
              <a:rPr lang="en-US" altLang="ja-JP" sz="4400" dirty="0" err="1"/>
              <a:t>quyển</a:t>
            </a:r>
            <a:r>
              <a:rPr lang="en-US" altLang="ja-JP" sz="4400" dirty="0"/>
              <a:t> </a:t>
            </a:r>
            <a:r>
              <a:rPr lang="en-US" altLang="ja-JP" sz="4400" dirty="0" err="1"/>
              <a:t>tiểu</a:t>
            </a:r>
            <a:r>
              <a:rPr lang="en-US" altLang="ja-JP" sz="4400" dirty="0"/>
              <a:t> </a:t>
            </a:r>
            <a:r>
              <a:rPr lang="en-US" altLang="ja-JP" sz="4400" dirty="0" err="1"/>
              <a:t>thuyết</a:t>
            </a:r>
            <a:r>
              <a:rPr lang="en-US" altLang="ja-JP" sz="4400" dirty="0"/>
              <a:t>.</a:t>
            </a:r>
          </a:p>
          <a:p>
            <a:pPr algn="ctr"/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04393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0457A6C0-F717-7D07-A4E8-9AEE1F41A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254930"/>
              </p:ext>
            </p:extLst>
          </p:nvPr>
        </p:nvGraphicFramePr>
        <p:xfrm>
          <a:off x="-529415" y="-1358265"/>
          <a:ext cx="14757401" cy="999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06271" imgH="3944407" progId="Word.Document.12">
                  <p:embed/>
                </p:oleObj>
              </mc:Choice>
              <mc:Fallback>
                <p:oleObj name="Document" r:id="rId2" imgW="5806271" imgH="3944407" progId="Word.Document.12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0457A6C0-F717-7D07-A4E8-9AEE1F41A2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529415" y="-1358265"/>
                        <a:ext cx="14757401" cy="9999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0715823E-4CC3-1EEB-EC41-23058077C504}"/>
              </a:ext>
            </a:extLst>
          </p:cNvPr>
          <p:cNvSpPr/>
          <p:nvPr/>
        </p:nvSpPr>
        <p:spPr>
          <a:xfrm>
            <a:off x="4957487" y="4152023"/>
            <a:ext cx="1104807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まえ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A64B8612-B693-5CEC-0F98-A9F48C1F9B52}"/>
              </a:ext>
            </a:extLst>
          </p:cNvPr>
          <p:cNvSpPr/>
          <p:nvPr/>
        </p:nvSpPr>
        <p:spPr>
          <a:xfrm rot="5400000">
            <a:off x="6011611" y="4207367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で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07A94-AB58-9BAE-AB98-02D1AFFB13AE}"/>
              </a:ext>
            </a:extLst>
          </p:cNvPr>
          <p:cNvSpPr/>
          <p:nvPr/>
        </p:nvSpPr>
        <p:spPr>
          <a:xfrm>
            <a:off x="10307319" y="4150290"/>
            <a:ext cx="80811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ま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4BBF9844-799F-BF34-3B67-7029FABA3663}"/>
              </a:ext>
            </a:extLst>
          </p:cNvPr>
          <p:cNvSpPr/>
          <p:nvPr/>
        </p:nvSpPr>
        <p:spPr>
          <a:xfrm rot="5400000">
            <a:off x="11064040" y="4204829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つ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936914-12C3-D3A6-27A3-D48CA6E020AE}"/>
              </a:ext>
            </a:extLst>
          </p:cNvPr>
          <p:cNvSpPr/>
          <p:nvPr/>
        </p:nvSpPr>
        <p:spPr>
          <a:xfrm>
            <a:off x="359755" y="4159526"/>
            <a:ext cx="4589589" cy="703115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5FAC2D-D3FE-5DBC-03E5-CBAA2195A5B3}"/>
              </a:ext>
            </a:extLst>
          </p:cNvPr>
          <p:cNvSpPr/>
          <p:nvPr/>
        </p:nvSpPr>
        <p:spPr>
          <a:xfrm>
            <a:off x="3922091" y="2368361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えいが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9F2C762-2620-602F-57E1-E12F93B274E2}"/>
              </a:ext>
            </a:extLst>
          </p:cNvPr>
          <p:cNvSpPr/>
          <p:nvPr/>
        </p:nvSpPr>
        <p:spPr>
          <a:xfrm rot="5400000">
            <a:off x="5691076" y="2422898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4817BE-2F64-1C59-408B-D36EE2CFA08E}"/>
              </a:ext>
            </a:extLst>
          </p:cNvPr>
          <p:cNvSpPr/>
          <p:nvPr/>
        </p:nvSpPr>
        <p:spPr>
          <a:xfrm>
            <a:off x="7352081" y="2368360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おもしろ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96698621-4E55-83A1-317E-745646AD3CD6}"/>
              </a:ext>
            </a:extLst>
          </p:cNvPr>
          <p:cNvSpPr/>
          <p:nvPr/>
        </p:nvSpPr>
        <p:spPr>
          <a:xfrm rot="5400000">
            <a:off x="9123790" y="2422899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い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999510-95A3-FFB0-8DEC-40A15D9870ED}"/>
              </a:ext>
            </a:extLst>
          </p:cNvPr>
          <p:cNvCxnSpPr>
            <a:cxnSpLocks/>
          </p:cNvCxnSpPr>
          <p:nvPr/>
        </p:nvCxnSpPr>
        <p:spPr>
          <a:xfrm>
            <a:off x="6346492" y="2721764"/>
            <a:ext cx="1005589" cy="5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FEBE134C-8738-D17A-1958-0800B89E8888}"/>
              </a:ext>
            </a:extLst>
          </p:cNvPr>
          <p:cNvSpPr/>
          <p:nvPr/>
        </p:nvSpPr>
        <p:spPr>
          <a:xfrm rot="5400000">
            <a:off x="3361094" y="6022751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1F2E1C-BA2C-22FC-CA88-8BB633B24091}"/>
              </a:ext>
            </a:extLst>
          </p:cNvPr>
          <p:cNvSpPr/>
          <p:nvPr/>
        </p:nvSpPr>
        <p:spPr>
          <a:xfrm>
            <a:off x="4436339" y="5989326"/>
            <a:ext cx="3438834" cy="706808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EA3F5-6DD5-0B0F-E687-3C71E35732FB}"/>
              </a:ext>
            </a:extLst>
          </p:cNvPr>
          <p:cNvSpPr/>
          <p:nvPr/>
        </p:nvSpPr>
        <p:spPr>
          <a:xfrm>
            <a:off x="7885275" y="5989326"/>
            <a:ext cx="1690120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おかし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627F65-F9C9-62A9-115F-E48544ECC624}"/>
              </a:ext>
            </a:extLst>
          </p:cNvPr>
          <p:cNvCxnSpPr>
            <a:cxnSpLocks/>
          </p:cNvCxnSpPr>
          <p:nvPr/>
        </p:nvCxnSpPr>
        <p:spPr>
          <a:xfrm>
            <a:off x="4022336" y="6342730"/>
            <a:ext cx="4140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D0CA5C-C16A-C9B5-82B7-524CDF834B4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663882" y="4506234"/>
            <a:ext cx="601166" cy="6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C4A1B83-5CA9-51DE-CED8-06DDDAA7DEC8}"/>
              </a:ext>
            </a:extLst>
          </p:cNvPr>
          <p:cNvSpPr/>
          <p:nvPr/>
        </p:nvSpPr>
        <p:spPr>
          <a:xfrm>
            <a:off x="829055" y="2366163"/>
            <a:ext cx="3091759" cy="70680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0F05F5DC-A571-3282-07FD-57FC31EFFBC4}"/>
              </a:ext>
            </a:extLst>
          </p:cNvPr>
          <p:cNvSpPr/>
          <p:nvPr/>
        </p:nvSpPr>
        <p:spPr>
          <a:xfrm rot="5400000">
            <a:off x="9524003" y="6043864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だ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29BAD7-2499-A629-A131-02871E23098E}"/>
              </a:ext>
            </a:extLst>
          </p:cNvPr>
          <p:cNvSpPr/>
          <p:nvPr/>
        </p:nvSpPr>
        <p:spPr>
          <a:xfrm>
            <a:off x="1595664" y="5968214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それ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9B97C4-307F-64FE-E7AB-1D04A6299D17}"/>
              </a:ext>
            </a:extLst>
          </p:cNvPr>
          <p:cNvSpPr/>
          <p:nvPr/>
        </p:nvSpPr>
        <p:spPr>
          <a:xfrm>
            <a:off x="2820045" y="2456342"/>
            <a:ext cx="484170" cy="530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み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9B374A-42F7-1D77-1B15-C9E944D3FFD6}"/>
              </a:ext>
            </a:extLst>
          </p:cNvPr>
          <p:cNvSpPr/>
          <p:nvPr/>
        </p:nvSpPr>
        <p:spPr>
          <a:xfrm>
            <a:off x="1027035" y="2456342"/>
            <a:ext cx="1103883" cy="530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50" dirty="0">
                <a:solidFill>
                  <a:schemeClr val="tx1"/>
                </a:solidFill>
              </a:rPr>
              <a:t>げつようび</a:t>
            </a:r>
            <a:endParaRPr lang="en-US" sz="1450" dirty="0">
              <a:solidFill>
                <a:schemeClr val="tx1"/>
              </a:solidFill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6767A806-914E-437D-E16B-9A27F1420ADC}"/>
              </a:ext>
            </a:extLst>
          </p:cNvPr>
          <p:cNvSpPr/>
          <p:nvPr/>
        </p:nvSpPr>
        <p:spPr>
          <a:xfrm rot="5400000">
            <a:off x="2089958" y="2497305"/>
            <a:ext cx="530844" cy="44892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に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D91068-C321-DC0D-188E-9A1BB496E2CC}"/>
              </a:ext>
            </a:extLst>
          </p:cNvPr>
          <p:cNvSpPr/>
          <p:nvPr/>
        </p:nvSpPr>
        <p:spPr>
          <a:xfrm>
            <a:off x="3711559" y="4238273"/>
            <a:ext cx="695408" cy="530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えき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5A0B04-35D5-5933-EADA-0400AB3BE1EC}"/>
              </a:ext>
            </a:extLst>
          </p:cNvPr>
          <p:cNvSpPr/>
          <p:nvPr/>
        </p:nvSpPr>
        <p:spPr>
          <a:xfrm>
            <a:off x="509561" y="4230545"/>
            <a:ext cx="1103879" cy="530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ひと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D99C58B0-86B3-31C3-1FDF-0BBC05835311}"/>
              </a:ext>
            </a:extLst>
          </p:cNvPr>
          <p:cNvSpPr/>
          <p:nvPr/>
        </p:nvSpPr>
        <p:spPr>
          <a:xfrm rot="5400000">
            <a:off x="1537170" y="4271504"/>
            <a:ext cx="530843" cy="44892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が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84D8B9-51CA-34C2-2427-533FC34FEE2E}"/>
              </a:ext>
            </a:extLst>
          </p:cNvPr>
          <p:cNvSpPr/>
          <p:nvPr/>
        </p:nvSpPr>
        <p:spPr>
          <a:xfrm>
            <a:off x="2258061" y="4230544"/>
            <a:ext cx="873496" cy="530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おお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39FBC8-2928-634A-B595-A7E722743684}"/>
              </a:ext>
            </a:extLst>
          </p:cNvPr>
          <p:cNvSpPr/>
          <p:nvPr/>
        </p:nvSpPr>
        <p:spPr>
          <a:xfrm>
            <a:off x="7275353" y="4146597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でんしゃ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26C10FE9-040A-8E4D-ADDC-69C0FFE70AD6}"/>
              </a:ext>
            </a:extLst>
          </p:cNvPr>
          <p:cNvSpPr/>
          <p:nvPr/>
        </p:nvSpPr>
        <p:spPr>
          <a:xfrm rot="5400000">
            <a:off x="9047306" y="4201134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を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2A7F5C-E2DA-ECE4-AB89-CB507A321251}"/>
              </a:ext>
            </a:extLst>
          </p:cNvPr>
          <p:cNvCxnSpPr>
            <a:cxnSpLocks/>
          </p:cNvCxnSpPr>
          <p:nvPr/>
        </p:nvCxnSpPr>
        <p:spPr>
          <a:xfrm>
            <a:off x="9697685" y="4503694"/>
            <a:ext cx="601166" cy="6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C5B555-9768-65E8-3D4B-ECA54976D1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600615" y="2719566"/>
            <a:ext cx="219430" cy="2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4048CEE-231A-4EFD-4B58-842F1F5CA6CF}"/>
              </a:ext>
            </a:extLst>
          </p:cNvPr>
          <p:cNvSpPr/>
          <p:nvPr/>
        </p:nvSpPr>
        <p:spPr>
          <a:xfrm>
            <a:off x="6424498" y="6066907"/>
            <a:ext cx="863681" cy="530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あげ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41A7D3-7C72-16EB-9261-521D3FA82277}"/>
              </a:ext>
            </a:extLst>
          </p:cNvPr>
          <p:cNvSpPr/>
          <p:nvPr/>
        </p:nvSpPr>
        <p:spPr>
          <a:xfrm>
            <a:off x="4631489" y="6066907"/>
            <a:ext cx="1103883" cy="530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るりさん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61869660-CB79-3BE3-14B9-0356193D8A12}"/>
              </a:ext>
            </a:extLst>
          </p:cNvPr>
          <p:cNvSpPr/>
          <p:nvPr/>
        </p:nvSpPr>
        <p:spPr>
          <a:xfrm rot="5400000">
            <a:off x="5694412" y="6107870"/>
            <a:ext cx="530844" cy="44892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に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347F04-D071-63A0-6544-CEF4B8F1BD7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205069" y="6330131"/>
            <a:ext cx="219429" cy="2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ubtitle 2">
            <a:extLst>
              <a:ext uri="{FF2B5EF4-FFF2-40B4-BE49-F238E27FC236}">
                <a16:creationId xmlns:a16="http://schemas.microsoft.com/office/drawing/2014/main" id="{B1ED9BDB-BC35-075C-CDC7-F6DCA081E4E2}"/>
              </a:ext>
            </a:extLst>
          </p:cNvPr>
          <p:cNvSpPr txBox="1">
            <a:spLocks/>
          </p:cNvSpPr>
          <p:nvPr/>
        </p:nvSpPr>
        <p:spPr>
          <a:xfrm>
            <a:off x="1523998" y="290119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tx1"/>
                  </a:solidFill>
                </a:ln>
              </a:rPr>
              <a:t>CÂU ĐƠN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33EB19-A458-4908-47EA-B2E50C594069}"/>
              </a:ext>
            </a:extLst>
          </p:cNvPr>
          <p:cNvCxnSpPr>
            <a:cxnSpLocks/>
          </p:cNvCxnSpPr>
          <p:nvPr/>
        </p:nvCxnSpPr>
        <p:spPr>
          <a:xfrm>
            <a:off x="2017383" y="4494866"/>
            <a:ext cx="219430" cy="2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ED5255-815A-A8C4-7B59-78558A96689F}"/>
              </a:ext>
            </a:extLst>
          </p:cNvPr>
          <p:cNvSpPr/>
          <p:nvPr/>
        </p:nvSpPr>
        <p:spPr>
          <a:xfrm>
            <a:off x="3304215" y="2461951"/>
            <a:ext cx="448924" cy="5308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る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27A1F-A205-CC50-7E4A-BB5910558F69}"/>
              </a:ext>
            </a:extLst>
          </p:cNvPr>
          <p:cNvSpPr/>
          <p:nvPr/>
        </p:nvSpPr>
        <p:spPr>
          <a:xfrm>
            <a:off x="4418981" y="4244981"/>
            <a:ext cx="448924" cy="5308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の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57C0B7-D77D-E37B-F231-219F6FE77A5C}"/>
              </a:ext>
            </a:extLst>
          </p:cNvPr>
          <p:cNvSpPr/>
          <p:nvPr/>
        </p:nvSpPr>
        <p:spPr>
          <a:xfrm>
            <a:off x="3139066" y="4229445"/>
            <a:ext cx="448924" cy="5308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い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6957EA-8ECC-AB77-43A5-DE078F38339B}"/>
              </a:ext>
            </a:extLst>
          </p:cNvPr>
          <p:cNvSpPr/>
          <p:nvPr/>
        </p:nvSpPr>
        <p:spPr>
          <a:xfrm>
            <a:off x="7298281" y="6066909"/>
            <a:ext cx="448924" cy="5308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る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05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3569E74-08E9-4732-0F01-13FC333BC301}"/>
              </a:ext>
            </a:extLst>
          </p:cNvPr>
          <p:cNvSpPr txBox="1"/>
          <p:nvPr/>
        </p:nvSpPr>
        <p:spPr>
          <a:xfrm>
            <a:off x="1346607" y="2268330"/>
            <a:ext cx="9498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Khi </a:t>
            </a:r>
            <a:r>
              <a:rPr lang="en-US" altLang="ja-JP" sz="3200" dirty="0" err="1"/>
              <a:t>một</a:t>
            </a:r>
            <a:r>
              <a:rPr lang="en-US" altLang="ja-JP" sz="3200" dirty="0"/>
              <a:t> </a:t>
            </a:r>
            <a:r>
              <a:rPr lang="en-US" altLang="ja-JP" sz="3200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</a:t>
            </a:r>
            <a:r>
              <a:rPr lang="en-US" altLang="ja-JP" sz="32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 </a:t>
            </a:r>
            <a:r>
              <a:rPr lang="en-US" altLang="ja-JP" sz="3200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từ</a:t>
            </a:r>
            <a:r>
              <a:rPr lang="en-US" altLang="ja-JP" sz="32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 </a:t>
            </a:r>
            <a:r>
              <a:rPr lang="en-US" altLang="ja-JP" sz="3200" dirty="0" err="1"/>
              <a:t>được</a:t>
            </a:r>
            <a:r>
              <a:rPr lang="en-US" altLang="ja-JP" sz="3200" dirty="0"/>
              <a:t> </a:t>
            </a:r>
            <a:r>
              <a:rPr lang="en-US" altLang="ja-JP" sz="3200" dirty="0" err="1"/>
              <a:t>bổ</a:t>
            </a:r>
            <a:r>
              <a:rPr lang="en-US" altLang="ja-JP" sz="3200" dirty="0"/>
              <a:t> </a:t>
            </a:r>
            <a:r>
              <a:rPr lang="en-US" altLang="ja-JP" sz="3200" dirty="0" err="1"/>
              <a:t>nghĩa</a:t>
            </a:r>
            <a:r>
              <a:rPr lang="en-US" altLang="ja-JP" sz="3200" dirty="0"/>
              <a:t>…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B1ED9BDB-BC35-075C-CDC7-F6DCA081E4E2}"/>
              </a:ext>
            </a:extLst>
          </p:cNvPr>
          <p:cNvSpPr txBox="1">
            <a:spLocks/>
          </p:cNvSpPr>
          <p:nvPr/>
        </p:nvSpPr>
        <p:spPr>
          <a:xfrm>
            <a:off x="1523998" y="290119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tx1"/>
                  </a:solidFill>
                </a:ln>
              </a:rPr>
              <a:t>CỤM </a:t>
            </a:r>
            <a:r>
              <a:rPr lang="en-US" sz="6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 TỪ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2067C-B2C2-262C-CB0E-C52023F2F00F}"/>
              </a:ext>
            </a:extLst>
          </p:cNvPr>
          <p:cNvSpPr/>
          <p:nvPr/>
        </p:nvSpPr>
        <p:spPr>
          <a:xfrm>
            <a:off x="6218990" y="3419218"/>
            <a:ext cx="2453154" cy="951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 TỪ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9B31052-351D-B8C7-A2B8-877B8ADD49E3}"/>
              </a:ext>
            </a:extLst>
          </p:cNvPr>
          <p:cNvSpPr/>
          <p:nvPr/>
        </p:nvSpPr>
        <p:spPr>
          <a:xfrm>
            <a:off x="3765834" y="3419217"/>
            <a:ext cx="2453156" cy="95107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1418C-3EFF-0541-C129-198DBF01AC02}"/>
              </a:ext>
            </a:extLst>
          </p:cNvPr>
          <p:cNvSpPr txBox="1"/>
          <p:nvPr/>
        </p:nvSpPr>
        <p:spPr>
          <a:xfrm>
            <a:off x="1346606" y="4957742"/>
            <a:ext cx="9498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…</a:t>
            </a:r>
            <a:r>
              <a:rPr lang="en-US" altLang="ja-JP" sz="3200" dirty="0" err="1"/>
              <a:t>thì</a:t>
            </a:r>
            <a:r>
              <a:rPr lang="en-US" altLang="ja-JP" sz="3200" dirty="0"/>
              <a:t> </a:t>
            </a:r>
            <a:r>
              <a:rPr lang="en-US" altLang="ja-JP" sz="3200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</a:t>
            </a:r>
            <a:r>
              <a:rPr lang="en-US" altLang="ja-JP" sz="32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 </a:t>
            </a:r>
            <a:r>
              <a:rPr lang="en-US" altLang="ja-JP" sz="3200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từ</a:t>
            </a:r>
            <a:r>
              <a:rPr lang="en-US" altLang="ja-JP" sz="32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 </a:t>
            </a:r>
            <a:r>
              <a:rPr lang="en-US" altLang="ja-JP" sz="3200" dirty="0" err="1"/>
              <a:t>này</a:t>
            </a:r>
            <a:r>
              <a:rPr lang="en-US" altLang="ja-JP" sz="3200" dirty="0"/>
              <a:t> </a:t>
            </a:r>
            <a:r>
              <a:rPr lang="en-US" altLang="ja-JP" sz="3200" dirty="0" err="1"/>
              <a:t>được</a:t>
            </a:r>
            <a:r>
              <a:rPr lang="en-US" altLang="ja-JP" sz="3200" dirty="0"/>
              <a:t> </a:t>
            </a:r>
            <a:r>
              <a:rPr lang="en-US" altLang="ja-JP" sz="3200" dirty="0" err="1"/>
              <a:t>chính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thức</a:t>
            </a:r>
            <a:r>
              <a:rPr lang="en-US" altLang="ja-JP" sz="3200" dirty="0"/>
              <a:t> </a:t>
            </a:r>
            <a:r>
              <a:rPr lang="en-US" altLang="ja-JP" sz="3200" dirty="0" err="1"/>
              <a:t>gọi</a:t>
            </a:r>
            <a:r>
              <a:rPr lang="en-US" altLang="ja-JP" sz="3200" dirty="0"/>
              <a:t> </a:t>
            </a:r>
            <a:r>
              <a:rPr lang="en-US" altLang="ja-JP" sz="3200" dirty="0" err="1"/>
              <a:t>là</a:t>
            </a:r>
            <a:r>
              <a:rPr lang="en-US" altLang="ja-JP" sz="3200" dirty="0"/>
              <a:t> </a:t>
            </a:r>
            <a:r>
              <a:rPr lang="en-US" altLang="ja-JP" sz="3200" b="1" i="1" dirty="0"/>
              <a:t>“</a:t>
            </a:r>
            <a:r>
              <a:rPr lang="en-US" altLang="ja-JP" sz="3200" b="1" i="1" dirty="0" err="1"/>
              <a:t>cụm</a:t>
            </a:r>
            <a:r>
              <a:rPr lang="en-US" altLang="ja-JP" sz="3200" b="1" i="1" dirty="0"/>
              <a:t> </a:t>
            </a:r>
            <a:r>
              <a:rPr lang="en-US" altLang="ja-JP" sz="3200" b="1" i="1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</a:t>
            </a:r>
            <a:r>
              <a:rPr lang="en-US" altLang="ja-JP" sz="3200" b="1" i="1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 </a:t>
            </a:r>
            <a:r>
              <a:rPr lang="en-US" altLang="ja-JP" sz="3200" b="1" i="1" dirty="0" err="1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từ</a:t>
            </a:r>
            <a:r>
              <a:rPr lang="en-US" altLang="ja-JP" sz="3200" b="1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829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>
            <a:extLst>
              <a:ext uri="{FF2B5EF4-FFF2-40B4-BE49-F238E27FC236}">
                <a16:creationId xmlns:a16="http://schemas.microsoft.com/office/drawing/2014/main" id="{B1ED9BDB-BC35-075C-CDC7-F6DCA081E4E2}"/>
              </a:ext>
            </a:extLst>
          </p:cNvPr>
          <p:cNvSpPr txBox="1">
            <a:spLocks/>
          </p:cNvSpPr>
          <p:nvPr/>
        </p:nvSpPr>
        <p:spPr>
          <a:xfrm>
            <a:off x="1523998" y="290119"/>
            <a:ext cx="9144000" cy="1144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>
                  <a:solidFill>
                    <a:schemeClr val="tx1"/>
                  </a:solidFill>
                </a:ln>
              </a:rPr>
              <a:t>CỤM </a:t>
            </a:r>
            <a:r>
              <a:rPr lang="en-US" sz="6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 TỪ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2067C-B2C2-262C-CB0E-C52023F2F00F}"/>
              </a:ext>
            </a:extLst>
          </p:cNvPr>
          <p:cNvSpPr/>
          <p:nvPr/>
        </p:nvSpPr>
        <p:spPr>
          <a:xfrm>
            <a:off x="6218990" y="1697995"/>
            <a:ext cx="2453154" cy="951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 TỪ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9B31052-351D-B8C7-A2B8-877B8ADD49E3}"/>
              </a:ext>
            </a:extLst>
          </p:cNvPr>
          <p:cNvSpPr/>
          <p:nvPr/>
        </p:nvSpPr>
        <p:spPr>
          <a:xfrm>
            <a:off x="3765834" y="1697994"/>
            <a:ext cx="2453156" cy="95107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DD49A9E-05AC-1124-DDE5-C992A2B3B22E}"/>
              </a:ext>
            </a:extLst>
          </p:cNvPr>
          <p:cNvSpPr/>
          <p:nvPr/>
        </p:nvSpPr>
        <p:spPr>
          <a:xfrm>
            <a:off x="3765834" y="5104583"/>
            <a:ext cx="4906310" cy="95107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DANH TỪ</a:t>
            </a:r>
          </a:p>
        </p:txBody>
      </p:sp>
      <p:sp>
        <p:nvSpPr>
          <p:cNvPr id="6" name="Equals 5">
            <a:extLst>
              <a:ext uri="{FF2B5EF4-FFF2-40B4-BE49-F238E27FC236}">
                <a16:creationId xmlns:a16="http://schemas.microsoft.com/office/drawing/2014/main" id="{4376FF19-5201-9847-27D5-E492B964B421}"/>
              </a:ext>
            </a:extLst>
          </p:cNvPr>
          <p:cNvSpPr/>
          <p:nvPr/>
        </p:nvSpPr>
        <p:spPr>
          <a:xfrm rot="5400000">
            <a:off x="5502789" y="3285156"/>
            <a:ext cx="1432399" cy="1183341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38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73113D5-3587-4A7C-83C2-7C8DE189F640}"/>
              </a:ext>
            </a:extLst>
          </p:cNvPr>
          <p:cNvSpPr/>
          <p:nvPr/>
        </p:nvSpPr>
        <p:spPr>
          <a:xfrm>
            <a:off x="3252350" y="2910707"/>
            <a:ext cx="1707453" cy="607045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2087A-B647-8433-B410-2D07EB5B2081}"/>
              </a:ext>
            </a:extLst>
          </p:cNvPr>
          <p:cNvSpPr txBox="1"/>
          <p:nvPr/>
        </p:nvSpPr>
        <p:spPr>
          <a:xfrm>
            <a:off x="3521303" y="79281"/>
            <a:ext cx="4826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TÓM TẮT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2405D-1C18-B69D-6B46-75EB148A58CD}"/>
              </a:ext>
            </a:extLst>
          </p:cNvPr>
          <p:cNvSpPr txBox="1"/>
          <p:nvPr/>
        </p:nvSpPr>
        <p:spPr>
          <a:xfrm>
            <a:off x="382004" y="1004192"/>
            <a:ext cx="9498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Ta </a:t>
            </a:r>
            <a:r>
              <a:rPr lang="en-US" altLang="ja-JP" sz="2000" dirty="0" err="1"/>
              <a:t>có</a:t>
            </a:r>
            <a:r>
              <a:rPr lang="en-US" altLang="ja-JP" sz="2000" dirty="0"/>
              <a:t> </a:t>
            </a:r>
            <a:r>
              <a:rPr lang="en-US" altLang="ja-JP" sz="2000" dirty="0" err="1"/>
              <a:t>thể</a:t>
            </a:r>
            <a:r>
              <a:rPr lang="en-US" altLang="ja-JP" sz="2000" dirty="0"/>
              <a:t> </a:t>
            </a:r>
            <a:r>
              <a:rPr lang="en-US" altLang="ja-JP" sz="2000" dirty="0" err="1"/>
              <a:t>dùng</a:t>
            </a:r>
            <a:r>
              <a:rPr lang="en-US" altLang="ja-JP" sz="2000" dirty="0"/>
              <a:t> </a:t>
            </a:r>
            <a:r>
              <a:rPr lang="en-US" altLang="ja-JP" sz="2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tính</a:t>
            </a:r>
            <a:r>
              <a:rPr lang="en-US" altLang="ja-JP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</a:t>
            </a:r>
            <a:r>
              <a:rPr lang="en-US" altLang="ja-JP" sz="2000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từ</a:t>
            </a:r>
            <a:r>
              <a:rPr lang="en-US" altLang="ja-JP" sz="20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</a:t>
            </a:r>
            <a:r>
              <a:rPr lang="en-US" altLang="ja-JP" sz="2000" dirty="0" err="1"/>
              <a:t>để</a:t>
            </a:r>
            <a:r>
              <a:rPr lang="en-US" altLang="ja-JP" sz="2000" dirty="0"/>
              <a:t> </a:t>
            </a:r>
            <a:r>
              <a:rPr lang="en-US" altLang="ja-JP" sz="2000" dirty="0" err="1"/>
              <a:t>bổ</a:t>
            </a:r>
            <a:r>
              <a:rPr lang="en-US" altLang="ja-JP" sz="2000" dirty="0"/>
              <a:t> </a:t>
            </a:r>
            <a:r>
              <a:rPr lang="en-US" altLang="ja-JP" sz="2000" dirty="0" err="1"/>
              <a:t>nghĩa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cho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một</a:t>
            </a:r>
            <a:r>
              <a:rPr lang="en-US" altLang="ja-JP" sz="2000" dirty="0"/>
              <a:t> </a:t>
            </a:r>
            <a:r>
              <a:rPr lang="en-US" altLang="ja-JP" sz="2000" dirty="0" err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danh</a:t>
            </a:r>
            <a:r>
              <a:rPr lang="en-US" altLang="ja-JP" sz="20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altLang="ja-JP" sz="2000" dirty="0" err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từ</a:t>
            </a:r>
            <a:r>
              <a:rPr lang="en-US" altLang="ja-JP" sz="20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altLang="ja-JP" sz="2000" dirty="0"/>
              <a:t>…</a:t>
            </a:r>
          </a:p>
          <a:p>
            <a:endParaRPr lang="en-US" altLang="ja-JP" sz="2000" dirty="0"/>
          </a:p>
          <a:p>
            <a:endParaRPr lang="en-US" altLang="ja-JP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7360F-E4C4-8FD9-9534-F7FD2B09994C}"/>
              </a:ext>
            </a:extLst>
          </p:cNvPr>
          <p:cNvSpPr txBox="1"/>
          <p:nvPr/>
        </p:nvSpPr>
        <p:spPr>
          <a:xfrm>
            <a:off x="382004" y="2406741"/>
            <a:ext cx="9498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… </a:t>
            </a:r>
            <a:r>
              <a:rPr lang="en-US" altLang="ja-JP" sz="2000" dirty="0" err="1"/>
              <a:t>dùng</a:t>
            </a:r>
            <a:r>
              <a:rPr lang="en-US" altLang="ja-JP" sz="2000" dirty="0"/>
              <a:t> </a:t>
            </a:r>
            <a:r>
              <a:rPr lang="en-US" altLang="ja-JP" sz="2000" dirty="0" err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danh</a:t>
            </a:r>
            <a:r>
              <a:rPr lang="en-US" altLang="ja-JP" sz="20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altLang="ja-JP" sz="2000" dirty="0" err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từ</a:t>
            </a:r>
            <a:r>
              <a:rPr lang="en-US" altLang="ja-JP" sz="20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altLang="ja-JP" sz="2000" dirty="0" err="1"/>
              <a:t>để</a:t>
            </a:r>
            <a:r>
              <a:rPr lang="en-US" altLang="ja-JP" sz="2000" dirty="0"/>
              <a:t> </a:t>
            </a:r>
            <a:r>
              <a:rPr lang="en-US" altLang="ja-JP" sz="2000" dirty="0" err="1"/>
              <a:t>bổ</a:t>
            </a:r>
            <a:r>
              <a:rPr lang="en-US" altLang="ja-JP" sz="2000" dirty="0"/>
              <a:t> </a:t>
            </a:r>
            <a:r>
              <a:rPr lang="en-US" altLang="ja-JP" sz="2000" dirty="0" err="1"/>
              <a:t>nghĩa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cho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một</a:t>
            </a:r>
            <a:r>
              <a:rPr lang="en-US" altLang="ja-JP" sz="2000" dirty="0"/>
              <a:t> </a:t>
            </a:r>
            <a:r>
              <a:rPr lang="en-US" altLang="ja-JP" sz="2000" dirty="0" err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danh</a:t>
            </a:r>
            <a:r>
              <a:rPr lang="en-US" altLang="ja-JP" sz="20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altLang="ja-JP" sz="2000" dirty="0" err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từ</a:t>
            </a:r>
            <a:r>
              <a:rPr lang="en-US" altLang="ja-JP" sz="20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altLang="ja-JP" sz="2000" dirty="0" err="1"/>
              <a:t>khác</a:t>
            </a:r>
            <a:r>
              <a:rPr lang="en-US" altLang="ja-JP" sz="2000" dirty="0"/>
              <a:t> </a:t>
            </a:r>
            <a:r>
              <a:rPr lang="en-US" altLang="ja-JP" sz="2000" dirty="0" err="1"/>
              <a:t>thông</a:t>
            </a:r>
            <a:r>
              <a:rPr lang="en-US" altLang="ja-JP" sz="2000" dirty="0"/>
              <a:t> qua </a:t>
            </a:r>
            <a:r>
              <a:rPr lang="en-US" altLang="ja-JP" sz="2000" dirty="0" err="1"/>
              <a:t>trợ</a:t>
            </a:r>
            <a:r>
              <a:rPr lang="en-US" altLang="ja-JP" sz="2000" dirty="0"/>
              <a:t> </a:t>
            </a:r>
            <a:r>
              <a:rPr lang="en-US" altLang="ja-JP" sz="2000" dirty="0" err="1"/>
              <a:t>từ</a:t>
            </a:r>
            <a:r>
              <a:rPr lang="en-US" altLang="ja-JP" sz="2000" dirty="0"/>
              <a:t> </a:t>
            </a:r>
            <a:r>
              <a:rPr lang="ja-JP" altLang="en-US" sz="2000" dirty="0"/>
              <a:t>の</a:t>
            </a:r>
            <a:r>
              <a:rPr lang="en-US" altLang="ja-JP" sz="2000" dirty="0"/>
              <a:t>…</a:t>
            </a:r>
          </a:p>
          <a:p>
            <a:endParaRPr lang="en-US" altLang="ja-JP" sz="2000" dirty="0"/>
          </a:p>
          <a:p>
            <a:endParaRPr lang="en-US" altLang="ja-JP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E742E7-AD1E-7597-81E2-B32D1F68D7C3}"/>
              </a:ext>
            </a:extLst>
          </p:cNvPr>
          <p:cNvSpPr/>
          <p:nvPr/>
        </p:nvSpPr>
        <p:spPr>
          <a:xfrm>
            <a:off x="3410899" y="2977949"/>
            <a:ext cx="1062360" cy="47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DANH TỪ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5910B8-843D-9662-4384-7B3AA1963B02}"/>
              </a:ext>
            </a:extLst>
          </p:cNvPr>
          <p:cNvSpPr/>
          <p:nvPr/>
        </p:nvSpPr>
        <p:spPr>
          <a:xfrm>
            <a:off x="4485829" y="2977948"/>
            <a:ext cx="388890" cy="47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8F2CD9-45F2-7B54-3E22-9CE79C10CFC2}"/>
              </a:ext>
            </a:extLst>
          </p:cNvPr>
          <p:cNvSpPr txBox="1"/>
          <p:nvPr/>
        </p:nvSpPr>
        <p:spPr>
          <a:xfrm>
            <a:off x="382004" y="3829047"/>
            <a:ext cx="9498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… </a:t>
            </a:r>
            <a:r>
              <a:rPr lang="en-US" altLang="ja-JP" sz="2000" dirty="0" err="1"/>
              <a:t>dùng</a:t>
            </a:r>
            <a:r>
              <a:rPr lang="en-US" altLang="ja-JP" sz="2000" dirty="0"/>
              <a:t> </a:t>
            </a:r>
            <a:r>
              <a:rPr lang="en-US" altLang="ja-JP" sz="2000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động</a:t>
            </a:r>
            <a:r>
              <a:rPr lang="en-US" altLang="ja-JP" sz="2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altLang="ja-JP" sz="2000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từ</a:t>
            </a:r>
            <a:r>
              <a:rPr lang="en-US" altLang="ja-JP" sz="2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altLang="ja-JP" sz="2000" dirty="0" err="1"/>
              <a:t>để</a:t>
            </a:r>
            <a:r>
              <a:rPr lang="en-US" altLang="ja-JP" sz="2000" dirty="0"/>
              <a:t> </a:t>
            </a:r>
            <a:r>
              <a:rPr lang="en-US" altLang="ja-JP" sz="2000" dirty="0" err="1"/>
              <a:t>bổ</a:t>
            </a:r>
            <a:r>
              <a:rPr lang="en-US" altLang="ja-JP" sz="2000" dirty="0"/>
              <a:t> </a:t>
            </a:r>
            <a:r>
              <a:rPr lang="en-US" altLang="ja-JP" sz="2000" dirty="0" err="1"/>
              <a:t>nghĩa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cho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một</a:t>
            </a:r>
            <a:r>
              <a:rPr lang="en-US" altLang="ja-JP" sz="2000" dirty="0"/>
              <a:t> </a:t>
            </a:r>
            <a:r>
              <a:rPr lang="en-US" altLang="ja-JP" sz="2000" dirty="0" err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danh</a:t>
            </a:r>
            <a:r>
              <a:rPr lang="en-US" altLang="ja-JP" sz="20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altLang="ja-JP" sz="2000" dirty="0" err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từ</a:t>
            </a:r>
            <a:r>
              <a:rPr lang="en-US" altLang="ja-JP" sz="20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altLang="ja-JP" sz="2000" dirty="0"/>
              <a:t>…</a:t>
            </a:r>
          </a:p>
          <a:p>
            <a:endParaRPr lang="en-US" altLang="ja-JP" sz="2000" dirty="0"/>
          </a:p>
          <a:p>
            <a:endParaRPr lang="en-US" altLang="ja-JP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E57296-30A5-9C1E-E4D8-7765892DC3D6}"/>
              </a:ext>
            </a:extLst>
          </p:cNvPr>
          <p:cNvSpPr/>
          <p:nvPr/>
        </p:nvSpPr>
        <p:spPr>
          <a:xfrm>
            <a:off x="4967423" y="2910281"/>
            <a:ext cx="1707453" cy="607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DANH TỪ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455908A-353C-78E0-725C-70D4241F4AE5}"/>
              </a:ext>
            </a:extLst>
          </p:cNvPr>
          <p:cNvSpPr/>
          <p:nvPr/>
        </p:nvSpPr>
        <p:spPr>
          <a:xfrm>
            <a:off x="3251533" y="4342903"/>
            <a:ext cx="1707453" cy="607045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ĐỘNG TỪ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7C7843-B72A-E932-554E-02C12A7BBBE6}"/>
              </a:ext>
            </a:extLst>
          </p:cNvPr>
          <p:cNvSpPr txBox="1"/>
          <p:nvPr/>
        </p:nvSpPr>
        <p:spPr>
          <a:xfrm>
            <a:off x="382004" y="5251353"/>
            <a:ext cx="9498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… </a:t>
            </a:r>
            <a:r>
              <a:rPr lang="en-US" altLang="ja-JP" sz="2000" dirty="0" err="1"/>
              <a:t>hoặc</a:t>
            </a:r>
            <a:r>
              <a:rPr lang="en-US" altLang="ja-JP" sz="2000" dirty="0"/>
              <a:t> </a:t>
            </a:r>
            <a:r>
              <a:rPr lang="en-US" altLang="ja-JP" sz="2000" dirty="0" err="1"/>
              <a:t>dùng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cả</a:t>
            </a:r>
            <a:r>
              <a:rPr lang="en-US" altLang="ja-JP" sz="2000" dirty="0"/>
              <a:t> </a:t>
            </a:r>
            <a:r>
              <a:rPr lang="en-US" altLang="ja-JP" sz="2000" b="1" dirty="0" err="1"/>
              <a:t>một</a:t>
            </a:r>
            <a:r>
              <a:rPr lang="en-US" altLang="ja-JP" sz="2000" b="1" dirty="0"/>
              <a:t> </a:t>
            </a:r>
            <a:r>
              <a:rPr lang="en-US" altLang="ja-JP" sz="2000" b="1" dirty="0" err="1"/>
              <a:t>câu</a:t>
            </a:r>
            <a:r>
              <a:rPr lang="en-US" altLang="ja-JP" sz="2000" dirty="0"/>
              <a:t> </a:t>
            </a:r>
            <a:r>
              <a:rPr lang="en-US" altLang="ja-JP" sz="2000" b="1" dirty="0" err="1"/>
              <a:t>hoàn</a:t>
            </a:r>
            <a:r>
              <a:rPr lang="en-US" altLang="ja-JP" sz="2000" b="1" dirty="0"/>
              <a:t> </a:t>
            </a:r>
            <a:r>
              <a:rPr lang="en-US" altLang="ja-JP" sz="2000" b="1" dirty="0" err="1"/>
              <a:t>chỉnh</a:t>
            </a:r>
            <a:r>
              <a:rPr lang="en-US" altLang="ja-JP" sz="2000" b="1" dirty="0"/>
              <a:t> </a:t>
            </a:r>
            <a:r>
              <a:rPr lang="en-US" altLang="ja-JP" sz="2000" dirty="0" err="1"/>
              <a:t>để</a:t>
            </a:r>
            <a:r>
              <a:rPr lang="en-US" altLang="ja-JP" sz="2000" dirty="0"/>
              <a:t> </a:t>
            </a:r>
            <a:r>
              <a:rPr lang="en-US" altLang="ja-JP" sz="2000" dirty="0" err="1"/>
              <a:t>bổ</a:t>
            </a:r>
            <a:r>
              <a:rPr lang="en-US" altLang="ja-JP" sz="2000" dirty="0"/>
              <a:t> </a:t>
            </a:r>
            <a:r>
              <a:rPr lang="en-US" altLang="ja-JP" sz="2000" dirty="0" err="1"/>
              <a:t>nghĩa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cho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một</a:t>
            </a:r>
            <a:r>
              <a:rPr lang="en-US" altLang="ja-JP" sz="2000" dirty="0"/>
              <a:t> </a:t>
            </a:r>
            <a:r>
              <a:rPr lang="en-US" altLang="ja-JP" sz="2000" dirty="0" err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danh</a:t>
            </a:r>
            <a:r>
              <a:rPr lang="en-US" altLang="ja-JP" sz="20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altLang="ja-JP" sz="2000" dirty="0" err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từ</a:t>
            </a:r>
            <a:r>
              <a:rPr lang="en-US" altLang="ja-JP" sz="2000" dirty="0">
                <a:ln>
                  <a:solidFill>
                    <a:schemeClr val="tx1"/>
                  </a:solidFill>
                </a:ln>
              </a:rPr>
              <a:t>.</a:t>
            </a:r>
          </a:p>
          <a:p>
            <a:endParaRPr lang="en-US" altLang="ja-JP" sz="2000" dirty="0"/>
          </a:p>
          <a:p>
            <a:endParaRPr lang="en-US" altLang="ja-JP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77AEE3-75F8-3403-F6C3-847F267BEFC6}"/>
              </a:ext>
            </a:extLst>
          </p:cNvPr>
          <p:cNvSpPr/>
          <p:nvPr/>
        </p:nvSpPr>
        <p:spPr>
          <a:xfrm>
            <a:off x="4967423" y="4342903"/>
            <a:ext cx="1707453" cy="607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DANH TỪ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3AE098E-5094-130E-D40E-8BA25AD5096E}"/>
              </a:ext>
            </a:extLst>
          </p:cNvPr>
          <p:cNvSpPr/>
          <p:nvPr/>
        </p:nvSpPr>
        <p:spPr>
          <a:xfrm>
            <a:off x="3251533" y="1481844"/>
            <a:ext cx="1707453" cy="607045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TÍNH TỪ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C1A19A-1772-DC9A-84DE-F91DF04E41E6}"/>
              </a:ext>
            </a:extLst>
          </p:cNvPr>
          <p:cNvSpPr/>
          <p:nvPr/>
        </p:nvSpPr>
        <p:spPr>
          <a:xfrm>
            <a:off x="4967423" y="1481844"/>
            <a:ext cx="1707453" cy="607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DANH TỪ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C1D58AB-926C-1645-614B-C1183DD465CA}"/>
              </a:ext>
            </a:extLst>
          </p:cNvPr>
          <p:cNvSpPr/>
          <p:nvPr/>
        </p:nvSpPr>
        <p:spPr>
          <a:xfrm>
            <a:off x="2146300" y="5759184"/>
            <a:ext cx="3477702" cy="607045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413C39-B7D3-F366-146A-4B97AE156B0A}"/>
              </a:ext>
            </a:extLst>
          </p:cNvPr>
          <p:cNvSpPr/>
          <p:nvPr/>
        </p:nvSpPr>
        <p:spPr>
          <a:xfrm>
            <a:off x="5632438" y="5759184"/>
            <a:ext cx="1707453" cy="607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DANH TỪ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BC9B71-3958-7E14-5E57-E68F0ED62D23}"/>
              </a:ext>
            </a:extLst>
          </p:cNvPr>
          <p:cNvSpPr/>
          <p:nvPr/>
        </p:nvSpPr>
        <p:spPr>
          <a:xfrm>
            <a:off x="2355297" y="5823434"/>
            <a:ext cx="1062360" cy="47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3D796-F068-B130-5129-32FB1E74352D}"/>
              </a:ext>
            </a:extLst>
          </p:cNvPr>
          <p:cNvSpPr/>
          <p:nvPr/>
        </p:nvSpPr>
        <p:spPr>
          <a:xfrm>
            <a:off x="3430227" y="5823433"/>
            <a:ext cx="388890" cy="4785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3870E2-77EB-6735-F49E-5B6A4EC7C36F}"/>
              </a:ext>
            </a:extLst>
          </p:cNvPr>
          <p:cNvSpPr/>
          <p:nvPr/>
        </p:nvSpPr>
        <p:spPr>
          <a:xfrm>
            <a:off x="3990209" y="5823434"/>
            <a:ext cx="1062360" cy="47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C2E186-EE56-A5B1-D806-1770C8BE1433}"/>
              </a:ext>
            </a:extLst>
          </p:cNvPr>
          <p:cNvCxnSpPr/>
          <p:nvPr/>
        </p:nvCxnSpPr>
        <p:spPr>
          <a:xfrm flipV="1">
            <a:off x="3819117" y="6062705"/>
            <a:ext cx="162655" cy="1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>
            <a:extLst>
              <a:ext uri="{FF2B5EF4-FFF2-40B4-BE49-F238E27FC236}">
                <a16:creationId xmlns:a16="http://schemas.microsoft.com/office/drawing/2014/main" id="{C1FE0DEB-FD09-581F-1CAF-8C0392B7076E}"/>
              </a:ext>
            </a:extLst>
          </p:cNvPr>
          <p:cNvSpPr/>
          <p:nvPr/>
        </p:nvSpPr>
        <p:spPr>
          <a:xfrm rot="10800000">
            <a:off x="8046463" y="1004191"/>
            <a:ext cx="509047" cy="539906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92FB60-B7C8-8602-C800-F88CDB17D91B}"/>
              </a:ext>
            </a:extLst>
          </p:cNvPr>
          <p:cNvSpPr txBox="1"/>
          <p:nvPr/>
        </p:nvSpPr>
        <p:spPr>
          <a:xfrm>
            <a:off x="8609299" y="1464715"/>
            <a:ext cx="34474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/>
              <a:t>Tất</a:t>
            </a:r>
            <a:r>
              <a:rPr lang="en-US" altLang="ja-JP" sz="2800" dirty="0"/>
              <a:t> </a:t>
            </a:r>
            <a:r>
              <a:rPr lang="en-US" altLang="ja-JP" sz="2800" dirty="0" err="1"/>
              <a:t>cả</a:t>
            </a:r>
            <a:r>
              <a:rPr lang="en-US" altLang="ja-JP" sz="2800" dirty="0"/>
              <a:t> </a:t>
            </a:r>
            <a:r>
              <a:rPr lang="en-US" altLang="ja-JP" sz="2800" dirty="0" err="1"/>
              <a:t>những</a:t>
            </a:r>
            <a:r>
              <a:rPr lang="en-US" altLang="ja-JP" sz="2800" dirty="0"/>
              <a:t> </a:t>
            </a:r>
            <a:r>
              <a:rPr lang="en-US" altLang="ja-JP" sz="2800" dirty="0" err="1"/>
              <a:t>danh</a:t>
            </a:r>
            <a:r>
              <a:rPr lang="en-US" altLang="ja-JP" sz="2800" dirty="0"/>
              <a:t> </a:t>
            </a:r>
            <a:r>
              <a:rPr lang="en-US" altLang="ja-JP" sz="2800" dirty="0" err="1"/>
              <a:t>từ</a:t>
            </a:r>
            <a:r>
              <a:rPr lang="en-US" altLang="ja-JP" sz="2800" dirty="0"/>
              <a:t> </a:t>
            </a:r>
            <a:r>
              <a:rPr lang="en-US" altLang="ja-JP" sz="2800" dirty="0" err="1"/>
              <a:t>được</a:t>
            </a:r>
            <a:r>
              <a:rPr lang="en-US" altLang="ja-JP" sz="2800" dirty="0"/>
              <a:t> </a:t>
            </a:r>
            <a:r>
              <a:rPr lang="en-US" altLang="ja-JP" sz="2800" dirty="0" err="1"/>
              <a:t>bổ</a:t>
            </a:r>
            <a:r>
              <a:rPr lang="en-US" altLang="ja-JP" sz="2800" dirty="0"/>
              <a:t> </a:t>
            </a:r>
            <a:r>
              <a:rPr lang="en-US" altLang="ja-JP" sz="2800" dirty="0" err="1"/>
              <a:t>nghĩa</a:t>
            </a:r>
            <a:r>
              <a:rPr lang="en-US" altLang="ja-JP" sz="2800" dirty="0"/>
              <a:t> </a:t>
            </a:r>
            <a:r>
              <a:rPr lang="en-US" altLang="ja-JP" sz="2800" dirty="0" err="1"/>
              <a:t>như</a:t>
            </a:r>
            <a:r>
              <a:rPr lang="en-US" altLang="ja-JP" sz="2800" dirty="0"/>
              <a:t> </a:t>
            </a:r>
            <a:r>
              <a:rPr lang="en-US" altLang="ja-JP" sz="2800" dirty="0" err="1"/>
              <a:t>này</a:t>
            </a:r>
            <a:r>
              <a:rPr lang="en-US" altLang="ja-JP" sz="2800" dirty="0"/>
              <a:t> </a:t>
            </a:r>
            <a:r>
              <a:rPr lang="en-US" altLang="ja-JP" sz="2800" dirty="0" err="1"/>
              <a:t>được</a:t>
            </a:r>
            <a:r>
              <a:rPr lang="en-US" altLang="ja-JP" sz="2800" dirty="0"/>
              <a:t> </a:t>
            </a:r>
            <a:r>
              <a:rPr lang="en-US" altLang="ja-JP" sz="2800" dirty="0" err="1"/>
              <a:t>gọi</a:t>
            </a:r>
            <a:r>
              <a:rPr lang="en-US" altLang="ja-JP" sz="2800" dirty="0"/>
              <a:t> </a:t>
            </a:r>
            <a:r>
              <a:rPr lang="en-US" altLang="ja-JP" sz="2800" dirty="0" err="1"/>
              <a:t>là</a:t>
            </a:r>
            <a:r>
              <a:rPr lang="en-US" altLang="ja-JP" sz="2800" b="1" i="1" dirty="0"/>
              <a:t> </a:t>
            </a:r>
          </a:p>
          <a:p>
            <a:pPr algn="ctr"/>
            <a:r>
              <a:rPr lang="en-US" altLang="ja-JP" sz="2800" b="1" i="1" dirty="0"/>
              <a:t>“</a:t>
            </a:r>
            <a:r>
              <a:rPr lang="en-US" altLang="ja-JP" sz="2800" b="1" i="1" dirty="0" err="1"/>
              <a:t>cụm</a:t>
            </a:r>
            <a:r>
              <a:rPr lang="en-US" altLang="ja-JP" sz="2800" b="1" i="1" dirty="0"/>
              <a:t> </a:t>
            </a:r>
            <a:r>
              <a:rPr lang="en-US" altLang="ja-JP" sz="2800" b="1" i="1" dirty="0" err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danh</a:t>
            </a:r>
            <a:r>
              <a:rPr lang="en-US" altLang="ja-JP" sz="2800" b="1" i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altLang="ja-JP" sz="2800" b="1" i="1" dirty="0" err="1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từ</a:t>
            </a:r>
            <a:r>
              <a:rPr lang="en-US" altLang="ja-JP" sz="2800" b="1" i="1" dirty="0"/>
              <a:t>”.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1BBA50D-9D46-B868-F1E4-082AFDC7515C}"/>
              </a:ext>
            </a:extLst>
          </p:cNvPr>
          <p:cNvSpPr/>
          <p:nvPr/>
        </p:nvSpPr>
        <p:spPr>
          <a:xfrm>
            <a:off x="8609299" y="3527551"/>
            <a:ext cx="1707453" cy="607045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85B899-D938-CE6F-2D42-DD4614BD39F2}"/>
              </a:ext>
            </a:extLst>
          </p:cNvPr>
          <p:cNvSpPr/>
          <p:nvPr/>
        </p:nvSpPr>
        <p:spPr>
          <a:xfrm>
            <a:off x="10325189" y="3527551"/>
            <a:ext cx="1707453" cy="607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DANH TỪ</a:t>
            </a: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0311BFC1-01BD-E57B-5E34-09EE6F8B4F74}"/>
              </a:ext>
            </a:extLst>
          </p:cNvPr>
          <p:cNvSpPr/>
          <p:nvPr/>
        </p:nvSpPr>
        <p:spPr>
          <a:xfrm rot="5400000">
            <a:off x="9929511" y="4275618"/>
            <a:ext cx="807000" cy="666683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B61305B-E359-B67A-4482-9D7B109CFC64}"/>
              </a:ext>
            </a:extLst>
          </p:cNvPr>
          <p:cNvSpPr/>
          <p:nvPr/>
        </p:nvSpPr>
        <p:spPr>
          <a:xfrm>
            <a:off x="8625558" y="5082472"/>
            <a:ext cx="3407084" cy="607045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DANH TỪ</a:t>
            </a:r>
            <a:endParaRPr lang="en-US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894BC-0D36-1C75-19A6-6814601C48CC}"/>
              </a:ext>
            </a:extLst>
          </p:cNvPr>
          <p:cNvSpPr/>
          <p:nvPr/>
        </p:nvSpPr>
        <p:spPr>
          <a:xfrm>
            <a:off x="5061005" y="5823433"/>
            <a:ext cx="388890" cy="47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461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6F56AE-16A0-CF09-D9CC-1BE4D12341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520609"/>
              </p:ext>
            </p:extLst>
          </p:nvPr>
        </p:nvGraphicFramePr>
        <p:xfrm>
          <a:off x="0" y="-1233488"/>
          <a:ext cx="12165013" cy="833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06271" imgH="3980819" progId="Word.Document.12">
                  <p:embed/>
                </p:oleObj>
              </mc:Choice>
              <mc:Fallback>
                <p:oleObj name="Document" r:id="rId2" imgW="5806271" imgH="3980819" progId="Word.Document.12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0457A6C0-F717-7D07-A4E8-9AEE1F41A2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-1233488"/>
                        <a:ext cx="12165013" cy="8334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157DE90-FEC8-2746-7092-3B78717320B0}"/>
              </a:ext>
            </a:extLst>
          </p:cNvPr>
          <p:cNvSpPr/>
          <p:nvPr/>
        </p:nvSpPr>
        <p:spPr>
          <a:xfrm>
            <a:off x="1152620" y="4476826"/>
            <a:ext cx="4467928" cy="70680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EAD83A-5AB4-C9FC-FA8E-BBFDA26736CB}"/>
              </a:ext>
            </a:extLst>
          </p:cNvPr>
          <p:cNvSpPr/>
          <p:nvPr/>
        </p:nvSpPr>
        <p:spPr>
          <a:xfrm>
            <a:off x="1014399" y="2212904"/>
            <a:ext cx="1823103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るりさん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46B62866-BF0F-9CF7-86D6-83FDB8C94E6C}"/>
              </a:ext>
            </a:extLst>
          </p:cNvPr>
          <p:cNvSpPr/>
          <p:nvPr/>
        </p:nvSpPr>
        <p:spPr>
          <a:xfrm rot="5400000">
            <a:off x="2783384" y="2267441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が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A2D0A7-64A4-AB2C-DB50-B2DAD9F4B3A2}"/>
              </a:ext>
            </a:extLst>
          </p:cNvPr>
          <p:cNvSpPr/>
          <p:nvPr/>
        </p:nvSpPr>
        <p:spPr>
          <a:xfrm>
            <a:off x="5895776" y="2212904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ひと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6C7B26E1-8AE2-08C1-CE36-A887BF8C5DCE}"/>
              </a:ext>
            </a:extLst>
          </p:cNvPr>
          <p:cNvSpPr/>
          <p:nvPr/>
        </p:nvSpPr>
        <p:spPr>
          <a:xfrm rot="5400000">
            <a:off x="10722193" y="2276406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る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877C7E-31CA-63A4-702D-7503A26FADAD}"/>
              </a:ext>
            </a:extLst>
          </p:cNvPr>
          <p:cNvCxnSpPr>
            <a:cxnSpLocks/>
          </p:cNvCxnSpPr>
          <p:nvPr/>
        </p:nvCxnSpPr>
        <p:spPr>
          <a:xfrm>
            <a:off x="3435655" y="2579191"/>
            <a:ext cx="6307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C375E-EEE1-025F-93D6-96799338B913}"/>
              </a:ext>
            </a:extLst>
          </p:cNvPr>
          <p:cNvSpPr/>
          <p:nvPr/>
        </p:nvSpPr>
        <p:spPr>
          <a:xfrm>
            <a:off x="4069528" y="2212905"/>
            <a:ext cx="1823103" cy="706807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D742ED-B3D3-602B-CB4F-A8F3F202504C}"/>
              </a:ext>
            </a:extLst>
          </p:cNvPr>
          <p:cNvSpPr/>
          <p:nvPr/>
        </p:nvSpPr>
        <p:spPr>
          <a:xfrm>
            <a:off x="8950484" y="2225787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み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14E69321-AA1C-8732-CCE5-7D92D27F5047}"/>
              </a:ext>
            </a:extLst>
          </p:cNvPr>
          <p:cNvSpPr/>
          <p:nvPr/>
        </p:nvSpPr>
        <p:spPr>
          <a:xfrm rot="5400000">
            <a:off x="7664340" y="2267441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を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BF5DA9-F795-6A5A-D131-D380CB7CE2F0}"/>
              </a:ext>
            </a:extLst>
          </p:cNvPr>
          <p:cNvCxnSpPr>
            <a:cxnSpLocks/>
          </p:cNvCxnSpPr>
          <p:nvPr/>
        </p:nvCxnSpPr>
        <p:spPr>
          <a:xfrm>
            <a:off x="8319756" y="2613882"/>
            <a:ext cx="6307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3BAC407-3AF3-1B73-375E-FF4139E635B4}"/>
              </a:ext>
            </a:extLst>
          </p:cNvPr>
          <p:cNvSpPr/>
          <p:nvPr/>
        </p:nvSpPr>
        <p:spPr>
          <a:xfrm>
            <a:off x="1437941" y="4566091"/>
            <a:ext cx="1602255" cy="528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るりさん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6E33F075-1154-8C65-6249-8EA736BC097D}"/>
              </a:ext>
            </a:extLst>
          </p:cNvPr>
          <p:cNvSpPr/>
          <p:nvPr/>
        </p:nvSpPr>
        <p:spPr>
          <a:xfrm rot="5400000">
            <a:off x="3022626" y="4606908"/>
            <a:ext cx="528987" cy="44735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が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3A2EFA-5014-DDC5-7373-2C196B450222}"/>
              </a:ext>
            </a:extLst>
          </p:cNvPr>
          <p:cNvSpPr/>
          <p:nvPr/>
        </p:nvSpPr>
        <p:spPr>
          <a:xfrm>
            <a:off x="5623692" y="4476825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ひと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B6F7933D-7DDF-BF53-2E3A-E4717C797588}"/>
              </a:ext>
            </a:extLst>
          </p:cNvPr>
          <p:cNvSpPr/>
          <p:nvPr/>
        </p:nvSpPr>
        <p:spPr>
          <a:xfrm rot="5400000">
            <a:off x="10450109" y="4549292"/>
            <a:ext cx="706808" cy="59773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る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A05540-8DAD-EB05-2802-A53D9BF1A5A6}"/>
              </a:ext>
            </a:extLst>
          </p:cNvPr>
          <p:cNvCxnSpPr>
            <a:cxnSpLocks/>
          </p:cNvCxnSpPr>
          <p:nvPr/>
        </p:nvCxnSpPr>
        <p:spPr>
          <a:xfrm flipV="1">
            <a:off x="3510796" y="4830228"/>
            <a:ext cx="411794" cy="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CF58756-1F3E-020B-D3B8-6B3D9CB64744}"/>
              </a:ext>
            </a:extLst>
          </p:cNvPr>
          <p:cNvSpPr/>
          <p:nvPr/>
        </p:nvSpPr>
        <p:spPr>
          <a:xfrm>
            <a:off x="8678400" y="4489708"/>
            <a:ext cx="1823102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み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4E87F3B9-1EF6-E03E-A922-FFF364259146}"/>
              </a:ext>
            </a:extLst>
          </p:cNvPr>
          <p:cNvSpPr/>
          <p:nvPr/>
        </p:nvSpPr>
        <p:spPr>
          <a:xfrm rot="5400000">
            <a:off x="7392256" y="4531362"/>
            <a:ext cx="706809" cy="59773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を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DF7AB-BF44-4698-2949-81112ABFD334}"/>
              </a:ext>
            </a:extLst>
          </p:cNvPr>
          <p:cNvCxnSpPr>
            <a:cxnSpLocks/>
          </p:cNvCxnSpPr>
          <p:nvPr/>
        </p:nvCxnSpPr>
        <p:spPr>
          <a:xfrm>
            <a:off x="8047672" y="4877803"/>
            <a:ext cx="6307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C7DC30-CA24-02EA-7C86-7BC584C32A83}"/>
              </a:ext>
            </a:extLst>
          </p:cNvPr>
          <p:cNvSpPr txBox="1"/>
          <p:nvPr/>
        </p:nvSpPr>
        <p:spPr>
          <a:xfrm>
            <a:off x="1011254" y="3027209"/>
            <a:ext cx="10360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Ruri-</a:t>
            </a:r>
            <a:r>
              <a:rPr lang="en-US" altLang="ja-JP" sz="4000" dirty="0" err="1"/>
              <a:t>san</a:t>
            </a:r>
            <a:r>
              <a:rPr lang="en-US" altLang="ja-JP" sz="4000" dirty="0"/>
              <a:t> </a:t>
            </a:r>
            <a:r>
              <a:rPr lang="en-US" altLang="ja-JP" sz="4000" dirty="0" err="1"/>
              <a:t>nhìn</a:t>
            </a:r>
            <a:r>
              <a:rPr lang="en-US" altLang="ja-JP" sz="4000" dirty="0"/>
              <a:t> </a:t>
            </a:r>
            <a:r>
              <a:rPr lang="en-US" altLang="ja-JP" sz="4000" dirty="0" err="1"/>
              <a:t>thấy</a:t>
            </a:r>
            <a:r>
              <a:rPr lang="en-US" altLang="ja-JP" sz="4000" dirty="0"/>
              <a:t> (</a:t>
            </a:r>
            <a:r>
              <a:rPr lang="en-US" altLang="ja-JP" sz="4000" dirty="0" err="1"/>
              <a:t>một</a:t>
            </a:r>
            <a:r>
              <a:rPr lang="en-US" altLang="ja-JP" sz="4000" dirty="0"/>
              <a:t>) </a:t>
            </a:r>
            <a:r>
              <a:rPr lang="en-US" altLang="ja-JP" sz="4000" dirty="0" err="1"/>
              <a:t>người</a:t>
            </a:r>
            <a:r>
              <a:rPr lang="en-US" altLang="ja-JP" sz="4000" dirty="0"/>
              <a:t> </a:t>
            </a:r>
            <a:r>
              <a:rPr lang="en-US" altLang="ja-JP" sz="4000" dirty="0" err="1"/>
              <a:t>đang</a:t>
            </a:r>
            <a:r>
              <a:rPr lang="en-US" altLang="ja-JP" sz="4000" dirty="0"/>
              <a:t> </a:t>
            </a:r>
            <a:r>
              <a:rPr lang="en-US" altLang="ja-JP" sz="4000" dirty="0" err="1"/>
              <a:t>chờ</a:t>
            </a:r>
            <a:r>
              <a:rPr lang="en-US" altLang="ja-JP" sz="4000" dirty="0"/>
              <a:t> </a:t>
            </a:r>
            <a:r>
              <a:rPr lang="en-US" altLang="ja-JP" sz="4000" dirty="0" err="1"/>
              <a:t>đợi</a:t>
            </a:r>
            <a:r>
              <a:rPr lang="en-US" altLang="ja-JP" sz="4000" dirty="0"/>
              <a:t> (</a:t>
            </a:r>
            <a:r>
              <a:rPr lang="en-US" altLang="ja-JP" sz="4000" dirty="0" err="1"/>
              <a:t>một</a:t>
            </a:r>
            <a:r>
              <a:rPr lang="en-US" altLang="ja-JP" sz="4000" dirty="0"/>
              <a:t> </a:t>
            </a:r>
            <a:r>
              <a:rPr lang="en-US" altLang="ja-JP" sz="4000" dirty="0" err="1"/>
              <a:t>cái</a:t>
            </a:r>
            <a:r>
              <a:rPr lang="en-US" altLang="ja-JP" sz="4000" dirty="0"/>
              <a:t> </a:t>
            </a:r>
            <a:r>
              <a:rPr lang="en-US" altLang="ja-JP" sz="4000" dirty="0" err="1"/>
              <a:t>gì</a:t>
            </a:r>
            <a:r>
              <a:rPr lang="en-US" altLang="ja-JP" sz="4000" dirty="0"/>
              <a:t> </a:t>
            </a:r>
            <a:r>
              <a:rPr lang="en-US" altLang="ja-JP" sz="4000" dirty="0" err="1"/>
              <a:t>đó</a:t>
            </a:r>
            <a:r>
              <a:rPr lang="en-US" altLang="ja-JP" sz="4000" dirty="0"/>
              <a:t>).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C6CFD2-A752-4E37-F738-B95EBD60916A}"/>
              </a:ext>
            </a:extLst>
          </p:cNvPr>
          <p:cNvSpPr/>
          <p:nvPr/>
        </p:nvSpPr>
        <p:spPr>
          <a:xfrm>
            <a:off x="3922591" y="4565734"/>
            <a:ext cx="701041" cy="528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ま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2D4440-039E-B6DB-3652-10663A7570FA}"/>
              </a:ext>
            </a:extLst>
          </p:cNvPr>
          <p:cNvSpPr txBox="1"/>
          <p:nvPr/>
        </p:nvSpPr>
        <p:spPr>
          <a:xfrm>
            <a:off x="882628" y="5271884"/>
            <a:ext cx="10360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(Ai </a:t>
            </a:r>
            <a:r>
              <a:rPr lang="en-US" altLang="ja-JP" sz="4000" dirty="0" err="1"/>
              <a:t>đó</a:t>
            </a:r>
            <a:r>
              <a:rPr lang="en-US" altLang="ja-JP" sz="4000" dirty="0"/>
              <a:t>) </a:t>
            </a:r>
            <a:r>
              <a:rPr lang="en-US" altLang="ja-JP" sz="4000" dirty="0" err="1"/>
              <a:t>nhìn</a:t>
            </a:r>
            <a:r>
              <a:rPr lang="en-US" altLang="ja-JP" sz="4000" dirty="0"/>
              <a:t> </a:t>
            </a:r>
            <a:r>
              <a:rPr lang="en-US" altLang="ja-JP" sz="4000" dirty="0" err="1"/>
              <a:t>thấy</a:t>
            </a:r>
            <a:r>
              <a:rPr lang="en-US" altLang="ja-JP" sz="4000" dirty="0"/>
              <a:t> </a:t>
            </a:r>
            <a:r>
              <a:rPr lang="en-US" altLang="ja-JP" sz="4000" dirty="0" err="1"/>
              <a:t>người</a:t>
            </a:r>
            <a:r>
              <a:rPr lang="en-US" altLang="ja-JP" sz="4000" dirty="0"/>
              <a:t> </a:t>
            </a:r>
            <a:r>
              <a:rPr lang="en-US" altLang="ja-JP" sz="4000" dirty="0" err="1"/>
              <a:t>mà</a:t>
            </a:r>
            <a:r>
              <a:rPr lang="en-US" altLang="ja-JP" sz="4000" dirty="0"/>
              <a:t> Ruri-</a:t>
            </a:r>
            <a:r>
              <a:rPr lang="en-US" altLang="ja-JP" sz="4000" dirty="0" err="1"/>
              <a:t>san</a:t>
            </a:r>
            <a:r>
              <a:rPr lang="en-US" altLang="ja-JP" sz="4000" dirty="0"/>
              <a:t> </a:t>
            </a:r>
            <a:r>
              <a:rPr lang="en-US" altLang="ja-JP" sz="4000" dirty="0" err="1"/>
              <a:t>đang</a:t>
            </a:r>
            <a:r>
              <a:rPr lang="en-US" altLang="ja-JP" sz="4000" dirty="0"/>
              <a:t> </a:t>
            </a:r>
            <a:r>
              <a:rPr lang="en-US" altLang="ja-JP" sz="4000" dirty="0" err="1"/>
              <a:t>chờ</a:t>
            </a:r>
            <a:r>
              <a:rPr lang="en-US" altLang="ja-JP" sz="4000" dirty="0"/>
              <a:t> </a:t>
            </a:r>
            <a:r>
              <a:rPr lang="en-US" altLang="ja-JP" sz="4000" dirty="0" err="1"/>
              <a:t>đợi</a:t>
            </a:r>
            <a:r>
              <a:rPr lang="en-US" altLang="ja-JP" sz="40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DD1F9-6186-EC09-F94C-D4E84C2CE781}"/>
              </a:ext>
            </a:extLst>
          </p:cNvPr>
          <p:cNvSpPr/>
          <p:nvPr/>
        </p:nvSpPr>
        <p:spPr>
          <a:xfrm>
            <a:off x="4283635" y="2297294"/>
            <a:ext cx="701041" cy="528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ま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AFB704-C7EB-95FD-3D27-A92ABB040D41}"/>
              </a:ext>
            </a:extLst>
          </p:cNvPr>
          <p:cNvSpPr/>
          <p:nvPr/>
        </p:nvSpPr>
        <p:spPr>
          <a:xfrm>
            <a:off x="4983623" y="2305047"/>
            <a:ext cx="701041" cy="5308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つ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9E3B1-223E-917D-F7AF-C78519D12AB7}"/>
              </a:ext>
            </a:extLst>
          </p:cNvPr>
          <p:cNvSpPr/>
          <p:nvPr/>
        </p:nvSpPr>
        <p:spPr>
          <a:xfrm>
            <a:off x="4633498" y="4560346"/>
            <a:ext cx="701041" cy="5308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つ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38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1" grpId="0"/>
      <p:bldP spid="54" grpId="0" animBg="1"/>
      <p:bldP spid="56" grpId="0"/>
      <p:bldP spid="4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78D6A2C-759C-A8BB-30E3-371E5A1370DF}"/>
              </a:ext>
            </a:extLst>
          </p:cNvPr>
          <p:cNvSpPr txBox="1">
            <a:spLocks/>
          </p:cNvSpPr>
          <p:nvPr/>
        </p:nvSpPr>
        <p:spPr>
          <a:xfrm>
            <a:off x="1494224" y="221926"/>
            <a:ext cx="9144000" cy="874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/>
              <a:t>BỔ NGHĨA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096B0-F347-7B75-47FE-DA8E5306073C}"/>
              </a:ext>
            </a:extLst>
          </p:cNvPr>
          <p:cNvSpPr txBox="1"/>
          <p:nvPr/>
        </p:nvSpPr>
        <p:spPr>
          <a:xfrm>
            <a:off x="1270704" y="1318543"/>
            <a:ext cx="959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/>
              <a:t>Hãy</a:t>
            </a:r>
            <a:r>
              <a:rPr lang="en-US" altLang="ja-JP" sz="2800" dirty="0"/>
              <a:t> </a:t>
            </a:r>
            <a:r>
              <a:rPr lang="en-US" altLang="ja-JP" sz="2800" dirty="0" err="1"/>
              <a:t>xét</a:t>
            </a:r>
            <a:r>
              <a:rPr lang="en-US" altLang="ja-JP" sz="2800" dirty="0"/>
              <a:t> </a:t>
            </a:r>
            <a:r>
              <a:rPr lang="en-US" altLang="ja-JP" sz="2800" dirty="0" err="1"/>
              <a:t>tình</a:t>
            </a:r>
            <a:r>
              <a:rPr lang="en-US" altLang="ja-JP" sz="2800" dirty="0"/>
              <a:t> </a:t>
            </a:r>
            <a:r>
              <a:rPr lang="en-US" altLang="ja-JP" sz="2800" dirty="0" err="1"/>
              <a:t>huống</a:t>
            </a:r>
            <a:r>
              <a:rPr lang="en-US" altLang="ja-JP" sz="2800" dirty="0"/>
              <a:t> </a:t>
            </a:r>
            <a:r>
              <a:rPr lang="en-US" altLang="ja-JP" sz="2800" dirty="0" err="1"/>
              <a:t>sau</a:t>
            </a:r>
            <a:r>
              <a:rPr lang="en-US" altLang="ja-JP" sz="28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F57D6-B966-E564-6556-D6C185169105}"/>
              </a:ext>
            </a:extLst>
          </p:cNvPr>
          <p:cNvSpPr txBox="1"/>
          <p:nvPr/>
        </p:nvSpPr>
        <p:spPr>
          <a:xfrm>
            <a:off x="1300480" y="2262795"/>
            <a:ext cx="95910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2400" dirty="0" err="1"/>
              <a:t>Cũng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tình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huống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đó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nhưng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bây</a:t>
            </a:r>
            <a:r>
              <a:rPr lang="en-US" altLang="ja-JP" sz="2400" dirty="0"/>
              <a:t> </a:t>
            </a:r>
            <a:r>
              <a:rPr lang="en-US" altLang="ja-JP" sz="2400" dirty="0" err="1"/>
              <a:t>giờ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bạn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đang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ôm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một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chồng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sách</a:t>
            </a:r>
            <a:r>
              <a:rPr lang="en-US" altLang="ja-JP" sz="2400" dirty="0"/>
              <a:t> bao </a:t>
            </a:r>
            <a:r>
              <a:rPr lang="en-US" altLang="ja-JP" sz="2400" dirty="0" err="1"/>
              <a:t>gồm</a:t>
            </a:r>
            <a:r>
              <a:rPr lang="en-US" altLang="ja-JP" sz="2400" dirty="0"/>
              <a:t> </a:t>
            </a:r>
            <a:r>
              <a:rPr lang="en-US" altLang="ja-JP" sz="2400" dirty="0" err="1"/>
              <a:t>quyển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sách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đó</a:t>
            </a:r>
            <a:r>
              <a:rPr lang="en-US" altLang="ja-JP" sz="2400" dirty="0"/>
              <a:t>. </a:t>
            </a:r>
            <a:r>
              <a:rPr lang="en-US" altLang="ja-JP" sz="2400" dirty="0" err="1"/>
              <a:t>Một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người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bạn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của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bạn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hỏi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bạn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mượn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quyển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sách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này</a:t>
            </a:r>
            <a:r>
              <a:rPr lang="en-US" altLang="ja-JP" sz="2400" dirty="0"/>
              <a:t>. </a:t>
            </a:r>
            <a:r>
              <a:rPr lang="en-US" altLang="ja-JP" sz="2400" dirty="0" err="1"/>
              <a:t>Bạn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không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thể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cho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được</a:t>
            </a:r>
            <a:r>
              <a:rPr lang="en-US" altLang="ja-JP" sz="2400" dirty="0"/>
              <a:t> </a:t>
            </a:r>
            <a:r>
              <a:rPr lang="en-US" altLang="ja-JP" sz="2400" dirty="0" err="1"/>
              <a:t>vì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nó</a:t>
            </a:r>
            <a:r>
              <a:rPr lang="en-US" altLang="ja-JP" sz="2400" dirty="0"/>
              <a:t> </a:t>
            </a:r>
            <a:r>
              <a:rPr lang="en-US" altLang="ja-JP" sz="2400" dirty="0" err="1"/>
              <a:t>không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phải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là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của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bạn</a:t>
            </a:r>
            <a:r>
              <a:rPr lang="en-US" altLang="ja-JP" sz="2400" dirty="0"/>
              <a:t>. Trong </a:t>
            </a:r>
            <a:r>
              <a:rPr lang="en-US" altLang="ja-JP" sz="2400" dirty="0" err="1"/>
              <a:t>trường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hợp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này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bạn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có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thể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nói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người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bạn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của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mình</a:t>
            </a:r>
            <a:r>
              <a:rPr lang="en-US" altLang="ja-JP" sz="2400" dirty="0"/>
              <a:t> :</a:t>
            </a:r>
          </a:p>
          <a:p>
            <a:pPr algn="ctr"/>
            <a:endParaRPr lang="en-US" altLang="ja-JP" sz="2400" dirty="0"/>
          </a:p>
          <a:p>
            <a:pPr algn="ctr"/>
            <a:endParaRPr lang="en-US" altLang="ja-JP" sz="2400" dirty="0"/>
          </a:p>
          <a:p>
            <a:pPr algn="ctr"/>
            <a:endParaRPr lang="en-US" altLang="ja-JP" sz="2400" dirty="0"/>
          </a:p>
          <a:p>
            <a:pPr algn="ctr"/>
            <a:r>
              <a:rPr lang="en-US" altLang="ja-JP" sz="4400" dirty="0" err="1"/>
              <a:t>Quyển</a:t>
            </a:r>
            <a:r>
              <a:rPr lang="en-US" altLang="ja-JP" sz="4400" dirty="0"/>
              <a:t> </a:t>
            </a:r>
            <a:r>
              <a:rPr lang="en-US" altLang="ja-JP" sz="4400" dirty="0" err="1"/>
              <a:t>sách</a:t>
            </a:r>
            <a:r>
              <a:rPr lang="en-US" altLang="ja-JP" sz="4400" dirty="0"/>
              <a:t> </a:t>
            </a:r>
            <a:r>
              <a:rPr lang="en-US" altLang="ja-JP" sz="4400" dirty="0" err="1"/>
              <a:t>màu</a:t>
            </a:r>
            <a:r>
              <a:rPr lang="en-US" altLang="ja-JP" sz="4400" dirty="0"/>
              <a:t> </a:t>
            </a:r>
            <a:r>
              <a:rPr lang="en-US" altLang="ja-JP" sz="4400" dirty="0" err="1"/>
              <a:t>xanh</a:t>
            </a:r>
            <a:r>
              <a:rPr lang="en-US" altLang="ja-JP" sz="4400" dirty="0"/>
              <a:t> </a:t>
            </a:r>
            <a:r>
              <a:rPr lang="en-US" altLang="ja-JP" sz="4400" dirty="0" err="1"/>
              <a:t>dương</a:t>
            </a:r>
            <a:r>
              <a:rPr lang="en-US" altLang="ja-JP" sz="4400" dirty="0"/>
              <a:t> </a:t>
            </a:r>
            <a:r>
              <a:rPr lang="en-US" altLang="ja-JP" sz="4400" dirty="0" err="1"/>
              <a:t>là</a:t>
            </a:r>
            <a:r>
              <a:rPr lang="en-US" altLang="ja-JP" sz="4400" dirty="0"/>
              <a:t> </a:t>
            </a:r>
            <a:r>
              <a:rPr lang="en-US" altLang="ja-JP" sz="4400" dirty="0" err="1"/>
              <a:t>một</a:t>
            </a:r>
            <a:r>
              <a:rPr lang="en-US" altLang="ja-JP" sz="4400" dirty="0"/>
              <a:t> </a:t>
            </a:r>
            <a:r>
              <a:rPr lang="en-US" altLang="ja-JP" sz="4400" dirty="0" err="1"/>
              <a:t>quyển</a:t>
            </a:r>
            <a:r>
              <a:rPr lang="en-US" altLang="ja-JP" sz="4400" dirty="0"/>
              <a:t> </a:t>
            </a:r>
            <a:r>
              <a:rPr lang="en-US" altLang="ja-JP" sz="4400" dirty="0" err="1"/>
              <a:t>tiểu</a:t>
            </a:r>
            <a:r>
              <a:rPr lang="en-US" altLang="ja-JP" sz="4400" dirty="0"/>
              <a:t> </a:t>
            </a:r>
            <a:r>
              <a:rPr lang="en-US" altLang="ja-JP" sz="4400" dirty="0" err="1"/>
              <a:t>thuyết</a:t>
            </a:r>
            <a:r>
              <a:rPr lang="en-US" altLang="ja-JP" sz="4400" dirty="0"/>
              <a:t> </a:t>
            </a:r>
            <a:r>
              <a:rPr lang="en-US" altLang="ja-JP" sz="4400" b="1" dirty="0" err="1"/>
              <a:t>của</a:t>
            </a:r>
            <a:r>
              <a:rPr lang="en-US" altLang="ja-JP" sz="4400" b="1" dirty="0"/>
              <a:t> </a:t>
            </a:r>
            <a:r>
              <a:rPr lang="en-US" altLang="ja-JP" sz="4400" b="1" dirty="0" err="1"/>
              <a:t>Ritsu</a:t>
            </a:r>
            <a:r>
              <a:rPr lang="en-US" altLang="ja-JP" sz="4400" dirty="0"/>
              <a:t>.</a:t>
            </a:r>
          </a:p>
          <a:p>
            <a:pPr algn="ctr"/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3932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3E971F-7A15-D8E9-6DD5-5B2FCF16B358}"/>
              </a:ext>
            </a:extLst>
          </p:cNvPr>
          <p:cNvSpPr txBox="1"/>
          <p:nvPr/>
        </p:nvSpPr>
        <p:spPr>
          <a:xfrm>
            <a:off x="323331" y="1708330"/>
            <a:ext cx="959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QUYỂN SÁCH LÀ TIỂU THUYẾT.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737F9C8-A126-5667-20E2-8FB85F5FE2B2}"/>
              </a:ext>
            </a:extLst>
          </p:cNvPr>
          <p:cNvSpPr txBox="1">
            <a:spLocks/>
          </p:cNvSpPr>
          <p:nvPr/>
        </p:nvSpPr>
        <p:spPr>
          <a:xfrm>
            <a:off x="1494224" y="221926"/>
            <a:ext cx="9144000" cy="874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/>
              <a:t>BỔ NGHĨA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D1190-340A-46CA-4E9B-B0390403E8B0}"/>
              </a:ext>
            </a:extLst>
          </p:cNvPr>
          <p:cNvSpPr txBox="1"/>
          <p:nvPr/>
        </p:nvSpPr>
        <p:spPr>
          <a:xfrm>
            <a:off x="323331" y="3038737"/>
            <a:ext cx="959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QUYỂN SÁCH </a:t>
            </a:r>
            <a:r>
              <a:rPr lang="en-US" altLang="ja-JP" sz="3200" b="1" dirty="0"/>
              <a:t>MÀU XANH </a:t>
            </a:r>
            <a:r>
              <a:rPr lang="en-US" altLang="ja-JP" sz="3200" dirty="0"/>
              <a:t>LÀ TIỂU THUYẾT.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38A-9F09-784B-023E-D3ADAD6B7E37}"/>
              </a:ext>
            </a:extLst>
          </p:cNvPr>
          <p:cNvSpPr txBox="1"/>
          <p:nvPr/>
        </p:nvSpPr>
        <p:spPr>
          <a:xfrm>
            <a:off x="323331" y="4369144"/>
            <a:ext cx="959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QUYỂN SÁCH MÀU XANH LÀ TIỂU THUYẾT </a:t>
            </a:r>
            <a:r>
              <a:rPr lang="en-US" altLang="ja-JP" sz="3200" b="1" dirty="0"/>
              <a:t>CỦA RITSU</a:t>
            </a:r>
            <a:r>
              <a:rPr lang="en-US" altLang="ja-JP" sz="3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4C6E6-4D02-DCE1-B68E-3D1B868EF5D2}"/>
              </a:ext>
            </a:extLst>
          </p:cNvPr>
          <p:cNvSpPr txBox="1"/>
          <p:nvPr/>
        </p:nvSpPr>
        <p:spPr>
          <a:xfrm>
            <a:off x="7734256" y="1800663"/>
            <a:ext cx="3549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err="1"/>
              <a:t>Từ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một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câu</a:t>
            </a:r>
            <a:r>
              <a:rPr lang="en-US" altLang="ja-JP" sz="2000" dirty="0"/>
              <a:t> </a:t>
            </a:r>
            <a:r>
              <a:rPr lang="en-US" altLang="ja-JP" sz="2000" dirty="0" err="1"/>
              <a:t>đơn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giản</a:t>
            </a:r>
            <a:r>
              <a:rPr lang="en-US" altLang="ja-JP" sz="2000" dirty="0"/>
              <a:t>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207FCC-E58A-37FE-083D-34EA143CAE19}"/>
              </a:ext>
            </a:extLst>
          </p:cNvPr>
          <p:cNvCxnSpPr/>
          <p:nvPr/>
        </p:nvCxnSpPr>
        <p:spPr>
          <a:xfrm flipH="1">
            <a:off x="6096000" y="2000717"/>
            <a:ext cx="17391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EB3008-A771-E922-5879-A000FDE697F3}"/>
              </a:ext>
            </a:extLst>
          </p:cNvPr>
          <p:cNvSpPr txBox="1"/>
          <p:nvPr/>
        </p:nvSpPr>
        <p:spPr>
          <a:xfrm>
            <a:off x="7767703" y="3131069"/>
            <a:ext cx="42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… ta </a:t>
            </a:r>
            <a:r>
              <a:rPr lang="en-US" altLang="ja-JP" sz="2000" dirty="0" err="1"/>
              <a:t>thêm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các</a:t>
            </a:r>
            <a:r>
              <a:rPr lang="en-US" altLang="ja-JP" sz="2000" dirty="0"/>
              <a:t> </a:t>
            </a:r>
            <a:r>
              <a:rPr lang="en-US" altLang="ja-JP" sz="2000" dirty="0" err="1"/>
              <a:t>thông</a:t>
            </a:r>
            <a:r>
              <a:rPr lang="en-US" altLang="ja-JP" sz="2000" dirty="0"/>
              <a:t> tin </a:t>
            </a:r>
            <a:r>
              <a:rPr lang="en-US" altLang="ja-JP" sz="2000" dirty="0" err="1"/>
              <a:t>phụ</a:t>
            </a:r>
            <a:r>
              <a:rPr lang="en-US" altLang="ja-JP" sz="2000" dirty="0"/>
              <a:t> </a:t>
            </a:r>
            <a:r>
              <a:rPr lang="en-US" altLang="ja-JP" sz="2000" dirty="0" err="1"/>
              <a:t>vào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câu</a:t>
            </a:r>
            <a:r>
              <a:rPr lang="en-US" altLang="ja-JP" sz="2000" dirty="0"/>
              <a:t> 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83A558-FED7-C770-43F0-A20329907CA6}"/>
              </a:ext>
            </a:extLst>
          </p:cNvPr>
          <p:cNvCxnSpPr>
            <a:cxnSpLocks/>
          </p:cNvCxnSpPr>
          <p:nvPr/>
        </p:nvCxnSpPr>
        <p:spPr>
          <a:xfrm flipH="1">
            <a:off x="8955741" y="3715844"/>
            <a:ext cx="197224" cy="560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772D1250-FAD9-F437-C786-99C7CFEE4DB1}"/>
              </a:ext>
            </a:extLst>
          </p:cNvPr>
          <p:cNvSpPr/>
          <p:nvPr/>
        </p:nvSpPr>
        <p:spPr>
          <a:xfrm>
            <a:off x="4359460" y="2585492"/>
            <a:ext cx="4069976" cy="1196787"/>
          </a:xfrm>
          <a:prstGeom prst="arc">
            <a:avLst>
              <a:gd name="adj1" fmla="val 11338678"/>
              <a:gd name="adj2" fmla="val 21128249"/>
            </a:avLst>
          </a:prstGeom>
          <a:ln w="28575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2149DF-B643-2F59-1340-4F4491E8E43A}"/>
              </a:ext>
            </a:extLst>
          </p:cNvPr>
          <p:cNvSpPr txBox="1"/>
          <p:nvPr/>
        </p:nvSpPr>
        <p:spPr>
          <a:xfrm>
            <a:off x="7597407" y="5340729"/>
            <a:ext cx="429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… </a:t>
            </a:r>
            <a:r>
              <a:rPr lang="en-US" altLang="ja-JP" sz="2000" dirty="0" err="1"/>
              <a:t>để</a:t>
            </a:r>
            <a:r>
              <a:rPr lang="en-US" altLang="ja-JP" sz="2000" dirty="0"/>
              <a:t> </a:t>
            </a:r>
            <a:r>
              <a:rPr lang="en-US" altLang="ja-JP" sz="2000" dirty="0" err="1"/>
              <a:t>câu</a:t>
            </a:r>
            <a:r>
              <a:rPr lang="en-US" altLang="ja-JP" sz="2000" dirty="0"/>
              <a:t> </a:t>
            </a:r>
            <a:r>
              <a:rPr lang="en-US" altLang="ja-JP" sz="2000" dirty="0" err="1"/>
              <a:t>được</a:t>
            </a:r>
            <a:r>
              <a:rPr lang="en-US" altLang="ja-JP" sz="2000" dirty="0"/>
              <a:t> </a:t>
            </a:r>
            <a:r>
              <a:rPr lang="en-US" altLang="ja-JP" sz="2000" dirty="0" err="1"/>
              <a:t>bổ</a:t>
            </a:r>
            <a:r>
              <a:rPr lang="en-US" altLang="ja-JP" sz="2000" dirty="0"/>
              <a:t> sung </a:t>
            </a:r>
            <a:r>
              <a:rPr lang="en-US" altLang="ja-JP" sz="2000" dirty="0" err="1"/>
              <a:t>thêm</a:t>
            </a:r>
            <a:r>
              <a:rPr lang="en-US" altLang="ja-JP" sz="2000" dirty="0"/>
              <a:t> ý </a:t>
            </a:r>
            <a:r>
              <a:rPr lang="en-US" altLang="ja-JP" sz="2000" dirty="0" err="1"/>
              <a:t>nghĩa</a:t>
            </a:r>
            <a:r>
              <a:rPr lang="en-US" altLang="ja-JP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39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0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78D6A2C-759C-A8BB-30E3-371E5A1370DF}"/>
              </a:ext>
            </a:extLst>
          </p:cNvPr>
          <p:cNvSpPr txBox="1">
            <a:spLocks/>
          </p:cNvSpPr>
          <p:nvPr/>
        </p:nvSpPr>
        <p:spPr>
          <a:xfrm>
            <a:off x="1524000" y="344474"/>
            <a:ext cx="9144000" cy="874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/>
              <a:t>BỔ NGHĨA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E55AD2-65ED-8EA7-6581-DB114B911346}"/>
              </a:ext>
            </a:extLst>
          </p:cNvPr>
          <p:cNvSpPr/>
          <p:nvPr/>
        </p:nvSpPr>
        <p:spPr>
          <a:xfrm>
            <a:off x="2714477" y="1777451"/>
            <a:ext cx="1969515" cy="7635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54B285E-3AE8-5C99-5D32-E926EA80D0FF}"/>
              </a:ext>
            </a:extLst>
          </p:cNvPr>
          <p:cNvSpPr/>
          <p:nvPr/>
        </p:nvSpPr>
        <p:spPr>
          <a:xfrm rot="5400000">
            <a:off x="4625074" y="1836369"/>
            <a:ext cx="763572" cy="64573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が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F265E8-F231-CC1C-556D-8E44C087B8D5}"/>
              </a:ext>
            </a:extLst>
          </p:cNvPr>
          <p:cNvSpPr/>
          <p:nvPr/>
        </p:nvSpPr>
        <p:spPr>
          <a:xfrm>
            <a:off x="6330296" y="1786189"/>
            <a:ext cx="1969515" cy="7635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DB0A84BE-C1B6-815B-63B9-0EF2177A1BDB}"/>
              </a:ext>
            </a:extLst>
          </p:cNvPr>
          <p:cNvSpPr/>
          <p:nvPr/>
        </p:nvSpPr>
        <p:spPr>
          <a:xfrm rot="5400000">
            <a:off x="8248576" y="1837424"/>
            <a:ext cx="763572" cy="66110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5FDB5-388E-3067-69C2-AEE64BA87A8A}"/>
              </a:ext>
            </a:extLst>
          </p:cNvPr>
          <p:cNvCxnSpPr>
            <a:cxnSpLocks/>
          </p:cNvCxnSpPr>
          <p:nvPr/>
        </p:nvCxnSpPr>
        <p:spPr>
          <a:xfrm>
            <a:off x="5329731" y="2159236"/>
            <a:ext cx="1000565" cy="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EDF38-A63B-97C8-66D9-1BFCAECEC0A2}"/>
              </a:ext>
            </a:extLst>
          </p:cNvPr>
          <p:cNvSpPr/>
          <p:nvPr/>
        </p:nvSpPr>
        <p:spPr>
          <a:xfrm>
            <a:off x="3269994" y="4888801"/>
            <a:ext cx="1969515" cy="7635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7A79B81-5FF5-FEAB-DCAD-795592096035}"/>
              </a:ext>
            </a:extLst>
          </p:cNvPr>
          <p:cNvSpPr/>
          <p:nvPr/>
        </p:nvSpPr>
        <p:spPr>
          <a:xfrm rot="5400000">
            <a:off x="5180591" y="4947719"/>
            <a:ext cx="763572" cy="64573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が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D87FE4-E552-8703-A062-E7B82BD14974}"/>
              </a:ext>
            </a:extLst>
          </p:cNvPr>
          <p:cNvSpPr/>
          <p:nvPr/>
        </p:nvSpPr>
        <p:spPr>
          <a:xfrm>
            <a:off x="8855329" y="4915790"/>
            <a:ext cx="1969515" cy="7635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C7727C10-C20E-A4C4-988B-877224B5C2BE}"/>
              </a:ext>
            </a:extLst>
          </p:cNvPr>
          <p:cNvSpPr/>
          <p:nvPr/>
        </p:nvSpPr>
        <p:spPr>
          <a:xfrm rot="5400000">
            <a:off x="10773609" y="4967025"/>
            <a:ext cx="763572" cy="66110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10110F-3110-CFB5-CE6C-4084DBD88E26}"/>
              </a:ext>
            </a:extLst>
          </p:cNvPr>
          <p:cNvCxnSpPr>
            <a:cxnSpLocks/>
          </p:cNvCxnSpPr>
          <p:nvPr/>
        </p:nvCxnSpPr>
        <p:spPr>
          <a:xfrm>
            <a:off x="5885248" y="5270586"/>
            <a:ext cx="1000565" cy="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66132FF5-06F7-623F-1251-5AF033628D34}"/>
              </a:ext>
            </a:extLst>
          </p:cNvPr>
          <p:cNvSpPr/>
          <p:nvPr/>
        </p:nvSpPr>
        <p:spPr>
          <a:xfrm rot="16200000">
            <a:off x="1903451" y="4285829"/>
            <a:ext cx="763571" cy="1969514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ECB5E448-9E5D-A195-236B-825DA3497475}"/>
              </a:ext>
            </a:extLst>
          </p:cNvPr>
          <p:cNvSpPr/>
          <p:nvPr/>
        </p:nvSpPr>
        <p:spPr>
          <a:xfrm rot="16200000">
            <a:off x="7488786" y="4312819"/>
            <a:ext cx="763571" cy="1969514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129F572-5027-1A68-8E82-DD89E2A56781}"/>
              </a:ext>
            </a:extLst>
          </p:cNvPr>
          <p:cNvSpPr/>
          <p:nvPr/>
        </p:nvSpPr>
        <p:spPr>
          <a:xfrm>
            <a:off x="4516002" y="3063083"/>
            <a:ext cx="645736" cy="13036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47014-BBD1-B152-9A8B-8ACE1B50F277}"/>
              </a:ext>
            </a:extLst>
          </p:cNvPr>
          <p:cNvSpPr txBox="1"/>
          <p:nvPr/>
        </p:nvSpPr>
        <p:spPr>
          <a:xfrm>
            <a:off x="5296734" y="3249458"/>
            <a:ext cx="2373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 err="1"/>
              <a:t>Nâng</a:t>
            </a:r>
            <a:r>
              <a:rPr lang="en-US" altLang="ja-JP" sz="4000" dirty="0"/>
              <a:t> </a:t>
            </a:r>
            <a:r>
              <a:rPr lang="en-US" altLang="ja-JP" sz="4000" dirty="0" err="1"/>
              <a:t>cấp</a:t>
            </a:r>
            <a:r>
              <a:rPr lang="en-US" altLang="ja-JP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4818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5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78D6A2C-759C-A8BB-30E3-371E5A1370DF}"/>
              </a:ext>
            </a:extLst>
          </p:cNvPr>
          <p:cNvSpPr txBox="1">
            <a:spLocks/>
          </p:cNvSpPr>
          <p:nvPr/>
        </p:nvSpPr>
        <p:spPr>
          <a:xfrm>
            <a:off x="1524000" y="344474"/>
            <a:ext cx="9144000" cy="874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/>
              <a:t>BỔ NGHĨA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EDF38-A63B-97C8-66D9-1BFCAECEC0A2}"/>
              </a:ext>
            </a:extLst>
          </p:cNvPr>
          <p:cNvSpPr/>
          <p:nvPr/>
        </p:nvSpPr>
        <p:spPr>
          <a:xfrm>
            <a:off x="3113150" y="3253435"/>
            <a:ext cx="1969515" cy="7635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7A79B81-5FF5-FEAB-DCAD-795592096035}"/>
              </a:ext>
            </a:extLst>
          </p:cNvPr>
          <p:cNvSpPr/>
          <p:nvPr/>
        </p:nvSpPr>
        <p:spPr>
          <a:xfrm rot="5400000">
            <a:off x="5023747" y="3312353"/>
            <a:ext cx="763572" cy="64573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が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D87FE4-E552-8703-A062-E7B82BD14974}"/>
              </a:ext>
            </a:extLst>
          </p:cNvPr>
          <p:cNvSpPr/>
          <p:nvPr/>
        </p:nvSpPr>
        <p:spPr>
          <a:xfrm>
            <a:off x="8698485" y="3280424"/>
            <a:ext cx="1969515" cy="7635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C7727C10-C20E-A4C4-988B-877224B5C2BE}"/>
              </a:ext>
            </a:extLst>
          </p:cNvPr>
          <p:cNvSpPr/>
          <p:nvPr/>
        </p:nvSpPr>
        <p:spPr>
          <a:xfrm rot="5400000">
            <a:off x="10616765" y="3331659"/>
            <a:ext cx="763572" cy="661102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10110F-3110-CFB5-CE6C-4084DBD88E26}"/>
              </a:ext>
            </a:extLst>
          </p:cNvPr>
          <p:cNvCxnSpPr>
            <a:cxnSpLocks/>
          </p:cNvCxnSpPr>
          <p:nvPr/>
        </p:nvCxnSpPr>
        <p:spPr>
          <a:xfrm>
            <a:off x="5728404" y="3635220"/>
            <a:ext cx="1000565" cy="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66132FF5-06F7-623F-1251-5AF033628D34}"/>
              </a:ext>
            </a:extLst>
          </p:cNvPr>
          <p:cNvSpPr/>
          <p:nvPr/>
        </p:nvSpPr>
        <p:spPr>
          <a:xfrm rot="16200000">
            <a:off x="1746607" y="2650463"/>
            <a:ext cx="763571" cy="1969514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ECB5E448-9E5D-A195-236B-825DA3497475}"/>
              </a:ext>
            </a:extLst>
          </p:cNvPr>
          <p:cNvSpPr/>
          <p:nvPr/>
        </p:nvSpPr>
        <p:spPr>
          <a:xfrm rot="16200000">
            <a:off x="7331942" y="2677453"/>
            <a:ext cx="763571" cy="1969514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11D2B-31D9-48AA-8884-DF22D9303DCC}"/>
              </a:ext>
            </a:extLst>
          </p:cNvPr>
          <p:cNvSpPr txBox="1"/>
          <p:nvPr/>
        </p:nvSpPr>
        <p:spPr>
          <a:xfrm>
            <a:off x="708919" y="1365079"/>
            <a:ext cx="6777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 err="1"/>
              <a:t>Những</a:t>
            </a:r>
            <a:r>
              <a:rPr lang="en-US" altLang="ja-JP" sz="4000" dirty="0"/>
              <a:t> </a:t>
            </a:r>
            <a:r>
              <a:rPr lang="en-US" altLang="ja-JP" sz="4000" dirty="0" err="1"/>
              <a:t>từ</a:t>
            </a:r>
            <a:r>
              <a:rPr lang="en-US" altLang="ja-JP" sz="4000" dirty="0"/>
              <a:t> </a:t>
            </a:r>
            <a:r>
              <a:rPr lang="en-US" altLang="ja-JP" sz="4000" dirty="0" err="1"/>
              <a:t>trong</a:t>
            </a:r>
            <a:r>
              <a:rPr lang="en-US" altLang="ja-JP" sz="4000" dirty="0"/>
              <a:t> ô </a:t>
            </a:r>
            <a:r>
              <a:rPr lang="en-US" altLang="ja-JP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màu</a:t>
            </a:r>
            <a:r>
              <a:rPr lang="en-US" altLang="ja-JP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cam</a:t>
            </a:r>
            <a:r>
              <a:rPr lang="en-US" altLang="ja-JP" sz="4000" dirty="0"/>
              <a:t> …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57210DF-291E-8D19-4B4A-24EEF25ABFFB}"/>
              </a:ext>
            </a:extLst>
          </p:cNvPr>
          <p:cNvSpPr/>
          <p:nvPr/>
        </p:nvSpPr>
        <p:spPr>
          <a:xfrm rot="19457294">
            <a:off x="565608" y="2234152"/>
            <a:ext cx="499621" cy="7635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C5AB7D6-7074-F4BC-3CEE-24D091BB0B61}"/>
              </a:ext>
            </a:extLst>
          </p:cNvPr>
          <p:cNvSpPr/>
          <p:nvPr/>
        </p:nvSpPr>
        <p:spPr>
          <a:xfrm rot="12782528">
            <a:off x="6197175" y="4209257"/>
            <a:ext cx="499621" cy="7635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D2F58-DDA6-5C49-9AB1-98739CBC92BF}"/>
              </a:ext>
            </a:extLst>
          </p:cNvPr>
          <p:cNvSpPr txBox="1"/>
          <p:nvPr/>
        </p:nvSpPr>
        <p:spPr>
          <a:xfrm>
            <a:off x="4520390" y="5175717"/>
            <a:ext cx="6777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… </a:t>
            </a:r>
            <a:r>
              <a:rPr lang="en-US" altLang="ja-JP" sz="4000" dirty="0" err="1"/>
              <a:t>sẽ</a:t>
            </a:r>
            <a:r>
              <a:rPr lang="en-US" altLang="ja-JP" sz="4000" dirty="0"/>
              <a:t> </a:t>
            </a:r>
            <a:r>
              <a:rPr lang="en-US" altLang="ja-JP" sz="4000" dirty="0" err="1"/>
              <a:t>bổ</a:t>
            </a:r>
            <a:r>
              <a:rPr lang="en-US" altLang="ja-JP" sz="4000" dirty="0"/>
              <a:t> </a:t>
            </a:r>
            <a:r>
              <a:rPr lang="en-US" altLang="ja-JP" sz="4000" dirty="0" err="1"/>
              <a:t>nghĩa</a:t>
            </a:r>
            <a:r>
              <a:rPr lang="en-US" altLang="ja-JP" sz="4000" dirty="0"/>
              <a:t> </a:t>
            </a:r>
            <a:r>
              <a:rPr lang="en-US" altLang="ja-JP" sz="4000" dirty="0" err="1"/>
              <a:t>cho</a:t>
            </a:r>
            <a:r>
              <a:rPr lang="en-US" altLang="ja-JP" sz="4000" dirty="0"/>
              <a:t> </a:t>
            </a:r>
            <a:r>
              <a:rPr lang="en-US" altLang="ja-JP" sz="4000" dirty="0" err="1"/>
              <a:t>các</a:t>
            </a:r>
            <a:r>
              <a:rPr lang="en-US" altLang="ja-JP" sz="4000" dirty="0"/>
              <a:t> </a:t>
            </a:r>
            <a:r>
              <a:rPr lang="en-US" altLang="ja-JP" sz="4000" dirty="0" err="1"/>
              <a:t>từ</a:t>
            </a:r>
            <a:r>
              <a:rPr lang="en-US" altLang="ja-JP" sz="4000" dirty="0"/>
              <a:t> </a:t>
            </a:r>
            <a:r>
              <a:rPr lang="en-US" altLang="ja-JP" sz="4000" dirty="0" err="1"/>
              <a:t>trong</a:t>
            </a:r>
            <a:r>
              <a:rPr lang="en-US" altLang="ja-JP" sz="4000" dirty="0"/>
              <a:t> ô </a:t>
            </a:r>
            <a:r>
              <a:rPr lang="en-US" altLang="ja-JP" sz="4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màu</a:t>
            </a:r>
            <a:r>
              <a:rPr lang="en-US" altLang="ja-JP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ja-JP" sz="4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xanh</a:t>
            </a:r>
            <a:r>
              <a:rPr lang="en-US" altLang="ja-JP" sz="4000" dirty="0"/>
              <a:t>.</a:t>
            </a:r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549A166B-8E73-0901-AC54-B0D8CA8C0756}"/>
              </a:ext>
            </a:extLst>
          </p:cNvPr>
          <p:cNvSpPr/>
          <p:nvPr/>
        </p:nvSpPr>
        <p:spPr>
          <a:xfrm>
            <a:off x="2356701" y="4364610"/>
            <a:ext cx="1432874" cy="527901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AB2C65C9-811B-3FD8-DBB4-8C9EB7EF3476}"/>
              </a:ext>
            </a:extLst>
          </p:cNvPr>
          <p:cNvSpPr/>
          <p:nvPr/>
        </p:nvSpPr>
        <p:spPr>
          <a:xfrm>
            <a:off x="7993930" y="2437151"/>
            <a:ext cx="1432800" cy="5292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06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18" grpId="1" animBg="1"/>
      <p:bldP spid="19" grpId="0" animBg="1"/>
      <p:bldP spid="19" grpId="1" animBg="1"/>
      <p:bldP spid="20" grpId="0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78D6A2C-759C-A8BB-30E3-371E5A1370DF}"/>
              </a:ext>
            </a:extLst>
          </p:cNvPr>
          <p:cNvSpPr txBox="1">
            <a:spLocks/>
          </p:cNvSpPr>
          <p:nvPr/>
        </p:nvSpPr>
        <p:spPr>
          <a:xfrm>
            <a:off x="1860811" y="192992"/>
            <a:ext cx="9144000" cy="1144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rgbClr val="00B050"/>
                </a:solidFill>
              </a:rPr>
              <a:t>TÍNH TỪ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61158-6802-1F9F-FFAB-1175D71726AB}"/>
              </a:ext>
            </a:extLst>
          </p:cNvPr>
          <p:cNvSpPr txBox="1"/>
          <p:nvPr/>
        </p:nvSpPr>
        <p:spPr>
          <a:xfrm>
            <a:off x="327333" y="3116190"/>
            <a:ext cx="301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err="1"/>
              <a:t>Quyển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sách</a:t>
            </a:r>
            <a:endParaRPr lang="en-US" altLang="ja-JP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8823E-6866-131B-F5B3-40C512F9E2B0}"/>
              </a:ext>
            </a:extLst>
          </p:cNvPr>
          <p:cNvSpPr/>
          <p:nvPr/>
        </p:nvSpPr>
        <p:spPr>
          <a:xfrm>
            <a:off x="990756" y="3854255"/>
            <a:ext cx="1686980" cy="654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ほん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93C44-D609-0A59-7A13-B441B08A0831}"/>
              </a:ext>
            </a:extLst>
          </p:cNvPr>
          <p:cNvSpPr txBox="1"/>
          <p:nvPr/>
        </p:nvSpPr>
        <p:spPr>
          <a:xfrm>
            <a:off x="5216844" y="1359041"/>
            <a:ext cx="234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err="1"/>
              <a:t>Quyển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sách</a:t>
            </a:r>
            <a:r>
              <a:rPr lang="en-US" altLang="ja-JP" sz="2400" dirty="0"/>
              <a:t> 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FBE7F7-FEFF-FF80-BC71-95441452CEF7}"/>
              </a:ext>
            </a:extLst>
          </p:cNvPr>
          <p:cNvSpPr/>
          <p:nvPr/>
        </p:nvSpPr>
        <p:spPr>
          <a:xfrm>
            <a:off x="6386868" y="2026614"/>
            <a:ext cx="1686980" cy="654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ほん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CFB8BD-3280-66D2-08A6-5EE1B3356A23}"/>
              </a:ext>
            </a:extLst>
          </p:cNvPr>
          <p:cNvSpPr/>
          <p:nvPr/>
        </p:nvSpPr>
        <p:spPr>
          <a:xfrm>
            <a:off x="4699888" y="2026614"/>
            <a:ext cx="1686980" cy="654034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71DC0-CE15-779E-5F4E-20938D3DEAC5}"/>
              </a:ext>
            </a:extLst>
          </p:cNvPr>
          <p:cNvSpPr txBox="1"/>
          <p:nvPr/>
        </p:nvSpPr>
        <p:spPr>
          <a:xfrm>
            <a:off x="4449451" y="3156879"/>
            <a:ext cx="3966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err="1"/>
              <a:t>Quyển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sách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màu</a:t>
            </a:r>
            <a:r>
              <a:rPr lang="en-US" altLang="ja-JP" sz="2400" dirty="0"/>
              <a:t> </a:t>
            </a:r>
            <a:r>
              <a:rPr lang="en-US" altLang="ja-JP" sz="2400" dirty="0" err="1"/>
              <a:t>xanh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dương</a:t>
            </a:r>
            <a:endParaRPr lang="en-US" altLang="ja-JP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15823E-4CC3-1EEB-EC41-23058077C504}"/>
              </a:ext>
            </a:extLst>
          </p:cNvPr>
          <p:cNvSpPr/>
          <p:nvPr/>
        </p:nvSpPr>
        <p:spPr>
          <a:xfrm>
            <a:off x="6386868" y="3854255"/>
            <a:ext cx="1686980" cy="654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ほん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0580478-1102-61BB-6FCD-D25A87D3A9DB}"/>
              </a:ext>
            </a:extLst>
          </p:cNvPr>
          <p:cNvSpPr/>
          <p:nvPr/>
        </p:nvSpPr>
        <p:spPr>
          <a:xfrm>
            <a:off x="4699888" y="3854255"/>
            <a:ext cx="1686980" cy="654034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F6F2EC-A0A9-E2E8-C875-A8BDD5925ECB}"/>
              </a:ext>
            </a:extLst>
          </p:cNvPr>
          <p:cNvSpPr txBox="1"/>
          <p:nvPr/>
        </p:nvSpPr>
        <p:spPr>
          <a:xfrm>
            <a:off x="5216844" y="5061134"/>
            <a:ext cx="234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err="1"/>
              <a:t>Quyển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sách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nặng</a:t>
            </a:r>
            <a:endParaRPr lang="en-US" altLang="ja-JP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E53D1-4ECC-D307-0B5F-91512B5379E2}"/>
              </a:ext>
            </a:extLst>
          </p:cNvPr>
          <p:cNvSpPr/>
          <p:nvPr/>
        </p:nvSpPr>
        <p:spPr>
          <a:xfrm>
            <a:off x="6386868" y="5681896"/>
            <a:ext cx="1686980" cy="654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ほん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599C883-16BF-2719-DC89-C34288886F88}"/>
              </a:ext>
            </a:extLst>
          </p:cNvPr>
          <p:cNvSpPr/>
          <p:nvPr/>
        </p:nvSpPr>
        <p:spPr>
          <a:xfrm>
            <a:off x="4699888" y="5681896"/>
            <a:ext cx="1686980" cy="654034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5D6710-8E06-5350-D7F7-55B243714A05}"/>
              </a:ext>
            </a:extLst>
          </p:cNvPr>
          <p:cNvCxnSpPr>
            <a:cxnSpLocks/>
          </p:cNvCxnSpPr>
          <p:nvPr/>
        </p:nvCxnSpPr>
        <p:spPr>
          <a:xfrm flipV="1">
            <a:off x="2950589" y="2386238"/>
            <a:ext cx="1498862" cy="1849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E48165-963E-E638-00C9-2643ACAB62DC}"/>
              </a:ext>
            </a:extLst>
          </p:cNvPr>
          <p:cNvCxnSpPr>
            <a:cxnSpLocks/>
          </p:cNvCxnSpPr>
          <p:nvPr/>
        </p:nvCxnSpPr>
        <p:spPr>
          <a:xfrm>
            <a:off x="2950589" y="4235463"/>
            <a:ext cx="14988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104BA4-1D50-6D32-25CB-50310A07AEB2}"/>
              </a:ext>
            </a:extLst>
          </p:cNvPr>
          <p:cNvCxnSpPr>
            <a:cxnSpLocks/>
          </p:cNvCxnSpPr>
          <p:nvPr/>
        </p:nvCxnSpPr>
        <p:spPr>
          <a:xfrm>
            <a:off x="2950589" y="4235463"/>
            <a:ext cx="1498862" cy="1789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E30911-1C8A-DDCB-9DF2-3B4373806BA5}"/>
              </a:ext>
            </a:extLst>
          </p:cNvPr>
          <p:cNvCxnSpPr>
            <a:cxnSpLocks/>
          </p:cNvCxnSpPr>
          <p:nvPr/>
        </p:nvCxnSpPr>
        <p:spPr>
          <a:xfrm>
            <a:off x="8352147" y="2351673"/>
            <a:ext cx="8578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B5B3AF-ADAC-E8E7-345C-5C0BAF7CA68B}"/>
              </a:ext>
            </a:extLst>
          </p:cNvPr>
          <p:cNvCxnSpPr>
            <a:cxnSpLocks/>
          </p:cNvCxnSpPr>
          <p:nvPr/>
        </p:nvCxnSpPr>
        <p:spPr>
          <a:xfrm>
            <a:off x="8352147" y="4148278"/>
            <a:ext cx="8578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9FBE28-6B26-4A5D-BF36-D6FFB68E9E54}"/>
              </a:ext>
            </a:extLst>
          </p:cNvPr>
          <p:cNvCxnSpPr>
            <a:cxnSpLocks/>
          </p:cNvCxnSpPr>
          <p:nvPr/>
        </p:nvCxnSpPr>
        <p:spPr>
          <a:xfrm>
            <a:off x="8352147" y="6008913"/>
            <a:ext cx="8578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A21FB4-8B1B-4B0E-2F13-B08FFE9DF57A}"/>
              </a:ext>
            </a:extLst>
          </p:cNvPr>
          <p:cNvSpPr txBox="1"/>
          <p:nvPr/>
        </p:nvSpPr>
        <p:spPr>
          <a:xfrm>
            <a:off x="8850735" y="2120840"/>
            <a:ext cx="301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/>
              <a:t>おおきいほ</a:t>
            </a:r>
            <a:r>
              <a:rPr lang="ja-JP" altLang="en-US" sz="2400" dirty="0"/>
              <a:t>ん</a:t>
            </a:r>
            <a:endParaRPr lang="en-US" altLang="ja-JP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C8E220-72CB-2E9E-8741-0862A2027A0A}"/>
              </a:ext>
            </a:extLst>
          </p:cNvPr>
          <p:cNvSpPr txBox="1"/>
          <p:nvPr/>
        </p:nvSpPr>
        <p:spPr>
          <a:xfrm>
            <a:off x="8850734" y="3917445"/>
            <a:ext cx="301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あおいほん</a:t>
            </a:r>
            <a:endParaRPr lang="en-US" altLang="ja-JP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601F37-F9B5-08C9-A3CB-45DB231F75F6}"/>
              </a:ext>
            </a:extLst>
          </p:cNvPr>
          <p:cNvSpPr txBox="1"/>
          <p:nvPr/>
        </p:nvSpPr>
        <p:spPr>
          <a:xfrm>
            <a:off x="8850734" y="5778080"/>
            <a:ext cx="301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おもいほん</a:t>
            </a:r>
            <a:endParaRPr lang="en-US" altLang="ja-JP" sz="2400" dirty="0"/>
          </a:p>
        </p:txBody>
      </p:sp>
      <p:sp>
        <p:nvSpPr>
          <p:cNvPr id="47" name="Arrow: Curved Up 46">
            <a:extLst>
              <a:ext uri="{FF2B5EF4-FFF2-40B4-BE49-F238E27FC236}">
                <a16:creationId xmlns:a16="http://schemas.microsoft.com/office/drawing/2014/main" id="{000E34E5-5D83-649F-ABA4-9978F9AD63B0}"/>
              </a:ext>
            </a:extLst>
          </p:cNvPr>
          <p:cNvSpPr/>
          <p:nvPr/>
        </p:nvSpPr>
        <p:spPr>
          <a:xfrm>
            <a:off x="5996111" y="2764807"/>
            <a:ext cx="873401" cy="32177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Curved Up 47">
            <a:extLst>
              <a:ext uri="{FF2B5EF4-FFF2-40B4-BE49-F238E27FC236}">
                <a16:creationId xmlns:a16="http://schemas.microsoft.com/office/drawing/2014/main" id="{1328A0AE-42FC-25DB-4ACA-1FC4E0E8ED22}"/>
              </a:ext>
            </a:extLst>
          </p:cNvPr>
          <p:cNvSpPr/>
          <p:nvPr/>
        </p:nvSpPr>
        <p:spPr>
          <a:xfrm>
            <a:off x="5996111" y="4591932"/>
            <a:ext cx="873401" cy="32177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Up 48">
            <a:extLst>
              <a:ext uri="{FF2B5EF4-FFF2-40B4-BE49-F238E27FC236}">
                <a16:creationId xmlns:a16="http://schemas.microsoft.com/office/drawing/2014/main" id="{F030828C-92F4-059E-C0AC-F83013DD5AED}"/>
              </a:ext>
            </a:extLst>
          </p:cNvPr>
          <p:cNvSpPr/>
          <p:nvPr/>
        </p:nvSpPr>
        <p:spPr>
          <a:xfrm>
            <a:off x="5996111" y="6410017"/>
            <a:ext cx="873401" cy="32177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2D3ACD-7437-B6EF-455C-D5024A377B82}"/>
              </a:ext>
            </a:extLst>
          </p:cNvPr>
          <p:cNvSpPr/>
          <p:nvPr/>
        </p:nvSpPr>
        <p:spPr>
          <a:xfrm>
            <a:off x="4775200" y="2111503"/>
            <a:ext cx="1142932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おおき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CF304-6A97-A62E-784B-7C9D24A3FC26}"/>
              </a:ext>
            </a:extLst>
          </p:cNvPr>
          <p:cNvSpPr/>
          <p:nvPr/>
        </p:nvSpPr>
        <p:spPr>
          <a:xfrm>
            <a:off x="5905461" y="2111503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い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A8293-BD14-3CD9-D6F1-E7E61AE46426}"/>
              </a:ext>
            </a:extLst>
          </p:cNvPr>
          <p:cNvSpPr/>
          <p:nvPr/>
        </p:nvSpPr>
        <p:spPr>
          <a:xfrm>
            <a:off x="4775200" y="3940311"/>
            <a:ext cx="1142932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あお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BB48D-CCE0-0FA8-77AB-609A9672C87B}"/>
              </a:ext>
            </a:extLst>
          </p:cNvPr>
          <p:cNvSpPr/>
          <p:nvPr/>
        </p:nvSpPr>
        <p:spPr>
          <a:xfrm>
            <a:off x="5905461" y="3940311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い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1CBC2E-85F3-E462-6355-4F679082443D}"/>
              </a:ext>
            </a:extLst>
          </p:cNvPr>
          <p:cNvSpPr/>
          <p:nvPr/>
        </p:nvSpPr>
        <p:spPr>
          <a:xfrm>
            <a:off x="4775200" y="5768743"/>
            <a:ext cx="1142932" cy="480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おもい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D1DAB6-634A-CE59-DCDB-E178A68E9502}"/>
              </a:ext>
            </a:extLst>
          </p:cNvPr>
          <p:cNvSpPr/>
          <p:nvPr/>
        </p:nvSpPr>
        <p:spPr>
          <a:xfrm>
            <a:off x="5905461" y="5768743"/>
            <a:ext cx="406215" cy="480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い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5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2E71DC0-CE15-779E-5F4E-20938D3DEAC5}"/>
              </a:ext>
            </a:extLst>
          </p:cNvPr>
          <p:cNvSpPr txBox="1"/>
          <p:nvPr/>
        </p:nvSpPr>
        <p:spPr>
          <a:xfrm>
            <a:off x="908115" y="2477074"/>
            <a:ext cx="553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err="1"/>
              <a:t>Quyển</a:t>
            </a:r>
            <a:r>
              <a:rPr lang="en-US" altLang="ja-JP" sz="3200" dirty="0"/>
              <a:t> </a:t>
            </a:r>
            <a:r>
              <a:rPr lang="en-US" altLang="ja-JP" sz="3200" dirty="0" err="1"/>
              <a:t>sách</a:t>
            </a:r>
            <a:r>
              <a:rPr lang="en-US" altLang="ja-JP" sz="3200" dirty="0"/>
              <a:t> </a:t>
            </a:r>
            <a:r>
              <a:rPr lang="en-US" altLang="ja-JP" sz="3200" dirty="0" err="1"/>
              <a:t>màu</a:t>
            </a:r>
            <a:r>
              <a:rPr lang="en-US" altLang="ja-JP" sz="3200" dirty="0"/>
              <a:t> </a:t>
            </a:r>
            <a:r>
              <a:rPr lang="en-US" altLang="ja-JP" sz="3200" dirty="0" err="1"/>
              <a:t>xanh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dương</a:t>
            </a:r>
            <a:endParaRPr lang="en-US" altLang="ja-JP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15823E-4CC3-1EEB-EC41-23058077C504}"/>
              </a:ext>
            </a:extLst>
          </p:cNvPr>
          <p:cNvSpPr/>
          <p:nvPr/>
        </p:nvSpPr>
        <p:spPr>
          <a:xfrm>
            <a:off x="3676454" y="3444049"/>
            <a:ext cx="2276364" cy="882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ほん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0580478-1102-61BB-6FCD-D25A87D3A9DB}"/>
              </a:ext>
            </a:extLst>
          </p:cNvPr>
          <p:cNvSpPr/>
          <p:nvPr/>
        </p:nvSpPr>
        <p:spPr>
          <a:xfrm>
            <a:off x="1390201" y="3440215"/>
            <a:ext cx="2286252" cy="886369"/>
          </a:xfrm>
          <a:custGeom>
            <a:avLst/>
            <a:gdLst>
              <a:gd name="connsiteX0" fmla="*/ 131067 w 1561084"/>
              <a:gd name="connsiteY0" fmla="*/ 0 h 786384"/>
              <a:gd name="connsiteX1" fmla="*/ 1561084 w 1561084"/>
              <a:gd name="connsiteY1" fmla="*/ 0 h 786384"/>
              <a:gd name="connsiteX2" fmla="*/ 1561084 w 1561084"/>
              <a:gd name="connsiteY2" fmla="*/ 786384 h 786384"/>
              <a:gd name="connsiteX3" fmla="*/ 131067 w 1561084"/>
              <a:gd name="connsiteY3" fmla="*/ 786384 h 786384"/>
              <a:gd name="connsiteX4" fmla="*/ 0 w 1561084"/>
              <a:gd name="connsiteY4" fmla="*/ 655317 h 786384"/>
              <a:gd name="connsiteX5" fmla="*/ 0 w 1561084"/>
              <a:gd name="connsiteY5" fmla="*/ 131067 h 786384"/>
              <a:gd name="connsiteX6" fmla="*/ 131067 w 1561084"/>
              <a:gd name="connsiteY6" fmla="*/ 0 h 78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084" h="786384">
                <a:moveTo>
                  <a:pt x="131067" y="0"/>
                </a:moveTo>
                <a:lnTo>
                  <a:pt x="1561084" y="0"/>
                </a:lnTo>
                <a:lnTo>
                  <a:pt x="1561084" y="786384"/>
                </a:lnTo>
                <a:lnTo>
                  <a:pt x="131067" y="786384"/>
                </a:lnTo>
                <a:cubicBezTo>
                  <a:pt x="58681" y="786384"/>
                  <a:pt x="0" y="727703"/>
                  <a:pt x="0" y="655317"/>
                </a:cubicBezTo>
                <a:lnTo>
                  <a:pt x="0" y="131067"/>
                </a:lnTo>
                <a:cubicBezTo>
                  <a:pt x="0" y="58681"/>
                  <a:pt x="58681" y="0"/>
                  <a:pt x="131067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A64B8612-B693-5CEC-0F98-A9F48C1F9B52}"/>
              </a:ext>
            </a:extLst>
          </p:cNvPr>
          <p:cNvSpPr/>
          <p:nvPr/>
        </p:nvSpPr>
        <p:spPr>
          <a:xfrm rot="5400000">
            <a:off x="5883559" y="3498258"/>
            <a:ext cx="897584" cy="759067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が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71AB91-CA64-529E-539B-243F0BDBBE0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6711885" y="3877792"/>
            <a:ext cx="1005589" cy="5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07A94-AB58-9BAE-AB98-02D1AFFB13AE}"/>
              </a:ext>
            </a:extLst>
          </p:cNvPr>
          <p:cNvSpPr/>
          <p:nvPr/>
        </p:nvSpPr>
        <p:spPr>
          <a:xfrm>
            <a:off x="7717474" y="3440215"/>
            <a:ext cx="2286252" cy="886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しょうせつ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4BBF9844-799F-BF34-3B67-7029FABA3663}"/>
              </a:ext>
            </a:extLst>
          </p:cNvPr>
          <p:cNvSpPr/>
          <p:nvPr/>
        </p:nvSpPr>
        <p:spPr>
          <a:xfrm rot="5400000">
            <a:off x="9937612" y="3498259"/>
            <a:ext cx="897584" cy="759067"/>
          </a:xfrm>
          <a:prstGeom prst="round2Same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だ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870C1F-275F-A4F6-E7CB-6A223D2A81E9}"/>
              </a:ext>
            </a:extLst>
          </p:cNvPr>
          <p:cNvSpPr txBox="1"/>
          <p:nvPr/>
        </p:nvSpPr>
        <p:spPr>
          <a:xfrm>
            <a:off x="7842218" y="2477074"/>
            <a:ext cx="203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err="1"/>
              <a:t>tiểu</a:t>
            </a:r>
            <a:r>
              <a:rPr lang="en-US" altLang="ja-JP" sz="3200" dirty="0"/>
              <a:t> </a:t>
            </a:r>
            <a:r>
              <a:rPr lang="en-US" altLang="ja-JP" sz="3200" dirty="0" err="1"/>
              <a:t>thuyết</a:t>
            </a:r>
            <a:endParaRPr lang="en-US" altLang="ja-JP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7E97C8-55A4-ED02-CDEE-9B3ECCCD59EE}"/>
              </a:ext>
            </a:extLst>
          </p:cNvPr>
          <p:cNvSpPr txBox="1"/>
          <p:nvPr/>
        </p:nvSpPr>
        <p:spPr>
          <a:xfrm>
            <a:off x="10070583" y="2477073"/>
            <a:ext cx="631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err="1"/>
              <a:t>là</a:t>
            </a:r>
            <a:endParaRPr lang="en-US" altLang="ja-JP" sz="32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DAA25D3-A4CB-3C30-BDAA-1AC3068C3DE9}"/>
              </a:ext>
            </a:extLst>
          </p:cNvPr>
          <p:cNvSpPr txBox="1">
            <a:spLocks/>
          </p:cNvSpPr>
          <p:nvPr/>
        </p:nvSpPr>
        <p:spPr>
          <a:xfrm>
            <a:off x="1860811" y="192992"/>
            <a:ext cx="9144000" cy="1144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rgbClr val="00B050"/>
                </a:solidFill>
              </a:rPr>
              <a:t>TÍNH TỪ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250952-DB71-6233-5264-AA6B2CA6FA04}"/>
              </a:ext>
            </a:extLst>
          </p:cNvPr>
          <p:cNvSpPr/>
          <p:nvPr/>
        </p:nvSpPr>
        <p:spPr>
          <a:xfrm>
            <a:off x="1575687" y="3524387"/>
            <a:ext cx="1367491" cy="706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あお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ED34A-9ADD-CFAE-CEFC-D4344F5336BF}"/>
              </a:ext>
            </a:extLst>
          </p:cNvPr>
          <p:cNvSpPr/>
          <p:nvPr/>
        </p:nvSpPr>
        <p:spPr>
          <a:xfrm>
            <a:off x="2943178" y="3524388"/>
            <a:ext cx="597736" cy="706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い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31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</TotalTime>
  <Words>1419</Words>
  <Application>Microsoft Office PowerPoint</Application>
  <PresentationFormat>Widescreen</PresentationFormat>
  <Paragraphs>381</Paragraphs>
  <Slides>34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Webdings</vt:lpstr>
      <vt:lpstr>Wingdings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MSI</dc:creator>
  <cp:lastModifiedBy>MSI</cp:lastModifiedBy>
  <cp:revision>112</cp:revision>
  <dcterms:created xsi:type="dcterms:W3CDTF">2024-08-23T17:57:33Z</dcterms:created>
  <dcterms:modified xsi:type="dcterms:W3CDTF">2024-10-20T15:56:41Z</dcterms:modified>
</cp:coreProperties>
</file>