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1518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2994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440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7672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756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52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9007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825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7714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253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337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1376-E4C5-41B0-B412-E26B5D9CF020}" type="datetimeFigureOut">
              <a:rPr lang="es-SV" smtClean="0"/>
              <a:t>28/05/2016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23E3-3C18-4110-B19D-F742449CCB0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5248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514600" y="3619890"/>
            <a:ext cx="1269609" cy="12696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1026" name="Picture 2" descr="https://cdn3.iconfinder.com/data/icons/outdoor-and-camping/80/Camping_icons-08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07" y="3725397"/>
            <a:ext cx="1058594" cy="105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Quinteros</dc:creator>
  <cp:lastModifiedBy>Diego Quinteros</cp:lastModifiedBy>
  <cp:revision>3</cp:revision>
  <dcterms:created xsi:type="dcterms:W3CDTF">2016-05-29T00:21:09Z</dcterms:created>
  <dcterms:modified xsi:type="dcterms:W3CDTF">2016-05-29T02:00:05Z</dcterms:modified>
</cp:coreProperties>
</file>