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4"/>
  </p:sldMasterIdLst>
  <p:notesMasterIdLst>
    <p:notesMasterId r:id="rId19"/>
  </p:notesMasterIdLst>
  <p:handoutMasterIdLst>
    <p:handoutMasterId r:id="rId20"/>
  </p:handoutMasterIdLst>
  <p:sldIdLst>
    <p:sldId id="296" r:id="rId5"/>
    <p:sldId id="2076136947" r:id="rId6"/>
    <p:sldId id="2076136955" r:id="rId7"/>
    <p:sldId id="2076136948" r:id="rId8"/>
    <p:sldId id="2076136950" r:id="rId9"/>
    <p:sldId id="2076136956" r:id="rId10"/>
    <p:sldId id="2076136957" r:id="rId11"/>
    <p:sldId id="2076136958" r:id="rId12"/>
    <p:sldId id="2076136959" r:id="rId13"/>
    <p:sldId id="2076136954" r:id="rId14"/>
    <p:sldId id="2076136960" r:id="rId15"/>
    <p:sldId id="2076136962" r:id="rId16"/>
    <p:sldId id="2076136963" r:id="rId17"/>
    <p:sldId id="2076136961" r:id="rId18"/>
  </p:sldIdLst>
  <p:sldSz cx="12192000" cy="6858000"/>
  <p:notesSz cx="6858000" cy="9144000"/>
  <p:custDataLst>
    <p:tags r:id="rId2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 Ranst, Natalie" initials="VRN" lastIdx="1" clrIdx="0">
    <p:extLst>
      <p:ext uri="{19B8F6BF-5375-455C-9EA6-DF929625EA0E}">
        <p15:presenceInfo xmlns:p15="http://schemas.microsoft.com/office/powerpoint/2012/main" userId="S::natalie.van-ranst@capgemini.com::0f18c9b6-3633-483c-bdd6-d35ade36407a" providerId="AD"/>
      </p:ext>
    </p:extLst>
  </p:cmAuthor>
  <p:cmAuthor id="2" name="van Renterghem, Wouter" initials="vRW" lastIdx="1" clrIdx="1">
    <p:extLst>
      <p:ext uri="{19B8F6BF-5375-455C-9EA6-DF929625EA0E}">
        <p15:presenceInfo xmlns:p15="http://schemas.microsoft.com/office/powerpoint/2012/main" userId="S::wouter.van.renterghem@capgemini.com::9b369249-f1a5-4ed8-92bf-ba5274ab83e9" providerId="AD"/>
      </p:ext>
    </p:extLst>
  </p:cmAuthor>
  <p:cmAuthor id="3" name="Van Der Auwera, Els" initials="VDAE" lastIdx="1" clrIdx="2">
    <p:extLst>
      <p:ext uri="{19B8F6BF-5375-455C-9EA6-DF929625EA0E}">
        <p15:presenceInfo xmlns:p15="http://schemas.microsoft.com/office/powerpoint/2012/main" userId="S::els.van.der.auwera@capgemini.com::1adc62c1-d252-4493-a1b5-5d8f9d7fcf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0C85AC"/>
    <a:srgbClr val="E7E7E7"/>
    <a:srgbClr val="CBCBCB"/>
    <a:srgbClr val="232323"/>
    <a:srgbClr val="7F7F7F"/>
    <a:srgbClr val="88D5ED"/>
    <a:srgbClr val="12ABDB"/>
    <a:srgbClr val="00C37B"/>
    <a:srgbClr val="1563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84816" autoAdjust="0"/>
  </p:normalViewPr>
  <p:slideViewPr>
    <p:cSldViewPr snapToGrid="0">
      <p:cViewPr varScale="1">
        <p:scale>
          <a:sx n="106" d="100"/>
          <a:sy n="106" d="100"/>
        </p:scale>
        <p:origin x="636" y="102"/>
      </p:cViewPr>
      <p:guideLst>
        <p:guide orient="horz" pos="2341"/>
        <p:guide pos="3659"/>
      </p:guideLst>
    </p:cSldViewPr>
  </p:slideViewPr>
  <p:notesTextViewPr>
    <p:cViewPr>
      <p:scale>
        <a:sx n="1" d="1"/>
        <a:sy n="1" d="1"/>
      </p:scale>
      <p:origin x="0" y="0"/>
    </p:cViewPr>
  </p:notesTextViewPr>
  <p:notesViewPr>
    <p:cSldViewPr snapToGrid="0">
      <p:cViewPr varScale="1">
        <p:scale>
          <a:sx n="122" d="100"/>
          <a:sy n="122" d="100"/>
        </p:scale>
        <p:origin x="4998"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29/03/2024</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‹nr.›</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29/03/2024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‹nr.›</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814434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hyperlink" Target="http://www.slideshare.net/capgemini" TargetMode="External"/><Relationship Id="rId13"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hyperlink" Target="http://www.youtube.com/capgeminimedia" TargetMode="External"/><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hyperlink" Target="http://www.linkedin.com/company/capgemini" TargetMode="External"/><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hyperlink" Target="http://www.twitter.com/capgemini" TargetMode="External"/><Relationship Id="rId4" Type="http://schemas.openxmlformats.org/officeDocument/2006/relationships/hyperlink" Target="http://www.facebook.com/capgemini" TargetMode="External"/><Relationship Id="rId9"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hyperlink" Target="http://www.twitter.com/capgemini" TargetMode="Externa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11.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3.png"/><Relationship Id="rId14" Type="http://schemas.openxmlformats.org/officeDocument/2006/relationships/image" Target="../media/image19.svg"/></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8.png"/><Relationship Id="rId3" Type="http://schemas.openxmlformats.org/officeDocument/2006/relationships/hyperlink" Target="http://www.linkedin.com/company/capgemini" TargetMode="External"/><Relationship Id="rId7" Type="http://schemas.openxmlformats.org/officeDocument/2006/relationships/hyperlink" Target="http://www.twitter.com/capgemini" TargetMode="External"/><Relationship Id="rId12"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hyperlink" Target="http://www.facebook.com/capgemini" TargetMode="External"/><Relationship Id="rId5" Type="http://schemas.openxmlformats.org/officeDocument/2006/relationships/hyperlink" Target="http://www.slideshare.net/capgemini" TargetMode="Externa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hyperlink" Target="http://www.youtube.com/capgeminimedia" TargetMode="External"/><Relationship Id="rId14" Type="http://schemas.openxmlformats.org/officeDocument/2006/relationships/image" Target="../media/image1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4" name="Picture 3">
            <a:extLst>
              <a:ext uri="{FF2B5EF4-FFF2-40B4-BE49-F238E27FC236}">
                <a16:creationId xmlns:a16="http://schemas.microsoft.com/office/drawing/2014/main" id="{A77FD401-80FC-05C2-3981-1CAE66A17FF7}"/>
              </a:ext>
            </a:extLst>
          </p:cNvPr>
          <p:cNvPicPr>
            <a:picLocks noChangeAspect="1"/>
          </p:cNvPicPr>
          <p:nvPr userDrawn="1"/>
        </p:nvPicPr>
        <p:blipFill rotWithShape="1">
          <a:blip r:embed="rId2"/>
          <a:srcRect t="33364" b="29539"/>
          <a:stretch/>
        </p:blipFill>
        <p:spPr>
          <a:xfrm>
            <a:off x="9033143" y="380268"/>
            <a:ext cx="2952750" cy="575953"/>
          </a:xfrm>
          <a:prstGeom prst="rect">
            <a:avLst/>
          </a:prstGeom>
        </p:spPr>
      </p:pic>
    </p:spTree>
    <p:extLst>
      <p:ext uri="{BB962C8B-B14F-4D97-AF65-F5344CB8AC3E}">
        <p14:creationId xmlns:p14="http://schemas.microsoft.com/office/powerpoint/2010/main" val="203817707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754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2825968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705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5699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0017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55102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8303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006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51617348"/>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RH image 2">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13">
            <a:extLst>
              <a:ext uri="{FF2B5EF4-FFF2-40B4-BE49-F238E27FC236}">
                <a16:creationId xmlns:a16="http://schemas.microsoft.com/office/drawing/2014/main" id="{5C94FEA8-066A-4CC1-BFCC-10ED1764A21E}"/>
              </a:ext>
              <a:ext uri="{C183D7F6-B498-43B3-948B-1728B52AA6E4}">
                <adec:decorative xmlns:adec="http://schemas.microsoft.com/office/drawing/2017/decorative" val="1"/>
              </a:ext>
            </a:extLst>
          </p:cNvPr>
          <p:cNvSpPr>
            <a:spLocks noGrp="1"/>
          </p:cNvSpPr>
          <p:nvPr>
            <p:ph type="pic" sz="quarter" idx="10" hasCustomPrompt="1"/>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Tree>
    <p:extLst>
      <p:ext uri="{BB962C8B-B14F-4D97-AF65-F5344CB8AC3E}">
        <p14:creationId xmlns:p14="http://schemas.microsoft.com/office/powerpoint/2010/main" val="111296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7" name="Image 6" descr="Capgemini">
            <a:extLst>
              <a:ext uri="{FF2B5EF4-FFF2-40B4-BE49-F238E27FC236}">
                <a16:creationId xmlns:a16="http://schemas.microsoft.com/office/drawing/2014/main" id="{873884F3-4760-488E-A25C-0D285C88A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1113058156"/>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12">
            <a:extLst>
              <a:ext uri="{FF2B5EF4-FFF2-40B4-BE49-F238E27FC236}">
                <a16:creationId xmlns:a16="http://schemas.microsoft.com/office/drawing/2014/main" id="{5586E72C-F96D-4BE1-996B-39A71EA977D3}"/>
              </a:ext>
              <a:ext uri="{C183D7F6-B498-43B3-948B-1728B52AA6E4}">
                <adec:decorative xmlns:adec="http://schemas.microsoft.com/office/drawing/2017/decorative" val="1"/>
              </a:ext>
            </a:extLst>
          </p:cNvPr>
          <p:cNvSpPr>
            <a:spLocks noGrp="1"/>
          </p:cNvSpPr>
          <p:nvPr>
            <p:ph type="pic" sz="quarter" idx="10" hasCustomPrompt="1"/>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Tree>
    <p:extLst>
      <p:ext uri="{BB962C8B-B14F-4D97-AF65-F5344CB8AC3E}">
        <p14:creationId xmlns:p14="http://schemas.microsoft.com/office/powerpoint/2010/main" val="56402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720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364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0590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1992295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0273116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4958425"/>
            <a:ext cx="11277600" cy="822325"/>
          </a:xfrm>
        </p:spPr>
        <p:txBody>
          <a:bodyPr lIns="36000" tIns="144000">
            <a:normAutofit/>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57200" y="2135545"/>
            <a:ext cx="11277600" cy="2585323"/>
          </a:xfrm>
        </p:spPr>
        <p:txBody>
          <a:bodyPr anchor="ctr" anchorCtr="0">
            <a:spAutoFit/>
          </a:bodyPr>
          <a:lstStyle>
            <a:lvl1pPr marL="0" indent="0" algn="l">
              <a:lnSpc>
                <a:spcPct val="70000"/>
              </a:lnSpc>
              <a:spcAft>
                <a:spcPts val="0"/>
              </a:spcAft>
              <a:buFontTx/>
              <a:buNone/>
              <a:defRPr sz="8000" b="1" cap="all" baseline="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pic>
        <p:nvPicPr>
          <p:cNvPr id="5" name="Image 4" descr="Capgemini">
            <a:extLst>
              <a:ext uri="{FF2B5EF4-FFF2-40B4-BE49-F238E27FC236}">
                <a16:creationId xmlns:a16="http://schemas.microsoft.com/office/drawing/2014/main" id="{D1A9B987-E149-4E99-9E1F-336980D5E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72" y="260648"/>
            <a:ext cx="3024000" cy="1226177"/>
          </a:xfrm>
          <a:prstGeom prst="rect">
            <a:avLst/>
          </a:prstGeom>
        </p:spPr>
      </p:pic>
    </p:spTree>
    <p:extLst>
      <p:ext uri="{BB962C8B-B14F-4D97-AF65-F5344CB8AC3E}">
        <p14:creationId xmlns:p14="http://schemas.microsoft.com/office/powerpoint/2010/main" val="3469508309"/>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3" name="Image 12" descr="Capgemini">
            <a:extLst>
              <a:ext uri="{FF2B5EF4-FFF2-40B4-BE49-F238E27FC236}">
                <a16:creationId xmlns:a16="http://schemas.microsoft.com/office/drawing/2014/main" id="{A0C8CF1B-496A-4A5B-A698-834453468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6350" t="23693" r="10370" b="21576"/>
          <a:stretch/>
        </p:blipFill>
        <p:spPr>
          <a:xfrm rot="1808368" flipV="1">
            <a:off x="4403152" y="337083"/>
            <a:ext cx="8831279" cy="4103533"/>
          </a:xfrm>
          <a:prstGeom prst="rect">
            <a:avLst/>
          </a:prstGeom>
        </p:spPr>
      </p:pic>
      <p:pic>
        <p:nvPicPr>
          <p:cNvPr id="21" name="Picture 7" descr="facebook">
            <a:hlinkClick r:id="rId4"/>
          </p:cNvPr>
          <p:cNvPicPr>
            <a:picLocks noChangeAspect="1" noChangeArrowheads="1"/>
          </p:cNvPicPr>
          <p:nvPr/>
        </p:nvPicPr>
        <p:blipFill>
          <a:blip r:embed="rId5" cstate="print"/>
          <a:srcRect/>
          <a:stretch>
            <a:fillRect/>
          </a:stretch>
        </p:blipFill>
        <p:spPr bwMode="auto">
          <a:xfrm>
            <a:off x="426720" y="4968013"/>
            <a:ext cx="333195" cy="333195"/>
          </a:xfrm>
          <a:prstGeom prst="rect">
            <a:avLst/>
          </a:prstGeom>
          <a:noFill/>
        </p:spPr>
      </p:pic>
      <p:pic>
        <p:nvPicPr>
          <p:cNvPr id="17" name="Picture 2" descr="LinkedIn">
            <a:hlinkClick r:id="rId6"/>
          </p:cNvPr>
          <p:cNvPicPr>
            <a:picLocks noChangeAspect="1" noChangeArrowheads="1"/>
          </p:cNvPicPr>
          <p:nvPr/>
        </p:nvPicPr>
        <p:blipFill>
          <a:blip r:embed="rId7" cstate="print"/>
          <a:srcRect/>
          <a:stretch>
            <a:fillRect/>
          </a:stretch>
        </p:blipFill>
        <p:spPr bwMode="auto">
          <a:xfrm>
            <a:off x="810097" y="4968013"/>
            <a:ext cx="333195" cy="333195"/>
          </a:xfrm>
          <a:prstGeom prst="rect">
            <a:avLst/>
          </a:prstGeom>
          <a:noFill/>
        </p:spPr>
      </p:pic>
      <p:pic>
        <p:nvPicPr>
          <p:cNvPr id="18" name="Picture 4" descr="SlideShare">
            <a:hlinkClick r:id="rId8"/>
          </p:cNvPr>
          <p:cNvPicPr>
            <a:picLocks noChangeAspect="1" noChangeArrowheads="1"/>
          </p:cNvPicPr>
          <p:nvPr/>
        </p:nvPicPr>
        <p:blipFill>
          <a:blip r:embed="rId9" cstate="print"/>
          <a:srcRect/>
          <a:stretch>
            <a:fillRect/>
          </a:stretch>
        </p:blipFill>
        <p:spPr bwMode="auto">
          <a:xfrm>
            <a:off x="1193474" y="4968013"/>
            <a:ext cx="333195" cy="333195"/>
          </a:xfrm>
          <a:prstGeom prst="rect">
            <a:avLst/>
          </a:prstGeom>
          <a:noFill/>
        </p:spPr>
      </p:pic>
      <p:pic>
        <p:nvPicPr>
          <p:cNvPr id="19" name="Picture 5" descr="Twitter">
            <a:hlinkClick r:id="rId10"/>
          </p:cNvPr>
          <p:cNvPicPr>
            <a:picLocks noChangeAspect="1" noChangeArrowheads="1"/>
          </p:cNvPicPr>
          <p:nvPr/>
        </p:nvPicPr>
        <p:blipFill>
          <a:blip r:embed="rId11" cstate="print"/>
          <a:srcRect/>
          <a:stretch>
            <a:fillRect/>
          </a:stretch>
        </p:blipFill>
        <p:spPr bwMode="auto">
          <a:xfrm>
            <a:off x="1576851" y="4968013"/>
            <a:ext cx="333195" cy="333195"/>
          </a:xfrm>
          <a:prstGeom prst="rect">
            <a:avLst/>
          </a:prstGeom>
          <a:noFill/>
        </p:spPr>
      </p:pic>
      <p:pic>
        <p:nvPicPr>
          <p:cNvPr id="20" name="Picture 6" descr="YouTube">
            <a:hlinkClick r:id="rId12"/>
          </p:cNvPr>
          <p:cNvPicPr>
            <a:picLocks noChangeAspect="1" noChangeArrowheads="1"/>
          </p:cNvPicPr>
          <p:nvPr/>
        </p:nvPicPr>
        <p:blipFill>
          <a:blip r:embed="rId13"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2021 Capgemini. All rights reserved.</a:t>
            </a:r>
          </a:p>
        </p:txBody>
      </p:sp>
    </p:spTree>
    <p:extLst>
      <p:ext uri="{BB962C8B-B14F-4D97-AF65-F5344CB8AC3E}">
        <p14:creationId xmlns:p14="http://schemas.microsoft.com/office/powerpoint/2010/main" val="272233289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24" name="Image 23" descr="Capgemini">
            <a:extLst>
              <a:ext uri="{FF2B5EF4-FFF2-40B4-BE49-F238E27FC236}">
                <a16:creationId xmlns:a16="http://schemas.microsoft.com/office/drawing/2014/main" id="{67291309-8FC0-47AE-9F48-E59E45B7FC6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17737084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cSld name="1_Diapositive de titre">
    <p:bg>
      <p:bgPr>
        <a:solidFill>
          <a:schemeClr val="tx1"/>
        </a:solidFill>
        <a:effectLst/>
      </p:bgPr>
    </p:bg>
    <p:spTree>
      <p:nvGrpSpPr>
        <p:cNvPr id="1" name=""/>
        <p:cNvGrpSpPr/>
        <p:nvPr/>
      </p:nvGrpSpPr>
      <p:grpSpPr>
        <a:xfrm>
          <a:off x="0" y="0"/>
          <a:ext cx="0" cy="0"/>
          <a:chOff x="0" y="0"/>
          <a:chExt cx="0" cy="0"/>
        </a:xfrm>
      </p:grpSpPr>
      <p:pic>
        <p:nvPicPr>
          <p:cNvPr id="7" name="Picture Placeholder 4">
            <a:extLst>
              <a:ext uri="{FF2B5EF4-FFF2-40B4-BE49-F238E27FC236}">
                <a16:creationId xmlns:a16="http://schemas.microsoft.com/office/drawing/2014/main" id="{349DB72F-553D-4D29-B2DD-B7E31325C561}"/>
              </a:ext>
            </a:extLst>
          </p:cNvPr>
          <p:cNvPicPr>
            <a:picLocks noChangeAspect="1"/>
          </p:cNvPicPr>
          <p:nvPr/>
        </p:nvPicPr>
        <p:blipFill rotWithShape="1">
          <a:blip r:embed="rId2">
            <a:extLst>
              <a:ext uri="{28A0092B-C50C-407E-A947-70E740481C1C}">
                <a14:useLocalDpi xmlns:a14="http://schemas.microsoft.com/office/drawing/2010/main" val="0"/>
              </a:ext>
            </a:extLst>
          </a:blip>
          <a:srcRect t="211" r="9658" b="211"/>
          <a:stretch/>
        </p:blipFill>
        <p:spPr>
          <a:xfrm>
            <a:off x="2855640" y="0"/>
            <a:ext cx="9336360" cy="6858000"/>
          </a:xfrm>
          <a:prstGeom prst="rect">
            <a:avLst/>
          </a:prstGeom>
        </p:spPr>
      </p:pic>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27878" y="1969095"/>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693514" y="5065439"/>
            <a:ext cx="8282188"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695401" y="2611159"/>
            <a:ext cx="6984776" cy="2492990"/>
          </a:xfrm>
        </p:spPr>
        <p:txBody>
          <a:bodyPr wrap="square" lIns="36000" rIns="36000" bIns="0" anchor="b" anchorCtr="0">
            <a:spAutoFit/>
          </a:bodyPr>
          <a:lstStyle>
            <a:lvl1pPr algn="l">
              <a:lnSpc>
                <a:spcPct val="100000"/>
              </a:lnSpc>
              <a:defRPr sz="5400" b="1" baseline="0">
                <a:solidFill>
                  <a:schemeClr val="bg1"/>
                </a:solidFill>
                <a:latin typeface="+mn-lt"/>
              </a:defRPr>
            </a:lvl1pPr>
          </a:lstStyle>
          <a:p>
            <a:r>
              <a:rPr lang="en-US"/>
              <a:t>Click to edit Master title style</a:t>
            </a:r>
            <a:endParaRPr lang="en-GB"/>
          </a:p>
        </p:txBody>
      </p:sp>
      <p:pic>
        <p:nvPicPr>
          <p:cNvPr id="8" name="Graphic 7">
            <a:extLst>
              <a:ext uri="{FF2B5EF4-FFF2-40B4-BE49-F238E27FC236}">
                <a16:creationId xmlns:a16="http://schemas.microsoft.com/office/drawing/2014/main" id="{B5786856-BAC8-4A02-BF57-BD299BE6C5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1384" y="620688"/>
            <a:ext cx="4191000" cy="962025"/>
          </a:xfrm>
          <a:prstGeom prst="rect">
            <a:avLst/>
          </a:prstGeom>
        </p:spPr>
      </p:pic>
    </p:spTree>
    <p:extLst>
      <p:ext uri="{BB962C8B-B14F-4D97-AF65-F5344CB8AC3E}">
        <p14:creationId xmlns:p14="http://schemas.microsoft.com/office/powerpoint/2010/main" val="13250956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3678123"/>
            <a:ext cx="11386134" cy="830997"/>
          </a:xfrm>
        </p:spPr>
        <p:txBody>
          <a:bodyPr wrap="square" lIns="36000" rIns="36000" bIns="0" anchor="b" anchorCtr="0">
            <a:spAutoFit/>
          </a:bodyPr>
          <a:lstStyle>
            <a:lvl1pPr algn="l">
              <a:lnSpc>
                <a:spcPct val="90000"/>
              </a:lnSpc>
              <a:defRPr sz="6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6" name="Image 5" descr="Capgemini">
            <a:extLst>
              <a:ext uri="{FF2B5EF4-FFF2-40B4-BE49-F238E27FC236}">
                <a16:creationId xmlns:a16="http://schemas.microsoft.com/office/drawing/2014/main" id="{4E7913BD-2F2A-43EA-9355-0DD8C035B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364112495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1FBB6F5A-C089-49EB-85DA-04CA2652AF6E}"/>
              </a:ext>
            </a:extLst>
          </p:cNvPr>
          <p:cNvPicPr>
            <a:picLocks noChangeAspect="1"/>
          </p:cNvPicPr>
          <p:nvPr/>
        </p:nvPicPr>
        <p:blipFill rotWithShape="1">
          <a:blip r:embed="rId2">
            <a:extLst>
              <a:ext uri="{28A0092B-C50C-407E-A947-70E740481C1C}">
                <a14:useLocalDpi xmlns:a14="http://schemas.microsoft.com/office/drawing/2010/main" val="0"/>
              </a:ext>
            </a:extLst>
          </a:blip>
          <a:srcRect l="38027" t="2239" r="26258" b="22547"/>
          <a:stretch/>
        </p:blipFill>
        <p:spPr>
          <a:xfrm>
            <a:off x="0" y="0"/>
            <a:ext cx="4882211" cy="6858000"/>
          </a:xfrm>
          <a:prstGeom prst="rect">
            <a:avLst/>
          </a:prstGeom>
        </p:spPr>
      </p:pic>
      <p:sp>
        <p:nvSpPr>
          <p:cNvPr id="2" name="Title 1">
            <a:extLst>
              <a:ext uri="{FF2B5EF4-FFF2-40B4-BE49-F238E27FC236}">
                <a16:creationId xmlns:a16="http://schemas.microsoft.com/office/drawing/2014/main" id="{4774F36F-3194-40C1-BFCB-D2FC8CB290B2}"/>
              </a:ext>
            </a:extLst>
          </p:cNvPr>
          <p:cNvSpPr>
            <a:spLocks noGrp="1"/>
          </p:cNvSpPr>
          <p:nvPr>
            <p:ph type="title" hasCustomPrompt="1"/>
          </p:nvPr>
        </p:nvSpPr>
        <p:spPr>
          <a:xfrm>
            <a:off x="191344" y="9144"/>
            <a:ext cx="3056632" cy="827568"/>
          </a:xfrm>
          <a:prstGeom prst="rect">
            <a:avLst/>
          </a:prstGeom>
        </p:spPr>
        <p:txBody>
          <a:bodyPr/>
          <a:lstStyle>
            <a:lvl1pPr algn="l">
              <a:defRPr sz="4000">
                <a:solidFill>
                  <a:schemeClr val="bg1"/>
                </a:solidFill>
              </a:defRPr>
            </a:lvl1pPr>
          </a:lstStyle>
          <a:p>
            <a:r>
              <a:rPr lang="en-US" dirty="0"/>
              <a:t>Agenda</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7439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1_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5229200"/>
            <a:ext cx="6699299"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933246"/>
            <a:ext cx="6699299" cy="2243691"/>
          </a:xfrm>
        </p:spPr>
        <p:txBody>
          <a:bodyPr wrap="square" lIns="36000" rIns="36000" bIns="0" anchor="b" anchorCtr="0">
            <a:spAutoFit/>
          </a:bodyPr>
          <a:lstStyle>
            <a:lvl1pPr algn="l">
              <a:lnSpc>
                <a:spcPct val="90000"/>
              </a:lnSpc>
              <a:defRPr sz="5400" b="1" baseline="0">
                <a:solidFill>
                  <a:schemeClr val="bg1"/>
                </a:solidFill>
                <a:latin typeface="+mn-lt"/>
              </a:defRPr>
            </a:lvl1pPr>
          </a:lstStyle>
          <a:p>
            <a:r>
              <a:rPr lang="en-US"/>
              <a:t>Click to edit Master title style</a:t>
            </a:r>
            <a:endParaRPr lang="en-GB"/>
          </a:p>
        </p:txBody>
      </p:sp>
      <p:pic>
        <p:nvPicPr>
          <p:cNvPr id="8" name="Graphic 7">
            <a:extLst>
              <a:ext uri="{FF2B5EF4-FFF2-40B4-BE49-F238E27FC236}">
                <a16:creationId xmlns:a16="http://schemas.microsoft.com/office/drawing/2014/main" id="{84BC735E-A9A3-4A52-8056-D6C0AF2637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1384" y="642523"/>
            <a:ext cx="4200525" cy="962025"/>
          </a:xfrm>
          <a:prstGeom prst="rect">
            <a:avLst/>
          </a:prstGeom>
        </p:spPr>
      </p:pic>
    </p:spTree>
    <p:extLst>
      <p:ext uri="{BB962C8B-B14F-4D97-AF65-F5344CB8AC3E}">
        <p14:creationId xmlns:p14="http://schemas.microsoft.com/office/powerpoint/2010/main" val="1017764892"/>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Section C – Wide">
    <p:spTree>
      <p:nvGrpSpPr>
        <p:cNvPr id="1" name=""/>
        <p:cNvGrpSpPr/>
        <p:nvPr/>
      </p:nvGrpSpPr>
      <p:grpSpPr>
        <a:xfrm>
          <a:off x="0" y="0"/>
          <a:ext cx="0" cy="0"/>
          <a:chOff x="0" y="0"/>
          <a:chExt cx="0" cy="0"/>
        </a:xfrm>
      </p:grpSpPr>
      <p:pic>
        <p:nvPicPr>
          <p:cNvPr id="16" name="Picture 6">
            <a:extLst>
              <a:ext uri="{FF2B5EF4-FFF2-40B4-BE49-F238E27FC236}">
                <a16:creationId xmlns:a16="http://schemas.microsoft.com/office/drawing/2014/main" id="{B313E9A5-8927-4424-8200-0B40A5FE0D8A}"/>
              </a:ext>
            </a:extLst>
          </p:cNvPr>
          <p:cNvPicPr>
            <a:picLocks noChangeAspect="1"/>
          </p:cNvPicPr>
          <p:nvPr/>
        </p:nvPicPr>
        <p:blipFill rotWithShape="1">
          <a:blip r:embed="rId2">
            <a:extLst>
              <a:ext uri="{28A0092B-C50C-407E-A947-70E740481C1C}">
                <a14:useLocalDpi xmlns:a14="http://schemas.microsoft.com/office/drawing/2010/main" val="0"/>
              </a:ext>
            </a:extLst>
          </a:blip>
          <a:srcRect l="36079" t="6949" r="40419" b="6949"/>
          <a:stretch/>
        </p:blipFill>
        <p:spPr bwMode="ltGray">
          <a:xfrm>
            <a:off x="0" y="0"/>
            <a:ext cx="2783632" cy="6858001"/>
          </a:xfrm>
          <a:prstGeom prst="rect">
            <a:avLst/>
          </a:prstGeom>
        </p:spPr>
      </p:pic>
      <p:sp>
        <p:nvSpPr>
          <p:cNvPr id="13" name="Rectangle 12">
            <a:extLst>
              <a:ext uri="{FF2B5EF4-FFF2-40B4-BE49-F238E27FC236}">
                <a16:creationId xmlns:a16="http://schemas.microsoft.com/office/drawing/2014/main" id="{11AD9EEC-2F0C-454C-A5B2-F57FD7AAED4C}"/>
              </a:ext>
            </a:extLst>
          </p:cNvPr>
          <p:cNvSpPr/>
          <p:nvPr/>
        </p:nvSpPr>
        <p:spPr bwMode="white">
          <a:xfrm>
            <a:off x="2679031" y="-1"/>
            <a:ext cx="9512969" cy="6858001"/>
          </a:xfrm>
          <a:prstGeom prst="rect">
            <a:avLst/>
          </a:prstGeom>
          <a:solidFill>
            <a:srgbClr val="0F4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auto">
          <a:xfrm>
            <a:off x="3359696" y="2095351"/>
            <a:ext cx="5781098" cy="397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spAutoFit/>
          </a:bodyPr>
          <a:lstStyle>
            <a:lvl1pPr algn="l">
              <a:lnSpc>
                <a:spcPts val="3100"/>
              </a:lnSpc>
              <a:defRPr lang="en-US" sz="3200" b="1" cap="all" baseline="0" dirty="0">
                <a:solidFill>
                  <a:schemeClr val="bg1"/>
                </a:solidFill>
                <a:latin typeface="Ubuntu" panose="020B0504030602030204" pitchFamily="34" charset="0"/>
              </a:defRPr>
            </a:lvl1pPr>
          </a:lstStyle>
          <a:p>
            <a:pPr marL="0" lvl="0"/>
            <a:r>
              <a:rPr lang="en-US" dirty="0"/>
              <a:t>SECTION TITLE ALL CAPS</a:t>
            </a:r>
          </a:p>
        </p:txBody>
      </p:sp>
      <p:sp>
        <p:nvSpPr>
          <p:cNvPr id="9" name="Text Placeholder 8">
            <a:extLst>
              <a:ext uri="{FF2B5EF4-FFF2-40B4-BE49-F238E27FC236}">
                <a16:creationId xmlns:a16="http://schemas.microsoft.com/office/drawing/2014/main" id="{F874BF17-775B-4C09-81B2-C8403E37CEBE}"/>
              </a:ext>
            </a:extLst>
          </p:cNvPr>
          <p:cNvSpPr>
            <a:spLocks noGrp="1"/>
          </p:cNvSpPr>
          <p:nvPr>
            <p:ph type="body" sz="quarter" idx="11" hasCustomPrompt="1"/>
          </p:nvPr>
        </p:nvSpPr>
        <p:spPr>
          <a:xfrm>
            <a:off x="3359696" y="3713163"/>
            <a:ext cx="5781098" cy="2809875"/>
          </a:xfrm>
          <a:prstGeom prst="rect">
            <a:avLst/>
          </a:prstGeom>
        </p:spPr>
        <p:txBody>
          <a:bodyPr lIns="0" tIns="0" rIns="0" bIns="0"/>
          <a:lstStyle>
            <a:lvl1pPr marL="0" indent="0">
              <a:lnSpc>
                <a:spcPct val="110000"/>
              </a:lnSpc>
              <a:buNone/>
              <a:defRPr sz="1800">
                <a:solidFill>
                  <a:schemeClr val="bg1"/>
                </a:solidFill>
                <a:latin typeface="Ubuntu" panose="020B0504030602030204" pitchFamily="34" charset="0"/>
              </a:defRPr>
            </a:lvl1pPr>
          </a:lstStyle>
          <a:p>
            <a:pPr lvl="0"/>
            <a:r>
              <a:rPr lang="en-US" dirty="0"/>
              <a:t>Short chapter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a:t>
            </a:r>
            <a:r>
              <a:rPr lang="en-US" dirty="0"/>
              <a:t>.</a:t>
            </a:r>
            <a:endParaRPr lang="en-GB" dirty="0"/>
          </a:p>
        </p:txBody>
      </p:sp>
      <p:sp>
        <p:nvSpPr>
          <p:cNvPr id="5" name="Text Placeholder 4">
            <a:extLst>
              <a:ext uri="{FF2B5EF4-FFF2-40B4-BE49-F238E27FC236}">
                <a16:creationId xmlns:a16="http://schemas.microsoft.com/office/drawing/2014/main" id="{2545FEED-D34C-429E-92B0-734C0A2CAA82}"/>
              </a:ext>
            </a:extLst>
          </p:cNvPr>
          <p:cNvSpPr>
            <a:spLocks noGrp="1"/>
          </p:cNvSpPr>
          <p:nvPr>
            <p:ph type="body" sz="quarter" idx="10" hasCustomPrompt="1"/>
          </p:nvPr>
        </p:nvSpPr>
        <p:spPr>
          <a:xfrm>
            <a:off x="3359696" y="3144837"/>
            <a:ext cx="5781098" cy="476845"/>
          </a:xfrm>
          <a:prstGeom prst="rect">
            <a:avLst/>
          </a:prstGeom>
        </p:spPr>
        <p:txBody>
          <a:bodyPr lIns="0" tIns="0" rIns="0" bIns="0"/>
          <a:lstStyle>
            <a:lvl1pPr marL="0" indent="0">
              <a:buNone/>
              <a:defRPr sz="2400" cap="all" baseline="0">
                <a:solidFill>
                  <a:srgbClr val="00E6E3"/>
                </a:solidFill>
                <a:latin typeface="Ubuntu" panose="020B0504030602030204" pitchFamily="34" charset="0"/>
              </a:defRPr>
            </a:lvl1pPr>
            <a:lvl5pPr>
              <a:defRPr/>
            </a:lvl5pPr>
          </a:lstStyle>
          <a:p>
            <a:pPr lvl="0"/>
            <a:r>
              <a:rPr lang="en-US" dirty="0"/>
              <a:t>SECTION SUBTITLE ALL CAPs</a:t>
            </a:r>
            <a:endParaRPr lang="en-GB" dirty="0"/>
          </a:p>
        </p:txBody>
      </p:sp>
      <p:grpSp>
        <p:nvGrpSpPr>
          <p:cNvPr id="8" name="Group 37">
            <a:extLst>
              <a:ext uri="{FF2B5EF4-FFF2-40B4-BE49-F238E27FC236}">
                <a16:creationId xmlns:a16="http://schemas.microsoft.com/office/drawing/2014/main" id="{A0131EFA-E3CA-4470-968C-AA4EF9936122}"/>
              </a:ext>
              <a:ext uri="{C183D7F6-B498-43B3-948B-1728B52AA6E4}">
                <adec:decorative xmlns:adec="http://schemas.microsoft.com/office/drawing/2017/decorative" val="1"/>
              </a:ext>
            </a:extLst>
          </p:cNvPr>
          <p:cNvGrpSpPr/>
          <p:nvPr/>
        </p:nvGrpSpPr>
        <p:grpSpPr>
          <a:xfrm>
            <a:off x="11559747" y="210928"/>
            <a:ext cx="413177" cy="382296"/>
            <a:chOff x="5481638" y="2859088"/>
            <a:chExt cx="1231900" cy="1139825"/>
          </a:xfrm>
          <a:solidFill>
            <a:schemeClr val="bg1"/>
          </a:solidFill>
        </p:grpSpPr>
        <p:sp>
          <p:nvSpPr>
            <p:cNvPr id="10" name="Freeform 320">
              <a:extLst>
                <a:ext uri="{FF2B5EF4-FFF2-40B4-BE49-F238E27FC236}">
                  <a16:creationId xmlns:a16="http://schemas.microsoft.com/office/drawing/2014/main" id="{FE038D48-6B7B-4F99-AD46-1A717A987A80}"/>
                </a:ext>
              </a:extLst>
            </p:cNvPr>
            <p:cNvSpPr>
              <a:spLocks/>
            </p:cNvSpPr>
            <p:nvPr/>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321">
              <a:extLst>
                <a:ext uri="{FF2B5EF4-FFF2-40B4-BE49-F238E27FC236}">
                  <a16:creationId xmlns:a16="http://schemas.microsoft.com/office/drawing/2014/main" id="{8099682C-62AB-45A8-A317-C09E541E1A70}"/>
                </a:ext>
              </a:extLst>
            </p:cNvPr>
            <p:cNvSpPr>
              <a:spLocks/>
            </p:cNvSpPr>
            <p:nvPr/>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81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1" nodeType="withEffect">
                                  <p:stCondLst>
                                    <p:cond delay="10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500"/>
                                        <p:tgtEl>
                                          <p:spTgt spid="13"/>
                                        </p:tgtEl>
                                      </p:cBhvr>
                                    </p:animEffect>
                                  </p:childTnLst>
                                </p:cTn>
                              </p:par>
                              <p:par>
                                <p:cTn id="11" presetID="63" presetClass="path" presetSubtype="0" decel="100000" fill="hold" grpId="0" nodeType="withEffect">
                                  <p:stCondLst>
                                    <p:cond delay="1000"/>
                                  </p:stCondLst>
                                  <p:childTnLst>
                                    <p:animMotion origin="layout" path="M -0.05938 0 L 4.16667E-6 0 " pathEditMode="relative" rAng="0" ptsTypes="AA">
                                      <p:cBhvr>
                                        <p:cTn id="12" dur="1500" fill="hold"/>
                                        <p:tgtEl>
                                          <p:spTgt spid="13"/>
                                        </p:tgtEl>
                                        <p:attrNameLst>
                                          <p:attrName>ppt_x</p:attrName>
                                          <p:attrName>ppt_y</p:attrName>
                                        </p:attrNameLst>
                                      </p:cBhvr>
                                      <p:rCtr x="2969" y="0"/>
                                    </p:animMotion>
                                  </p:childTnLst>
                                </p:cTn>
                              </p:par>
                              <p:par>
                                <p:cTn id="13" presetID="10" presetClass="entr" presetSubtype="0" fill="hold" grpId="0" nodeType="withEffect">
                                  <p:stCondLst>
                                    <p:cond delay="2500"/>
                                  </p:stCondLst>
                                  <p:iterate type="wd">
                                    <p:tmPct val="16667"/>
                                  </p:iterate>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64" presetClass="path" presetSubtype="0" decel="100000" fill="hold" grpId="1" nodeType="withEffect">
                                  <p:stCondLst>
                                    <p:cond delay="2500"/>
                                  </p:stCondLst>
                                  <p:iterate type="wd">
                                    <p:tmPct val="16667"/>
                                  </p:iterate>
                                  <p:childTnLst>
                                    <p:animMotion origin="layout" path="M -4.16667E-6 0.02616 L -4.16667E-6 -4.81481E-6 " pathEditMode="relative" rAng="0" ptsTypes="AA">
                                      <p:cBhvr>
                                        <p:cTn id="17" dur="500" fill="hold"/>
                                        <p:tgtEl>
                                          <p:spTgt spid="5"/>
                                        </p:tgtEl>
                                        <p:attrNameLst>
                                          <p:attrName>ppt_x</p:attrName>
                                          <p:attrName>ppt_y</p:attrName>
                                        </p:attrNameLst>
                                      </p:cBhvr>
                                      <p:rCtr x="0" y="-1319"/>
                                    </p:animMotion>
                                  </p:childTnLst>
                                </p:cTn>
                              </p:par>
                              <p:par>
                                <p:cTn id="18" presetID="10" presetClass="entr" presetSubtype="0" fill="hold" grpId="0" nodeType="withEffect">
                                  <p:stCondLst>
                                    <p:cond delay="340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750"/>
                                        <p:tgtEl>
                                          <p:spTgt spid="9">
                                            <p:txEl>
                                              <p:pRg st="0" end="0"/>
                                            </p:txEl>
                                          </p:spTgt>
                                        </p:tgtEl>
                                      </p:cBhvr>
                                    </p:animEffect>
                                  </p:childTnLst>
                                </p:cTn>
                              </p:par>
                              <p:par>
                                <p:cTn id="21" presetID="10" presetClass="entr" presetSubtype="0" fill="hold" nodeType="withEffect">
                                  <p:stCondLst>
                                    <p:cond delay="20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150"/>
                                        <p:tgtEl>
                                          <p:spTgt spid="16"/>
                                        </p:tgtEl>
                                      </p:cBhvr>
                                    </p:animEffect>
                                  </p:childTnLst>
                                </p:cTn>
                              </p:par>
                              <p:par>
                                <p:cTn id="24" presetID="6" presetClass="emph" presetSubtype="0" fill="hold" nodeType="withEffect">
                                  <p:stCondLst>
                                    <p:cond delay="0"/>
                                  </p:stCondLst>
                                  <p:childTnLst>
                                    <p:animScale>
                                      <p:cBhvr>
                                        <p:cTn id="25" dur="150" fill="hold"/>
                                        <p:tgtEl>
                                          <p:spTgt spid="16"/>
                                        </p:tgtEl>
                                      </p:cBhvr>
                                      <p:by x="110000" y="110000"/>
                                    </p:animScale>
                                  </p:childTnLst>
                                </p:cTn>
                              </p:par>
                              <p:par>
                                <p:cTn id="26" presetID="6" presetClass="emph" presetSubtype="0" decel="100000" fill="hold" nodeType="withEffect">
                                  <p:stCondLst>
                                    <p:cond delay="200"/>
                                  </p:stCondLst>
                                  <p:childTnLst>
                                    <p:animScale>
                                      <p:cBhvr>
                                        <p:cTn id="27" dur="3450" fill="hold"/>
                                        <p:tgtEl>
                                          <p:spTgt spid="16"/>
                                        </p:tgtEl>
                                      </p:cBhvr>
                                      <p:by x="90990" y="9099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p:bldP spid="9" grpId="0" build="p">
        <p:tmplLst>
          <p:tmpl lvl="1">
            <p:tnLst>
              <p:par>
                <p:cTn presetID="10" presetClass="entr" presetSubtype="0" fill="hold" nodeType="withEffect">
                  <p:stCondLst>
                    <p:cond delay="34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childTnLst>
                </p:cTn>
              </p:par>
            </p:tnLst>
          </p:tmpl>
        </p:tmplLst>
      </p:bldP>
      <p:bldP spid="5" grpId="0">
        <p:tmplLst>
          <p:tmpl>
            <p:tnLst>
              <p:par>
                <p:cTn presetID="10" presetClass="entr" presetSubtype="0" fill="hold" nodeType="withEffect">
                  <p:stCondLst>
                    <p:cond delay="2500"/>
                  </p:stCondLst>
                  <p:iterate type="wd">
                    <p:tmPct val="16667"/>
                  </p:iterate>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64" presetClass="path" presetSubtype="0" decel="100000" fill="hold" nodeType="withEffect">
                  <p:stCondLst>
                    <p:cond delay="2500"/>
                  </p:stCondLst>
                  <p:iterate type="wd">
                    <p:tmPct val="16667"/>
                  </p:iterate>
                  <p:childTnLst>
                    <p:animMotion origin="layout" path="M -4.16667E-6 0.02616 L -4.16667E-6 -4.81481E-6 " pathEditMode="relative" rAng="0" ptsTypes="AA">
                      <p:cBhvr>
                        <p:cTn dur="500" fill="hold"/>
                        <p:tgtEl>
                          <p:spTgt spid="5"/>
                        </p:tgtEl>
                        <p:attrNameLst>
                          <p:attrName>ppt_x</p:attrName>
                          <p:attrName>ppt_y</p:attrName>
                        </p:attrNameLst>
                      </p:cBhvr>
                      <p:rCtr x="0" y="-1319"/>
                    </p:animMotion>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p:nvPicPr>
        <p:blipFill rotWithShape="1">
          <a:blip r:embed="rId12">
            <a:extLst>
              <a:ext uri="{28A0092B-C50C-407E-A947-70E740481C1C}">
                <a14:useLocalDpi xmlns:a14="http://schemas.microsoft.com/office/drawing/2010/main" val="0"/>
              </a:ext>
            </a:extLst>
          </a:blip>
          <a:srcRect l="6804" t="21979" r="11456" b="23098"/>
          <a:stretch/>
        </p:blipFill>
        <p:spPr>
          <a:xfrm rot="1808368" flipV="1">
            <a:off x="4394821" y="417955"/>
            <a:ext cx="8667942" cy="4117924"/>
          </a:xfrm>
          <a:prstGeom prst="rect">
            <a:avLst/>
          </a:prstGeom>
        </p:spPr>
      </p:pic>
      <p:pic>
        <p:nvPicPr>
          <p:cNvPr id="22" name="Graphic 21">
            <a:extLst>
              <a:ext uri="{FF2B5EF4-FFF2-40B4-BE49-F238E27FC236}">
                <a16:creationId xmlns:a16="http://schemas.microsoft.com/office/drawing/2014/main" id="{87C241BA-1CF8-46FC-BDFB-FE16C11962B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51384" y="642523"/>
            <a:ext cx="4200525" cy="962025"/>
          </a:xfrm>
          <a:prstGeom prst="rect">
            <a:avLst/>
          </a:prstGeom>
        </p:spPr>
      </p:pic>
    </p:spTree>
    <p:extLst>
      <p:ext uri="{BB962C8B-B14F-4D97-AF65-F5344CB8AC3E}">
        <p14:creationId xmlns:p14="http://schemas.microsoft.com/office/powerpoint/2010/main" val="408586480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3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3"/>
            <a:extLst>
              <a:ext uri="{FF2B5EF4-FFF2-40B4-BE49-F238E27FC236}">
                <a16:creationId xmlns:a16="http://schemas.microsoft.com/office/drawing/2014/main" id="{F6DF1D6E-8462-43E1-AFC5-8A5C855024F4}"/>
              </a:ext>
            </a:extLst>
          </p:cNvPr>
          <p:cNvPicPr>
            <a:picLocks noChangeAspect="1" noChangeArrowheads="1"/>
          </p:cNvPicPr>
          <p:nvPr/>
        </p:nvPicPr>
        <p:blipFill>
          <a:blip r:embed="rId4"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5"/>
            <a:extLst>
              <a:ext uri="{FF2B5EF4-FFF2-40B4-BE49-F238E27FC236}">
                <a16:creationId xmlns:a16="http://schemas.microsoft.com/office/drawing/2014/main" id="{DA74C6D2-FFE3-4CE8-B52D-0A33097AEEAF}"/>
              </a:ext>
            </a:extLst>
          </p:cNvPr>
          <p:cNvPicPr>
            <a:picLocks noChangeAspect="1" noChangeArrowheads="1"/>
          </p:cNvPicPr>
          <p:nvPr/>
        </p:nvPicPr>
        <p:blipFill>
          <a:blip r:embed="rId6"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7"/>
            <a:extLst>
              <a:ext uri="{FF2B5EF4-FFF2-40B4-BE49-F238E27FC236}">
                <a16:creationId xmlns:a16="http://schemas.microsoft.com/office/drawing/2014/main" id="{14E10122-92A2-4535-9737-8C1BE0EE0AEC}"/>
              </a:ext>
            </a:extLst>
          </p:cNvPr>
          <p:cNvPicPr>
            <a:picLocks noChangeAspect="1" noChangeArrowheads="1"/>
          </p:cNvPicPr>
          <p:nvPr/>
        </p:nvPicPr>
        <p:blipFill>
          <a:blip r:embed="rId8"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9"/>
            <a:extLst>
              <a:ext uri="{FF2B5EF4-FFF2-40B4-BE49-F238E27FC236}">
                <a16:creationId xmlns:a16="http://schemas.microsoft.com/office/drawing/2014/main" id="{BA6EF96A-02CA-41A1-9095-358FE7486671}"/>
              </a:ext>
            </a:extLst>
          </p:cNvPr>
          <p:cNvPicPr>
            <a:picLocks noChangeAspect="1" noChangeArrowheads="1"/>
          </p:cNvPicPr>
          <p:nvPr/>
        </p:nvPicPr>
        <p:blipFill>
          <a:blip r:embed="rId10"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1"/>
            <a:extLst>
              <a:ext uri="{FF2B5EF4-FFF2-40B4-BE49-F238E27FC236}">
                <a16:creationId xmlns:a16="http://schemas.microsoft.com/office/drawing/2014/main" id="{BCC76D32-C587-45AA-A26C-ED5B038C867B}"/>
              </a:ext>
            </a:extLst>
          </p:cNvPr>
          <p:cNvPicPr>
            <a:picLocks noChangeAspect="1" noChangeArrowheads="1"/>
          </p:cNvPicPr>
          <p:nvPr/>
        </p:nvPicPr>
        <p:blipFill>
          <a:blip r:embed="rId12" cstate="print"/>
          <a:srcRect/>
          <a:stretch>
            <a:fillRect/>
          </a:stretch>
        </p:blipFill>
        <p:spPr bwMode="auto">
          <a:xfrm>
            <a:off x="426720" y="5328053"/>
            <a:ext cx="333195" cy="333195"/>
          </a:xfrm>
          <a:prstGeom prst="rect">
            <a:avLst/>
          </a:prstGeom>
          <a:noFill/>
        </p:spPr>
      </p:pic>
      <p:pic>
        <p:nvPicPr>
          <p:cNvPr id="25" name="Graphic 24">
            <a:extLst>
              <a:ext uri="{FF2B5EF4-FFF2-40B4-BE49-F238E27FC236}">
                <a16:creationId xmlns:a16="http://schemas.microsoft.com/office/drawing/2014/main" id="{A93746CB-8F5F-4B1D-978B-056949B18A0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368083" y="5376781"/>
            <a:ext cx="4200525" cy="962025"/>
          </a:xfrm>
          <a:prstGeom prst="rect">
            <a:avLst/>
          </a:prstGeom>
        </p:spPr>
      </p:pic>
    </p:spTree>
    <p:extLst>
      <p:ext uri="{BB962C8B-B14F-4D97-AF65-F5344CB8AC3E}">
        <p14:creationId xmlns:p14="http://schemas.microsoft.com/office/powerpoint/2010/main" val="1805275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en-US"/>
              <a:t>Click to edit Master title style</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40310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240103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Section A – Narrow">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114F2D5-2CF8-48B0-90A4-B54FDB49D90E}"/>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bwMode="ltGray">
          <a:xfrm>
            <a:off x="0" y="0"/>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p:nvSpPr>
        <p:spPr bwMode="white">
          <a:xfrm>
            <a:off x="2679031" y="3215"/>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a:t>1</a:t>
            </a:r>
            <a:endParaRPr lang="en-GB"/>
          </a:p>
        </p:txBody>
      </p:sp>
      <p:grpSp>
        <p:nvGrpSpPr>
          <p:cNvPr id="13" name="Group 37">
            <a:extLst>
              <a:ext uri="{FF2B5EF4-FFF2-40B4-BE49-F238E27FC236}">
                <a16:creationId xmlns:a16="http://schemas.microsoft.com/office/drawing/2014/main" id="{66DB8712-4F4E-4114-B3E8-851145F3E59A}"/>
              </a:ext>
              <a:ext uri="{C183D7F6-B498-43B3-948B-1728B52AA6E4}">
                <adec:decorative xmlns:adec="http://schemas.microsoft.com/office/drawing/2017/decorative" val="1"/>
              </a:ext>
            </a:extLst>
          </p:cNvPr>
          <p:cNvGrpSpPr/>
          <p:nvPr/>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21">
              <a:extLst>
                <a:ext uri="{FF2B5EF4-FFF2-40B4-BE49-F238E27FC236}">
                  <a16:creationId xmlns:a16="http://schemas.microsoft.com/office/drawing/2014/main" id="{19B223FC-79E0-4FBE-B983-062163C65EED}"/>
                </a:ext>
              </a:extLst>
            </p:cNvPr>
            <p:cNvSpPr>
              <a:spLocks/>
            </p:cNvSpPr>
            <p:nvPr/>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7955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3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1750"/>
                                  </p:stCondLst>
                                  <p:iterate type="wd">
                                    <p:tmPct val="16667"/>
                                  </p:iterate>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2" dur="500" fill="hold"/>
                                        <p:tgtEl>
                                          <p:spTgt spid="14"/>
                                        </p:tgtEl>
                                        <p:attrNameLst>
                                          <p:attrName>ppt_x</p:attrName>
                                          <p:attrName>ppt_y</p:attrName>
                                        </p:attrNameLst>
                                      </p:cBhvr>
                                      <p:rCtr x="0" y="-1319"/>
                                    </p:animMotion>
                                  </p:childTnLst>
                                </p:cTn>
                              </p:par>
                              <p:par>
                                <p:cTn id="13" presetID="10" presetClass="entr" presetSubtype="0" fill="hold" grpId="1" nodeType="withEffect">
                                  <p:stCondLst>
                                    <p:cond delay="125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63" presetClass="path" presetSubtype="0" decel="100000" fill="hold" grpId="0" nodeType="withEffect">
                                  <p:stCondLst>
                                    <p:cond delay="1250"/>
                                  </p:stCondLst>
                                  <p:childTnLst>
                                    <p:animMotion origin="layout" path="M -0.05937 0 L -8.33333E-7 0 " pathEditMode="relative" rAng="0" ptsTypes="AA">
                                      <p:cBhvr>
                                        <p:cTn id="17" dur="1100" fill="hold"/>
                                        <p:tgtEl>
                                          <p:spTgt spid="20"/>
                                        </p:tgtEl>
                                        <p:attrNameLst>
                                          <p:attrName>ppt_x</p:attrName>
                                          <p:attrName>ppt_y</p:attrName>
                                        </p:attrNameLst>
                                      </p:cBhvr>
                                      <p:rCtr x="2969" y="0"/>
                                    </p:animMotion>
                                  </p:childTnLst>
                                </p:cTn>
                              </p:par>
                              <p:par>
                                <p:cTn id="18" presetID="22" presetClass="entr" presetSubtype="4" fill="hold" nodeType="withEffect">
                                  <p:stCondLst>
                                    <p:cond delay="20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2200"/>
                                        <p:tgtEl>
                                          <p:spTgt spid="9"/>
                                        </p:tgtEl>
                                      </p:cBhvr>
                                    </p:animEffect>
                                  </p:childTnLst>
                                </p:cTn>
                              </p:par>
                              <p:par>
                                <p:cTn id="21" presetID="22" presetClass="entr" presetSubtype="2" fill="hold" nodeType="withEffect">
                                  <p:stCondLst>
                                    <p:cond delay="210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1250"/>
                                        <p:tgtEl>
                                          <p:spTgt spid="8"/>
                                        </p:tgtEl>
                                      </p:cBhvr>
                                    </p:animEffect>
                                  </p:childTnLst>
                                </p:cTn>
                              </p:par>
                              <p:par>
                                <p:cTn id="24" presetID="22" presetClass="entr" presetSubtype="4" fill="hold" nodeType="withEffect">
                                  <p:stCondLst>
                                    <p:cond delay="330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1100"/>
                                        <p:tgtEl>
                                          <p:spTgt spid="6"/>
                                        </p:tgtEl>
                                      </p:cBhvr>
                                    </p:animEffect>
                                  </p:childTnLst>
                                </p:cTn>
                              </p:par>
                              <p:par>
                                <p:cTn id="27" presetID="10" presetClass="entr" presetSubtype="0" fill="hold" nodeType="withEffect">
                                  <p:stCondLst>
                                    <p:cond delay="20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150"/>
                                        <p:tgtEl>
                                          <p:spTgt spid="17"/>
                                        </p:tgtEl>
                                      </p:cBhvr>
                                    </p:animEffect>
                                  </p:childTnLst>
                                </p:cTn>
                              </p:par>
                              <p:par>
                                <p:cTn id="30" presetID="6" presetClass="emph" presetSubtype="0" fill="hold" nodeType="withEffect">
                                  <p:stCondLst>
                                    <p:cond delay="0"/>
                                  </p:stCondLst>
                                  <p:childTnLst>
                                    <p:animScale>
                                      <p:cBhvr>
                                        <p:cTn id="31" dur="150" fill="hold"/>
                                        <p:tgtEl>
                                          <p:spTgt spid="17"/>
                                        </p:tgtEl>
                                      </p:cBhvr>
                                      <p:by x="110000" y="110000"/>
                                    </p:animScale>
                                  </p:childTnLst>
                                </p:cTn>
                              </p:par>
                              <p:par>
                                <p:cTn id="32" presetID="6" presetClass="emph" presetSubtype="0" decel="100000" fill="hold" nodeType="withEffect">
                                  <p:stCondLst>
                                    <p:cond delay="200"/>
                                  </p:stCondLst>
                                  <p:childTnLst>
                                    <p:animScale>
                                      <p:cBhvr>
                                        <p:cTn id="33" dur="3450" fill="hold"/>
                                        <p:tgtEl>
                                          <p:spTgt spid="17"/>
                                        </p:tgtEl>
                                      </p:cBhvr>
                                      <p:by x="90990" y="9099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C – Wide">
    <p:spTree>
      <p:nvGrpSpPr>
        <p:cNvPr id="1" name=""/>
        <p:cNvGrpSpPr/>
        <p:nvPr/>
      </p:nvGrpSpPr>
      <p:grpSpPr>
        <a:xfrm>
          <a:off x="0" y="0"/>
          <a:ext cx="0" cy="0"/>
          <a:chOff x="0" y="0"/>
          <a:chExt cx="0" cy="0"/>
        </a:xfrm>
      </p:grpSpPr>
      <p:pic>
        <p:nvPicPr>
          <p:cNvPr id="16" name="Picture 6">
            <a:extLst>
              <a:ext uri="{FF2B5EF4-FFF2-40B4-BE49-F238E27FC236}">
                <a16:creationId xmlns:a16="http://schemas.microsoft.com/office/drawing/2014/main" id="{B313E9A5-8927-4424-8200-0B40A5FE0D8A}"/>
              </a:ext>
            </a:extLst>
          </p:cNvPr>
          <p:cNvPicPr>
            <a:picLocks noChangeAspect="1"/>
          </p:cNvPicPr>
          <p:nvPr/>
        </p:nvPicPr>
        <p:blipFill>
          <a:blip r:embed="rId2">
            <a:extLst>
              <a:ext uri="{28A0092B-C50C-407E-A947-70E740481C1C}">
                <a14:useLocalDpi xmlns:a14="http://schemas.microsoft.com/office/drawing/2010/main"/>
              </a:ext>
            </a:extLst>
          </a:blip>
          <a:srcRect/>
          <a:stretch/>
        </p:blipFill>
        <p:spPr bwMode="ltGray">
          <a:xfrm>
            <a:off x="0" y="-1"/>
            <a:ext cx="12192000" cy="6858000"/>
          </a:xfrm>
          <a:prstGeom prst="rect">
            <a:avLst/>
          </a:prstGeom>
        </p:spPr>
      </p:pic>
      <p:sp>
        <p:nvSpPr>
          <p:cNvPr id="13" name="Rectangle 12">
            <a:extLst>
              <a:ext uri="{FF2B5EF4-FFF2-40B4-BE49-F238E27FC236}">
                <a16:creationId xmlns:a16="http://schemas.microsoft.com/office/drawing/2014/main" id="{11AD9EEC-2F0C-454C-A5B2-F57FD7AAED4C}"/>
              </a:ext>
            </a:extLst>
          </p:cNvPr>
          <p:cNvSpPr/>
          <p:nvPr/>
        </p:nvSpPr>
        <p:spPr bwMode="white">
          <a:xfrm>
            <a:off x="2679031" y="-1"/>
            <a:ext cx="9512969" cy="6858001"/>
          </a:xfrm>
          <a:prstGeom prst="rect">
            <a:avLst/>
          </a:prstGeom>
          <a:solidFill>
            <a:srgbClr val="14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auto">
          <a:xfrm>
            <a:off x="3359696" y="2095351"/>
            <a:ext cx="5781098" cy="397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spAutoFit/>
          </a:bodyPr>
          <a:lstStyle>
            <a:lvl1pPr algn="l">
              <a:lnSpc>
                <a:spcPts val="3100"/>
              </a:lnSpc>
              <a:defRPr lang="en-US" sz="3200" b="1" cap="all" baseline="0" dirty="0">
                <a:solidFill>
                  <a:schemeClr val="bg1"/>
                </a:solidFill>
                <a:latin typeface="Ubuntu" panose="020B0504030602030204" pitchFamily="34" charset="0"/>
              </a:defRPr>
            </a:lvl1pPr>
          </a:lstStyle>
          <a:p>
            <a:pPr marL="0" lvl="0"/>
            <a:r>
              <a:rPr lang="en-US"/>
              <a:t>SECTION TITLE ALL CAPS</a:t>
            </a:r>
          </a:p>
        </p:txBody>
      </p:sp>
      <p:sp>
        <p:nvSpPr>
          <p:cNvPr id="5" name="Text Placeholder 4">
            <a:extLst>
              <a:ext uri="{FF2B5EF4-FFF2-40B4-BE49-F238E27FC236}">
                <a16:creationId xmlns:a16="http://schemas.microsoft.com/office/drawing/2014/main" id="{2545FEED-D34C-429E-92B0-734C0A2CAA82}"/>
              </a:ext>
            </a:extLst>
          </p:cNvPr>
          <p:cNvSpPr>
            <a:spLocks noGrp="1"/>
          </p:cNvSpPr>
          <p:nvPr>
            <p:ph type="body" sz="quarter" idx="10" hasCustomPrompt="1"/>
          </p:nvPr>
        </p:nvSpPr>
        <p:spPr>
          <a:xfrm>
            <a:off x="3359696" y="3144837"/>
            <a:ext cx="5781098" cy="476845"/>
          </a:xfrm>
          <a:prstGeom prst="rect">
            <a:avLst/>
          </a:prstGeom>
        </p:spPr>
        <p:txBody>
          <a:bodyPr lIns="0" tIns="0" rIns="0" bIns="0"/>
          <a:lstStyle>
            <a:lvl1pPr marL="0" indent="0">
              <a:buNone/>
              <a:defRPr sz="2400" cap="all" baseline="0">
                <a:solidFill>
                  <a:srgbClr val="00E6E3"/>
                </a:solidFill>
                <a:latin typeface="Ubuntu" panose="020B0504030602030204" pitchFamily="34" charset="0"/>
              </a:defRPr>
            </a:lvl1pPr>
            <a:lvl5pPr>
              <a:defRPr/>
            </a:lvl5pPr>
          </a:lstStyle>
          <a:p>
            <a:pPr lvl="0"/>
            <a:r>
              <a:rPr lang="en-US" dirty="0"/>
              <a:t>SECTION SUBTITLE ALL CAPs</a:t>
            </a:r>
            <a:endParaRPr lang="en-GB" dirty="0"/>
          </a:p>
        </p:txBody>
      </p:sp>
      <p:sp>
        <p:nvSpPr>
          <p:cNvPr id="9" name="Text Placeholder 8">
            <a:extLst>
              <a:ext uri="{FF2B5EF4-FFF2-40B4-BE49-F238E27FC236}">
                <a16:creationId xmlns:a16="http://schemas.microsoft.com/office/drawing/2014/main" id="{F874BF17-775B-4C09-81B2-C8403E37CEBE}"/>
              </a:ext>
            </a:extLst>
          </p:cNvPr>
          <p:cNvSpPr>
            <a:spLocks noGrp="1"/>
          </p:cNvSpPr>
          <p:nvPr>
            <p:ph type="body" sz="quarter" idx="11" hasCustomPrompt="1"/>
          </p:nvPr>
        </p:nvSpPr>
        <p:spPr>
          <a:xfrm>
            <a:off x="3359696" y="3713163"/>
            <a:ext cx="5781098" cy="2809875"/>
          </a:xfrm>
          <a:prstGeom prst="rect">
            <a:avLst/>
          </a:prstGeom>
        </p:spPr>
        <p:txBody>
          <a:bodyPr lIns="0" tIns="0" rIns="0" bIns="0"/>
          <a:lstStyle>
            <a:lvl1pPr marL="0" indent="0">
              <a:lnSpc>
                <a:spcPct val="110000"/>
              </a:lnSpc>
              <a:buNone/>
              <a:defRPr sz="1800">
                <a:solidFill>
                  <a:schemeClr val="bg1"/>
                </a:solidFill>
                <a:latin typeface="Ubuntu" panose="020B0504030602030204" pitchFamily="34" charset="0"/>
              </a:defRPr>
            </a:lvl1pPr>
          </a:lstStyle>
          <a:p>
            <a:pPr lvl="0"/>
            <a:r>
              <a:rPr lang="en-US" dirty="0"/>
              <a:t>Short chapter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a:t>
            </a:r>
            <a:r>
              <a:rPr lang="en-US" dirty="0"/>
              <a:t>.</a:t>
            </a:r>
            <a:endParaRPr lang="en-GB" dirty="0"/>
          </a:p>
        </p:txBody>
      </p:sp>
      <p:grpSp>
        <p:nvGrpSpPr>
          <p:cNvPr id="8" name="Group 37">
            <a:extLst>
              <a:ext uri="{FF2B5EF4-FFF2-40B4-BE49-F238E27FC236}">
                <a16:creationId xmlns:a16="http://schemas.microsoft.com/office/drawing/2014/main" id="{89B4162E-9D70-4209-8DF4-1DED4106593B}"/>
              </a:ext>
              <a:ext uri="{C183D7F6-B498-43B3-948B-1728B52AA6E4}">
                <adec:decorative xmlns:adec="http://schemas.microsoft.com/office/drawing/2017/decorative" val="1"/>
              </a:ext>
            </a:extLst>
          </p:cNvPr>
          <p:cNvGrpSpPr/>
          <p:nvPr/>
        </p:nvGrpSpPr>
        <p:grpSpPr>
          <a:xfrm>
            <a:off x="11559747" y="210928"/>
            <a:ext cx="413177" cy="382296"/>
            <a:chOff x="5481638" y="2859088"/>
            <a:chExt cx="1231900" cy="1139825"/>
          </a:xfrm>
          <a:solidFill>
            <a:schemeClr val="bg1"/>
          </a:solidFill>
        </p:grpSpPr>
        <p:sp>
          <p:nvSpPr>
            <p:cNvPr id="10" name="Freeform 320">
              <a:extLst>
                <a:ext uri="{FF2B5EF4-FFF2-40B4-BE49-F238E27FC236}">
                  <a16:creationId xmlns:a16="http://schemas.microsoft.com/office/drawing/2014/main" id="{0DC7C616-15E8-4116-9F0B-2B12EA97341E}"/>
                </a:ext>
              </a:extLst>
            </p:cNvPr>
            <p:cNvSpPr>
              <a:spLocks/>
            </p:cNvSpPr>
            <p:nvPr/>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321">
              <a:extLst>
                <a:ext uri="{FF2B5EF4-FFF2-40B4-BE49-F238E27FC236}">
                  <a16:creationId xmlns:a16="http://schemas.microsoft.com/office/drawing/2014/main" id="{8CD5D6CE-DA21-4029-90DF-6FD0FE6AC0BC}"/>
                </a:ext>
              </a:extLst>
            </p:cNvPr>
            <p:cNvSpPr>
              <a:spLocks/>
            </p:cNvSpPr>
            <p:nvPr/>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24827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1" nodeType="withEffect">
                                  <p:stCondLst>
                                    <p:cond delay="10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500"/>
                                        <p:tgtEl>
                                          <p:spTgt spid="13"/>
                                        </p:tgtEl>
                                      </p:cBhvr>
                                    </p:animEffect>
                                  </p:childTnLst>
                                </p:cTn>
                              </p:par>
                              <p:par>
                                <p:cTn id="11" presetID="63" presetClass="path" presetSubtype="0" decel="100000" fill="hold" grpId="0" nodeType="withEffect">
                                  <p:stCondLst>
                                    <p:cond delay="1000"/>
                                  </p:stCondLst>
                                  <p:childTnLst>
                                    <p:animMotion origin="layout" path="M -0.05938 0 L 4.16667E-6 0 " pathEditMode="relative" rAng="0" ptsTypes="AA">
                                      <p:cBhvr>
                                        <p:cTn id="12" dur="1500" fill="hold"/>
                                        <p:tgtEl>
                                          <p:spTgt spid="13"/>
                                        </p:tgtEl>
                                        <p:attrNameLst>
                                          <p:attrName>ppt_x</p:attrName>
                                          <p:attrName>ppt_y</p:attrName>
                                        </p:attrNameLst>
                                      </p:cBhvr>
                                      <p:rCtr x="2969" y="0"/>
                                    </p:animMotion>
                                  </p:childTnLst>
                                </p:cTn>
                              </p:par>
                              <p:par>
                                <p:cTn id="13" presetID="10" presetClass="entr" presetSubtype="0" fill="hold" grpId="0" nodeType="withEffect">
                                  <p:stCondLst>
                                    <p:cond delay="2500"/>
                                  </p:stCondLst>
                                  <p:iterate type="wd">
                                    <p:tmPct val="16667"/>
                                  </p:iterate>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64" presetClass="path" presetSubtype="0" decel="100000" fill="hold" grpId="1" nodeType="withEffect">
                                  <p:stCondLst>
                                    <p:cond delay="2500"/>
                                  </p:stCondLst>
                                  <p:iterate type="wd">
                                    <p:tmPct val="16667"/>
                                  </p:iterate>
                                  <p:childTnLst>
                                    <p:animMotion origin="layout" path="M -4.16667E-6 0.02616 L -4.16667E-6 -4.81481E-6 " pathEditMode="relative" rAng="0" ptsTypes="AA">
                                      <p:cBhvr>
                                        <p:cTn id="17" dur="500" fill="hold"/>
                                        <p:tgtEl>
                                          <p:spTgt spid="5"/>
                                        </p:tgtEl>
                                        <p:attrNameLst>
                                          <p:attrName>ppt_x</p:attrName>
                                          <p:attrName>ppt_y</p:attrName>
                                        </p:attrNameLst>
                                      </p:cBhvr>
                                      <p:rCtr x="0" y="-1319"/>
                                    </p:animMotion>
                                  </p:childTnLst>
                                </p:cTn>
                              </p:par>
                              <p:par>
                                <p:cTn id="18" presetID="10" presetClass="entr" presetSubtype="0" fill="hold" grpId="0" nodeType="withEffect">
                                  <p:stCondLst>
                                    <p:cond delay="340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750"/>
                                        <p:tgtEl>
                                          <p:spTgt spid="9">
                                            <p:txEl>
                                              <p:pRg st="0" end="0"/>
                                            </p:txEl>
                                          </p:spTgt>
                                        </p:tgtEl>
                                      </p:cBhvr>
                                    </p:animEffect>
                                  </p:childTnLst>
                                </p:cTn>
                              </p:par>
                              <p:par>
                                <p:cTn id="21" presetID="10" presetClass="entr" presetSubtype="0" fill="hold" nodeType="withEffect">
                                  <p:stCondLst>
                                    <p:cond delay="20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150"/>
                                        <p:tgtEl>
                                          <p:spTgt spid="16"/>
                                        </p:tgtEl>
                                      </p:cBhvr>
                                    </p:animEffect>
                                  </p:childTnLst>
                                </p:cTn>
                              </p:par>
                              <p:par>
                                <p:cTn id="24" presetID="6" presetClass="emph" presetSubtype="0" fill="hold" nodeType="withEffect">
                                  <p:stCondLst>
                                    <p:cond delay="0"/>
                                  </p:stCondLst>
                                  <p:childTnLst>
                                    <p:animScale>
                                      <p:cBhvr>
                                        <p:cTn id="25" dur="150" fill="hold"/>
                                        <p:tgtEl>
                                          <p:spTgt spid="16"/>
                                        </p:tgtEl>
                                      </p:cBhvr>
                                      <p:by x="110000" y="110000"/>
                                    </p:animScale>
                                  </p:childTnLst>
                                </p:cTn>
                              </p:par>
                              <p:par>
                                <p:cTn id="26" presetID="6" presetClass="emph" presetSubtype="0" decel="100000" fill="hold" nodeType="withEffect">
                                  <p:stCondLst>
                                    <p:cond delay="200"/>
                                  </p:stCondLst>
                                  <p:childTnLst>
                                    <p:animScale>
                                      <p:cBhvr>
                                        <p:cTn id="27" dur="3450" fill="hold"/>
                                        <p:tgtEl>
                                          <p:spTgt spid="16"/>
                                        </p:tgtEl>
                                      </p:cBhvr>
                                      <p:by x="90990" y="9099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p:bldP spid="5" grpId="0">
        <p:tmplLst>
          <p:tmpl>
            <p:tnLst>
              <p:par>
                <p:cTn presetID="10" presetClass="entr" presetSubtype="0" fill="hold" nodeType="withEffect">
                  <p:stCondLst>
                    <p:cond delay="2500"/>
                  </p:stCondLst>
                  <p:iterate type="wd">
                    <p:tmPct val="16667"/>
                  </p:iterate>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64" presetClass="path" presetSubtype="0" decel="100000" fill="hold" nodeType="withEffect">
                  <p:stCondLst>
                    <p:cond delay="2500"/>
                  </p:stCondLst>
                  <p:iterate type="wd">
                    <p:tmPct val="16667"/>
                  </p:iterate>
                  <p:childTnLst>
                    <p:animMotion origin="layout" path="M -4.16667E-6 0.02616 L -4.16667E-6 -4.81481E-6 " pathEditMode="relative" rAng="0" ptsTypes="AA">
                      <p:cBhvr>
                        <p:cTn dur="500" fill="hold"/>
                        <p:tgtEl>
                          <p:spTgt spid="5"/>
                        </p:tgtEl>
                        <p:attrNameLst>
                          <p:attrName>ppt_x</p:attrName>
                          <p:attrName>ppt_y</p:attrName>
                        </p:attrNameLst>
                      </p:cBhvr>
                      <p:rCtr x="0" y="-1319"/>
                    </p:animMotion>
                  </p:childTnLst>
                </p:cTn>
              </p:par>
            </p:tnLst>
          </p:tmpl>
        </p:tmplLst>
      </p:bldP>
      <p:bldP spid="9" grpId="0" build="p">
        <p:tmplLst>
          <p:tmpl lvl="1">
            <p:tnLst>
              <p:par>
                <p:cTn presetID="10" presetClass="entr" presetSubtype="0" fill="hold" nodeType="withEffect">
                  <p:stCondLst>
                    <p:cond delay="34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0" name="Freeform 1">
            <a:extLst>
              <a:ext uri="{FF2B5EF4-FFF2-40B4-BE49-F238E27FC236}">
                <a16:creationId xmlns:a16="http://schemas.microsoft.com/office/drawing/2014/main" id="{D8852466-818B-4BD5-9E05-CD2D38F2D7BD}"/>
              </a:ext>
            </a:extLst>
          </p:cNvPr>
          <p:cNvSpPr/>
          <p:nvPr userDrawn="1"/>
        </p:nvSpPr>
        <p:spPr>
          <a:xfrm flipH="1">
            <a:off x="0" y="0"/>
            <a:ext cx="7817708" cy="1440180"/>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0370" h="2075720">
                <a:moveTo>
                  <a:pt x="0" y="0"/>
                </a:moveTo>
                <a:lnTo>
                  <a:pt x="5940370" y="0"/>
                </a:lnTo>
                <a:lnTo>
                  <a:pt x="5940370" y="726675"/>
                </a:lnTo>
                <a:cubicBezTo>
                  <a:pt x="5831116" y="1256299"/>
                  <a:pt x="5573273" y="2090722"/>
                  <a:pt x="4568669" y="2075516"/>
                </a:cubicBezTo>
                <a:cubicBezTo>
                  <a:pt x="4051619" y="1166507"/>
                  <a:pt x="585630" y="1659579"/>
                  <a:pt x="0" y="0"/>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itchFamily="34" charset="0"/>
              <a:cs typeface="Arial" pitchFamily="34" charset="0"/>
            </a:endParaRPr>
          </a:p>
        </p:txBody>
      </p:sp>
      <p:sp>
        <p:nvSpPr>
          <p:cNvPr id="2" name="Title 1">
            <a:extLst>
              <a:ext uri="{FF2B5EF4-FFF2-40B4-BE49-F238E27FC236}">
                <a16:creationId xmlns:a16="http://schemas.microsoft.com/office/drawing/2014/main" id="{0C0E2D29-B239-655B-3B6C-50E8BC1C23E6}"/>
              </a:ext>
            </a:extLst>
          </p:cNvPr>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254658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683398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36000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8" name="Rectangle 27">
            <a:extLst>
              <a:ext uri="{FF2B5EF4-FFF2-40B4-BE49-F238E27FC236}">
                <a16:creationId xmlns:a16="http://schemas.microsoft.com/office/drawing/2014/main" id="{B1133F59-1301-4D8F-A396-71B6A669F37A}"/>
              </a:ext>
            </a:extLst>
          </p:cNvPr>
          <p:cNvSpPr/>
          <p:nvPr/>
        </p:nvSpPr>
        <p:spPr>
          <a:xfrm>
            <a:off x="404813" y="6517871"/>
            <a:ext cx="3410847" cy="219456"/>
          </a:xfrm>
          <a:prstGeom prst="rect">
            <a:avLst/>
          </a:prstGeom>
        </p:spPr>
        <p:txBody>
          <a:bodyPr wrap="square" lIns="0" tIns="0" rIns="0" bIns="0" anchor="ctr" anchorCtr="0">
            <a:noAutofit/>
          </a:bodyPr>
          <a:lstStyle/>
          <a:p>
            <a:pPr algn="l"/>
            <a:r>
              <a:rPr lang="en-US" sz="800" dirty="0">
                <a:solidFill>
                  <a:schemeClr val="bg1">
                    <a:lumMod val="65000"/>
                  </a:schemeClr>
                </a:solidFill>
              </a:rPr>
              <a:t>Capgemini Belgium – SAP BI &amp; IM Community 202</a:t>
            </a:r>
            <a:r>
              <a:rPr lang="en-BE" sz="800" dirty="0">
                <a:solidFill>
                  <a:schemeClr val="bg1">
                    <a:lumMod val="65000"/>
                  </a:schemeClr>
                </a:solidFill>
              </a:rPr>
              <a:t>4</a:t>
            </a:r>
            <a:r>
              <a:rPr lang="en-US" sz="800" dirty="0">
                <a:solidFill>
                  <a:schemeClr val="bg1">
                    <a:lumMod val="65000"/>
                  </a:schemeClr>
                </a:solidFill>
              </a:rPr>
              <a:t> – </a:t>
            </a:r>
            <a:r>
              <a:rPr lang="en-BE" sz="800" dirty="0">
                <a:solidFill>
                  <a:schemeClr val="bg1">
                    <a:lumMod val="65000"/>
                  </a:schemeClr>
                </a:solidFill>
              </a:rPr>
              <a:t>Steven Dierick</a:t>
            </a:r>
            <a:endParaRPr lang="en-US" sz="800" dirty="0">
              <a:solidFill>
                <a:schemeClr val="bg1">
                  <a:lumMod val="65000"/>
                </a:schemeClr>
              </a:solidFill>
            </a:endParaRPr>
          </a:p>
        </p:txBody>
      </p:sp>
      <p:sp>
        <p:nvSpPr>
          <p:cNvPr id="100" name="Rectangle 27">
            <a:extLst>
              <a:ext uri="{FF2B5EF4-FFF2-40B4-BE49-F238E27FC236}">
                <a16:creationId xmlns:a16="http://schemas.microsoft.com/office/drawing/2014/main" id="{777F4691-2D56-47C4-B2B1-73BE348DB06D}"/>
              </a:ext>
            </a:extLst>
          </p:cNvPr>
          <p:cNvSpPr/>
          <p:nvPr/>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a:t>
            </a:r>
            <a:r>
              <a:rPr lang="en-BE" sz="700" dirty="0">
                <a:solidFill>
                  <a:srgbClr val="A6A6A6"/>
                </a:solidFill>
                <a:latin typeface="Ubuntu" panose="020B0504030602030204" pitchFamily="34" charset="0"/>
                <a:cs typeface="Arial" panose="020B0604020202020204" pitchFamily="34" charset="0"/>
              </a:rPr>
              <a:t>4</a:t>
            </a:r>
            <a:r>
              <a:rPr lang="en-GB" sz="700" dirty="0">
                <a:solidFill>
                  <a:srgbClr val="A6A6A6"/>
                </a:solidFill>
                <a:latin typeface="Ubuntu" panose="020B0504030602030204" pitchFamily="34" charset="0"/>
                <a:cs typeface="Arial" panose="020B0604020202020204" pitchFamily="34" charset="0"/>
              </a:rPr>
              <a:t>. All rights reserved  |</a:t>
            </a:r>
          </a:p>
        </p:txBody>
      </p:sp>
      <p:sp>
        <p:nvSpPr>
          <p:cNvPr id="99" name="Rectangle 43">
            <a:extLst>
              <a:ext uri="{FF2B5EF4-FFF2-40B4-BE49-F238E27FC236}">
                <a16:creationId xmlns:a16="http://schemas.microsoft.com/office/drawing/2014/main" id="{1302EB1D-4F45-4228-A725-9CA0AEFCE017}"/>
              </a:ext>
            </a:extLst>
          </p:cNvPr>
          <p:cNvSpPr/>
          <p:nvPr/>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‹nr.›</a:t>
            </a:fld>
            <a:endParaRPr lang="en-US" sz="800">
              <a:solidFill>
                <a:srgbClr val="A6A6A6"/>
              </a:solidFill>
              <a:latin typeface="Ubuntu" panose="020B0504030602030204" pitchFamily="34" charset="0"/>
              <a:cs typeface="Arial" panose="020B0604020202020204" pitchFamily="34" charset="0"/>
            </a:endParaRPr>
          </a:p>
        </p:txBody>
      </p:sp>
      <p:grpSp>
        <p:nvGrpSpPr>
          <p:cNvPr id="16" name="Groupe 2">
            <a:extLst>
              <a:ext uri="{FF2B5EF4-FFF2-40B4-BE49-F238E27FC236}">
                <a16:creationId xmlns:a16="http://schemas.microsoft.com/office/drawing/2014/main" id="{5B78ABBB-B087-451B-915A-355718081D3C}"/>
              </a:ext>
            </a:extLst>
          </p:cNvPr>
          <p:cNvGrpSpPr/>
          <p:nvPr userDrawn="1"/>
        </p:nvGrpSpPr>
        <p:grpSpPr>
          <a:xfrm>
            <a:off x="12355040" y="33161"/>
            <a:ext cx="360000" cy="1800000"/>
            <a:chOff x="12355040" y="33161"/>
            <a:chExt cx="360000" cy="1800000"/>
          </a:xfrm>
        </p:grpSpPr>
        <p:sp>
          <p:nvSpPr>
            <p:cNvPr id="17" name="Rectangle 16">
              <a:extLst>
                <a:ext uri="{FF2B5EF4-FFF2-40B4-BE49-F238E27FC236}">
                  <a16:creationId xmlns:a16="http://schemas.microsoft.com/office/drawing/2014/main" id="{AB9BCB5B-6902-4E98-B5ED-89F81FE3A834}"/>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8" name="Rectangle 17">
              <a:extLst>
                <a:ext uri="{FF2B5EF4-FFF2-40B4-BE49-F238E27FC236}">
                  <a16:creationId xmlns:a16="http://schemas.microsoft.com/office/drawing/2014/main" id="{386AC912-8C51-4D99-B34E-989177FE2628}"/>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9" name="Rectangle 18">
              <a:extLst>
                <a:ext uri="{FF2B5EF4-FFF2-40B4-BE49-F238E27FC236}">
                  <a16:creationId xmlns:a16="http://schemas.microsoft.com/office/drawing/2014/main" id="{7D70D6EC-8379-47BA-826B-7A6E3E65F737}"/>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0" name="Rectangle 19">
              <a:extLst>
                <a:ext uri="{FF2B5EF4-FFF2-40B4-BE49-F238E27FC236}">
                  <a16:creationId xmlns:a16="http://schemas.microsoft.com/office/drawing/2014/main" id="{A37674CF-0436-4BDC-8E00-EACBADC4CD52}"/>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1" name="Rectangle 20">
              <a:extLst>
                <a:ext uri="{FF2B5EF4-FFF2-40B4-BE49-F238E27FC236}">
                  <a16:creationId xmlns:a16="http://schemas.microsoft.com/office/drawing/2014/main" id="{D4F87916-4FFC-4405-8877-4AF566DA2A76}"/>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22" name="Groupe 4">
            <a:extLst>
              <a:ext uri="{FF2B5EF4-FFF2-40B4-BE49-F238E27FC236}">
                <a16:creationId xmlns:a16="http://schemas.microsoft.com/office/drawing/2014/main" id="{B634D87E-95FC-4A23-814C-285CB154842E}"/>
              </a:ext>
            </a:extLst>
          </p:cNvPr>
          <p:cNvGrpSpPr/>
          <p:nvPr userDrawn="1"/>
        </p:nvGrpSpPr>
        <p:grpSpPr>
          <a:xfrm>
            <a:off x="12355040" y="1954479"/>
            <a:ext cx="360000" cy="4875772"/>
            <a:chOff x="12355040" y="1954479"/>
            <a:chExt cx="360000" cy="4875772"/>
          </a:xfrm>
        </p:grpSpPr>
        <p:sp>
          <p:nvSpPr>
            <p:cNvPr id="23" name="Rectangle 22">
              <a:extLst>
                <a:ext uri="{FF2B5EF4-FFF2-40B4-BE49-F238E27FC236}">
                  <a16:creationId xmlns:a16="http://schemas.microsoft.com/office/drawing/2014/main" id="{D6984B46-1DC7-4203-94FA-1BAFDE02CD8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24" name="Rectangle 23">
              <a:extLst>
                <a:ext uri="{FF2B5EF4-FFF2-40B4-BE49-F238E27FC236}">
                  <a16:creationId xmlns:a16="http://schemas.microsoft.com/office/drawing/2014/main" id="{FFD0F84E-45C3-4AA6-80D0-C9F262B086E8}"/>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25" name="Rectangle 24">
              <a:extLst>
                <a:ext uri="{FF2B5EF4-FFF2-40B4-BE49-F238E27FC236}">
                  <a16:creationId xmlns:a16="http://schemas.microsoft.com/office/drawing/2014/main" id="{15C91A5C-8FFA-4B84-B807-372CE4AEDF2A}"/>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6" name="Rectangle 25">
              <a:extLst>
                <a:ext uri="{FF2B5EF4-FFF2-40B4-BE49-F238E27FC236}">
                  <a16:creationId xmlns:a16="http://schemas.microsoft.com/office/drawing/2014/main" id="{FBE94D80-D5A9-4A1D-B1EC-4908BFD7F396}"/>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0D61AB94-23D8-4E51-BEF0-912BDBA74746}"/>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92B652E0-07DF-4798-83D1-5E143804F52B}"/>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FBEACA6A-8A2E-4C9E-8E7F-17012922AC4D}"/>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BF61B93F-1FEF-42A3-97E5-9979BB4EE56E}"/>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1" name="Rectangle 30">
              <a:extLst>
                <a:ext uri="{FF2B5EF4-FFF2-40B4-BE49-F238E27FC236}">
                  <a16:creationId xmlns:a16="http://schemas.microsoft.com/office/drawing/2014/main" id="{EA4F4FF8-22A9-490B-A97C-45EFFA62C465}"/>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2" name="Rectangle 31">
              <a:extLst>
                <a:ext uri="{FF2B5EF4-FFF2-40B4-BE49-F238E27FC236}">
                  <a16:creationId xmlns:a16="http://schemas.microsoft.com/office/drawing/2014/main" id="{FC06F585-CEF9-4A82-BA77-014D3666A8F1}"/>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3" name="Rectangle 32">
              <a:extLst>
                <a:ext uri="{FF2B5EF4-FFF2-40B4-BE49-F238E27FC236}">
                  <a16:creationId xmlns:a16="http://schemas.microsoft.com/office/drawing/2014/main" id="{453D5BE3-4675-45A7-99C9-0B3166E4661F}"/>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4" name="Rectangle 33">
              <a:extLst>
                <a:ext uri="{FF2B5EF4-FFF2-40B4-BE49-F238E27FC236}">
                  <a16:creationId xmlns:a16="http://schemas.microsoft.com/office/drawing/2014/main" id="{88F1A88D-5CED-487D-A8E9-2DDA168C2158}"/>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FC55D6CE-01A2-4E2C-ABBB-CE4DC208A757}"/>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64AD2353-2882-4010-B9D7-4E3F07E35133}"/>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3212204718"/>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98" r:id="rId8"/>
    <p:sldLayoutId id="2147483972" r:id="rId9"/>
    <p:sldLayoutId id="2147483973" r:id="rId10"/>
    <p:sldLayoutId id="2147483974" r:id="rId11"/>
    <p:sldLayoutId id="2147483975" r:id="rId12"/>
    <p:sldLayoutId id="2147483976" r:id="rId13"/>
    <p:sldLayoutId id="2147483977" r:id="rId14"/>
    <p:sldLayoutId id="2147483978" r:id="rId15"/>
    <p:sldLayoutId id="2147483979" r:id="rId16"/>
    <p:sldLayoutId id="2147483980" r:id="rId17"/>
    <p:sldLayoutId id="2147483981" r:id="rId18"/>
    <p:sldLayoutId id="2147483982" r:id="rId19"/>
    <p:sldLayoutId id="2147483983" r:id="rId20"/>
    <p:sldLayoutId id="2147483984" r:id="rId21"/>
    <p:sldLayoutId id="2147483985" r:id="rId22"/>
    <p:sldLayoutId id="2147483986" r:id="rId23"/>
    <p:sldLayoutId id="2147483987" r:id="rId24"/>
    <p:sldLayoutId id="2147483988" r:id="rId25"/>
    <p:sldLayoutId id="2147483989" r:id="rId26"/>
    <p:sldLayoutId id="2147483990" r:id="rId27"/>
    <p:sldLayoutId id="2147483991" r:id="rId28"/>
    <p:sldLayoutId id="2147483992" r:id="rId29"/>
    <p:sldLayoutId id="2147483993" r:id="rId30"/>
    <p:sldLayoutId id="2147483994" r:id="rId31"/>
    <p:sldLayoutId id="2147483995" r:id="rId32"/>
    <p:sldLayoutId id="2147483996" r:id="rId33"/>
    <p:sldLayoutId id="2147483997" r:id="rId3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p15:clr>
            <a:srgbClr val="F26B43"/>
          </p15:clr>
        </p15:guide>
        <p15:guide id="11" orient="horz" pos="4071">
          <p15:clr>
            <a:srgbClr val="F26B43"/>
          </p15:clr>
        </p15:guide>
        <p15:guide id="12" pos="255">
          <p15:clr>
            <a:srgbClr val="F26B43"/>
          </p15:clr>
        </p15:guide>
        <p15:guide id="13" orient="horz" pos="836">
          <p15:clr>
            <a:srgbClr val="F26B43"/>
          </p15:clr>
        </p15:guide>
        <p15:guide id="14" orient="horz" pos="245">
          <p15:clr>
            <a:srgbClr val="F26B43"/>
          </p15:clr>
        </p15:guide>
        <p15:guide id="15" pos="3840">
          <p15:clr>
            <a:srgbClr val="F26B43"/>
          </p15:clr>
        </p15:guide>
        <p15:guide id="16" pos="3899">
          <p15:clr>
            <a:srgbClr val="F26B43"/>
          </p15:clr>
        </p15:guide>
        <p15:guide id="17" pos="378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pprp.github.io/timm/models/hrnet/"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DB940B-7A1E-454C-AE72-0E08AE7CE09B}"/>
              </a:ext>
            </a:extLst>
          </p:cNvPr>
          <p:cNvSpPr>
            <a:spLocks noGrp="1"/>
          </p:cNvSpPr>
          <p:nvPr>
            <p:ph type="ctrTitle"/>
          </p:nvPr>
        </p:nvSpPr>
        <p:spPr>
          <a:xfrm>
            <a:off x="332623" y="2807505"/>
            <a:ext cx="11386134" cy="738664"/>
          </a:xfrm>
        </p:spPr>
        <p:txBody>
          <a:bodyPr/>
          <a:lstStyle/>
          <a:p>
            <a:r>
              <a:rPr lang="nl-BE" sz="4800" dirty="0"/>
              <a:t>H</a:t>
            </a:r>
            <a:r>
              <a:rPr lang="en-BE" sz="4800" dirty="0"/>
              <a:t>V Tower Monitoring</a:t>
            </a:r>
            <a:endParaRPr lang="en-US" sz="4800" dirty="0"/>
          </a:p>
        </p:txBody>
      </p:sp>
      <p:sp>
        <p:nvSpPr>
          <p:cNvPr id="2" name="Espace réservé du texte 1">
            <a:extLst>
              <a:ext uri="{FF2B5EF4-FFF2-40B4-BE49-F238E27FC236}">
                <a16:creationId xmlns:a16="http://schemas.microsoft.com/office/drawing/2014/main" id="{61B8B409-591E-4F4C-BDA2-E292A2B3E02A}"/>
              </a:ext>
            </a:extLst>
          </p:cNvPr>
          <p:cNvSpPr>
            <a:spLocks noGrp="1"/>
          </p:cNvSpPr>
          <p:nvPr>
            <p:ph type="subTitle" idx="1"/>
          </p:nvPr>
        </p:nvSpPr>
        <p:spPr>
          <a:xfrm>
            <a:off x="2406392" y="4806659"/>
            <a:ext cx="11379200" cy="712198"/>
          </a:xfrm>
        </p:spPr>
        <p:txBody>
          <a:bodyPr>
            <a:normAutofit/>
          </a:bodyPr>
          <a:lstStyle/>
          <a:p>
            <a:r>
              <a:rPr lang="en-BE" sz="3200" dirty="0"/>
              <a:t>Failure detection with CNN</a:t>
            </a:r>
            <a:endParaRPr lang="en-US" sz="3200" dirty="0"/>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DFC6FC8-79C4-1648-9E86-49D6D765CE15}"/>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FB1658E0-FCC4-9E86-C3FF-4C04B6EBD2EB}"/>
              </a:ext>
            </a:extLst>
          </p:cNvPr>
          <p:cNvSpPr/>
          <p:nvPr/>
        </p:nvSpPr>
        <p:spPr>
          <a:xfrm>
            <a:off x="2307525" y="-147854"/>
            <a:ext cx="1892961" cy="6447919"/>
          </a:xfrm>
          <a:prstGeom prst="rect">
            <a:avLst/>
          </a:prstGeom>
          <a:noFill/>
        </p:spPr>
        <p:txBody>
          <a:bodyPr wrap="square" lIns="91440" tIns="45720" rIns="91440" bIns="45720">
            <a:spAutoFit/>
          </a:bodyPr>
          <a:lstStyle/>
          <a:p>
            <a:pPr algn="ctr"/>
            <a:r>
              <a:rPr lang="en-BE" sz="41300" b="0" cap="none" spc="0" dirty="0">
                <a:ln w="0"/>
                <a:solidFill>
                  <a:schemeClr val="bg1"/>
                </a:solidFill>
                <a:effectLst>
                  <a:outerShdw blurRad="38100" dist="19050" dir="2700000" algn="tl" rotWithShape="0">
                    <a:schemeClr val="dk1">
                      <a:alpha val="40000"/>
                    </a:schemeClr>
                  </a:outerShdw>
                </a:effectLst>
              </a:rPr>
              <a:t>?</a:t>
            </a:r>
            <a:endParaRPr lang="en-US" sz="413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20398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D1C6-EC0B-1833-07E9-D0D477895D5E}"/>
              </a:ext>
            </a:extLst>
          </p:cNvPr>
          <p:cNvSpPr>
            <a:spLocks noGrp="1"/>
          </p:cNvSpPr>
          <p:nvPr>
            <p:ph type="title"/>
          </p:nvPr>
        </p:nvSpPr>
        <p:spPr>
          <a:xfrm>
            <a:off x="111279" y="34290"/>
            <a:ext cx="6816743" cy="482241"/>
          </a:xfrm>
        </p:spPr>
        <p:txBody>
          <a:bodyPr/>
          <a:lstStyle/>
          <a:p>
            <a:r>
              <a:rPr lang="en-BE" dirty="0">
                <a:solidFill>
                  <a:schemeClr val="bg1"/>
                </a:solidFill>
              </a:rPr>
              <a:t>   </a:t>
            </a:r>
            <a:r>
              <a:rPr lang="nl-BE" dirty="0">
                <a:solidFill>
                  <a:schemeClr val="bg1"/>
                </a:solidFill>
              </a:rPr>
              <a:t>8</a:t>
            </a:r>
            <a:r>
              <a:rPr lang="en-BE" dirty="0">
                <a:solidFill>
                  <a:schemeClr val="bg1"/>
                </a:solidFill>
              </a:rPr>
              <a:t>. </a:t>
            </a:r>
            <a:r>
              <a:rPr lang="nl-BE" dirty="0">
                <a:solidFill>
                  <a:schemeClr val="bg1"/>
                </a:solidFill>
              </a:rPr>
              <a:t>Open </a:t>
            </a:r>
            <a:r>
              <a:rPr lang="nl-BE" dirty="0" err="1">
                <a:solidFill>
                  <a:schemeClr val="bg1"/>
                </a:solidFill>
              </a:rPr>
              <a:t>Questions</a:t>
            </a:r>
            <a:r>
              <a:rPr lang="nl-BE" dirty="0">
                <a:solidFill>
                  <a:schemeClr val="bg1"/>
                </a:solidFill>
              </a:rPr>
              <a:t>: environment</a:t>
            </a:r>
          </a:p>
        </p:txBody>
      </p:sp>
      <p:sp>
        <p:nvSpPr>
          <p:cNvPr id="3" name="Tijdelijke aanduiding voor inhoud 2">
            <a:extLst>
              <a:ext uri="{FF2B5EF4-FFF2-40B4-BE49-F238E27FC236}">
                <a16:creationId xmlns:a16="http://schemas.microsoft.com/office/drawing/2014/main" id="{F1092799-D430-7E02-F377-1AEA93613EC7}"/>
              </a:ext>
            </a:extLst>
          </p:cNvPr>
          <p:cNvSpPr txBox="1">
            <a:spLocks/>
          </p:cNvSpPr>
          <p:nvPr/>
        </p:nvSpPr>
        <p:spPr>
          <a:xfrm>
            <a:off x="625956" y="1703693"/>
            <a:ext cx="10932770" cy="4386389"/>
          </a:xfrm>
          <a:prstGeom prst="rect">
            <a:avLst/>
          </a:prstGeom>
        </p:spPr>
        <p:txBody>
          <a:bodyPr>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b="0" i="0" dirty="0">
                <a:solidFill>
                  <a:srgbClr val="0D0D0D"/>
                </a:solidFill>
                <a:effectLst/>
                <a:latin typeface="Söhne"/>
              </a:rPr>
              <a:t>How to set up a VSC environment with the neede</a:t>
            </a:r>
            <a:r>
              <a:rPr lang="en-US" dirty="0">
                <a:solidFill>
                  <a:srgbClr val="0D0D0D"/>
                </a:solidFill>
                <a:latin typeface="Söhne"/>
              </a:rPr>
              <a:t>d storage capacity?</a:t>
            </a:r>
            <a:endParaRPr lang="en-US" b="0" i="0" dirty="0">
              <a:solidFill>
                <a:srgbClr val="0D0D0D"/>
              </a:solidFill>
              <a:effectLst/>
              <a:latin typeface="Söhne"/>
            </a:endParaRPr>
          </a:p>
          <a:p>
            <a:pPr marL="342900" indent="-342900" algn="l">
              <a:buFont typeface="Arial" panose="020B0604020202020204" pitchFamily="34" charset="0"/>
              <a:buChar char="•"/>
            </a:pPr>
            <a:r>
              <a:rPr lang="en-US" dirty="0">
                <a:solidFill>
                  <a:srgbClr val="0D0D0D"/>
                </a:solidFill>
                <a:latin typeface="Söhne"/>
              </a:rPr>
              <a:t>It runs locally with GPU @Steven, so do we need VSC?</a:t>
            </a:r>
          </a:p>
          <a:p>
            <a:pPr marL="342900" indent="-342900" algn="l">
              <a:buFont typeface="Arial" panose="020B0604020202020204" pitchFamily="34" charset="0"/>
              <a:buChar char="•"/>
            </a:pPr>
            <a:r>
              <a:rPr lang="en-US" b="0" i="0" dirty="0">
                <a:solidFill>
                  <a:srgbClr val="0D0D0D"/>
                </a:solidFill>
                <a:effectLst/>
                <a:latin typeface="Söhne"/>
              </a:rPr>
              <a:t>Alternative is Google drive with </a:t>
            </a:r>
            <a:r>
              <a:rPr lang="en-US" b="0" i="0" dirty="0" err="1">
                <a:solidFill>
                  <a:srgbClr val="0D0D0D"/>
                </a:solidFill>
                <a:effectLst/>
                <a:latin typeface="Söhne"/>
              </a:rPr>
              <a:t>GoogleColab</a:t>
            </a:r>
            <a:br>
              <a:rPr lang="en-US" b="0" i="0" dirty="0">
                <a:solidFill>
                  <a:srgbClr val="0D0D0D"/>
                </a:solidFill>
                <a:effectLst/>
                <a:latin typeface="Söhne"/>
              </a:rPr>
            </a:br>
            <a:r>
              <a:rPr lang="nl-BE" dirty="0"/>
              <a:t> </a:t>
            </a:r>
          </a:p>
        </p:txBody>
      </p:sp>
    </p:spTree>
    <p:extLst>
      <p:ext uri="{BB962C8B-B14F-4D97-AF65-F5344CB8AC3E}">
        <p14:creationId xmlns:p14="http://schemas.microsoft.com/office/powerpoint/2010/main" val="1542536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D1C6-EC0B-1833-07E9-D0D477895D5E}"/>
              </a:ext>
            </a:extLst>
          </p:cNvPr>
          <p:cNvSpPr>
            <a:spLocks noGrp="1"/>
          </p:cNvSpPr>
          <p:nvPr>
            <p:ph type="title"/>
          </p:nvPr>
        </p:nvSpPr>
        <p:spPr>
          <a:xfrm>
            <a:off x="111279" y="34290"/>
            <a:ext cx="6816743" cy="482241"/>
          </a:xfrm>
        </p:spPr>
        <p:txBody>
          <a:bodyPr/>
          <a:lstStyle/>
          <a:p>
            <a:r>
              <a:rPr lang="en-BE" dirty="0">
                <a:solidFill>
                  <a:schemeClr val="bg1"/>
                </a:solidFill>
              </a:rPr>
              <a:t>   </a:t>
            </a:r>
            <a:r>
              <a:rPr lang="nl-BE" dirty="0">
                <a:solidFill>
                  <a:schemeClr val="bg1"/>
                </a:solidFill>
              </a:rPr>
              <a:t>8</a:t>
            </a:r>
            <a:r>
              <a:rPr lang="en-BE" dirty="0">
                <a:solidFill>
                  <a:schemeClr val="bg1"/>
                </a:solidFill>
              </a:rPr>
              <a:t>. </a:t>
            </a:r>
            <a:r>
              <a:rPr lang="nl-BE" dirty="0">
                <a:solidFill>
                  <a:schemeClr val="bg1"/>
                </a:solidFill>
              </a:rPr>
              <a:t>Open </a:t>
            </a:r>
            <a:r>
              <a:rPr lang="nl-BE" dirty="0" err="1">
                <a:solidFill>
                  <a:schemeClr val="bg1"/>
                </a:solidFill>
              </a:rPr>
              <a:t>Questions</a:t>
            </a:r>
            <a:r>
              <a:rPr lang="nl-BE" dirty="0">
                <a:solidFill>
                  <a:schemeClr val="bg1"/>
                </a:solidFill>
              </a:rPr>
              <a:t>: Dataset</a:t>
            </a:r>
          </a:p>
        </p:txBody>
      </p:sp>
      <p:sp>
        <p:nvSpPr>
          <p:cNvPr id="3" name="Tijdelijke aanduiding voor inhoud 2">
            <a:extLst>
              <a:ext uri="{FF2B5EF4-FFF2-40B4-BE49-F238E27FC236}">
                <a16:creationId xmlns:a16="http://schemas.microsoft.com/office/drawing/2014/main" id="{F1092799-D430-7E02-F377-1AEA93613EC7}"/>
              </a:ext>
            </a:extLst>
          </p:cNvPr>
          <p:cNvSpPr txBox="1">
            <a:spLocks/>
          </p:cNvSpPr>
          <p:nvPr/>
        </p:nvSpPr>
        <p:spPr>
          <a:xfrm>
            <a:off x="625956" y="1703693"/>
            <a:ext cx="10932770" cy="4386389"/>
          </a:xfrm>
          <a:prstGeom prst="rect">
            <a:avLst/>
          </a:prstGeom>
        </p:spPr>
        <p:txBody>
          <a:bodyPr>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b="0" i="0" dirty="0">
                <a:solidFill>
                  <a:srgbClr val="0D0D0D"/>
                </a:solidFill>
                <a:effectLst/>
                <a:latin typeface="Söhne"/>
              </a:rPr>
              <a:t>How much samples do we need? </a:t>
            </a:r>
            <a:br>
              <a:rPr lang="en-US" b="0" i="0" dirty="0">
                <a:solidFill>
                  <a:srgbClr val="0D0D0D"/>
                </a:solidFill>
                <a:effectLst/>
                <a:latin typeface="Söhne"/>
              </a:rPr>
            </a:br>
            <a:r>
              <a:rPr lang="en-US" b="0" i="0" dirty="0">
                <a:solidFill>
                  <a:srgbClr val="0D0D0D"/>
                </a:solidFill>
                <a:effectLst/>
                <a:latin typeface="Söhne"/>
              </a:rPr>
              <a:t>Now there are 428 samples of failures on 1207 images (</a:t>
            </a:r>
            <a:r>
              <a:rPr lang="en-US" b="0" i="0" dirty="0">
                <a:solidFill>
                  <a:srgbClr val="0D0D0D"/>
                </a:solidFill>
                <a:effectLst/>
                <a:latin typeface="Söhne"/>
                <a:sym typeface="Wingdings" panose="05000000000000000000" pitchFamily="2" charset="2"/>
              </a:rPr>
              <a:t> 20 GB)</a:t>
            </a:r>
            <a:endParaRPr lang="en-US" b="0" i="0" dirty="0">
              <a:solidFill>
                <a:srgbClr val="0D0D0D"/>
              </a:solidFill>
              <a:effectLst/>
              <a:latin typeface="Söhne"/>
            </a:endParaRPr>
          </a:p>
          <a:p>
            <a:pPr marL="342900" indent="-342900" algn="l">
              <a:buFont typeface="Arial" panose="020B0604020202020204" pitchFamily="34" charset="0"/>
              <a:buChar char="•"/>
            </a:pPr>
            <a:r>
              <a:rPr lang="en-US" dirty="0">
                <a:solidFill>
                  <a:srgbClr val="0D0D0D"/>
                </a:solidFill>
                <a:latin typeface="Söhne"/>
              </a:rPr>
              <a:t>Do we need to resize the images (now 5280 x 3956)?</a:t>
            </a:r>
            <a:br>
              <a:rPr lang="en-US" dirty="0">
                <a:solidFill>
                  <a:srgbClr val="0D0D0D"/>
                </a:solidFill>
                <a:latin typeface="Söhne"/>
              </a:rPr>
            </a:br>
            <a:r>
              <a:rPr lang="en-US" dirty="0">
                <a:solidFill>
                  <a:srgbClr val="0D0D0D"/>
                </a:solidFill>
                <a:latin typeface="Söhne"/>
              </a:rPr>
              <a:t>Or can we use </a:t>
            </a:r>
            <a:r>
              <a:rPr lang="en-US" dirty="0" err="1">
                <a:solidFill>
                  <a:srgbClr val="0D0D0D"/>
                </a:solidFill>
                <a:latin typeface="Söhne"/>
              </a:rPr>
              <a:t>HRNet</a:t>
            </a:r>
            <a:r>
              <a:rPr lang="en-US" dirty="0">
                <a:solidFill>
                  <a:srgbClr val="0D0D0D"/>
                </a:solidFill>
                <a:latin typeface="Söhne"/>
              </a:rPr>
              <a:t>, or High-Resolution Net (</a:t>
            </a:r>
            <a:r>
              <a:rPr lang="en-US" dirty="0">
                <a:solidFill>
                  <a:srgbClr val="0D0D0D"/>
                </a:solidFill>
                <a:latin typeface="Söhne"/>
                <a:hlinkClick r:id="rId2"/>
              </a:rPr>
              <a:t>https://pprp.github.io/timm/models/hrnet/</a:t>
            </a:r>
            <a:r>
              <a:rPr lang="en-US" dirty="0">
                <a:solidFill>
                  <a:srgbClr val="0D0D0D"/>
                </a:solidFill>
                <a:latin typeface="Söhne"/>
              </a:rPr>
              <a:t>)</a:t>
            </a:r>
          </a:p>
          <a:p>
            <a:pPr marL="342900" indent="-342900" algn="l">
              <a:buFont typeface="Arial" panose="020B0604020202020204" pitchFamily="34" charset="0"/>
              <a:buChar char="•"/>
            </a:pPr>
            <a:r>
              <a:rPr lang="en-US" b="0" i="0" dirty="0">
                <a:solidFill>
                  <a:srgbClr val="FF0000"/>
                </a:solidFill>
                <a:effectLst/>
                <a:latin typeface="Söhne"/>
              </a:rPr>
              <a:t>Each image has 1 bounding box with 1 failure</a:t>
            </a:r>
            <a:br>
              <a:rPr lang="en-US" b="0" i="0" dirty="0">
                <a:solidFill>
                  <a:srgbClr val="FF0000"/>
                </a:solidFill>
                <a:effectLst/>
                <a:latin typeface="Söhne"/>
              </a:rPr>
            </a:br>
            <a:r>
              <a:rPr lang="en-US" b="0" i="0" dirty="0">
                <a:solidFill>
                  <a:srgbClr val="FF0000"/>
                </a:solidFill>
                <a:effectLst/>
                <a:latin typeface="Söhne"/>
              </a:rPr>
              <a:t>What if an image has more than 1 failure? Those failures will be across multiple images.</a:t>
            </a:r>
            <a:br>
              <a:rPr lang="en-US" b="0" i="0" dirty="0">
                <a:solidFill>
                  <a:srgbClr val="FF0000"/>
                </a:solidFill>
                <a:effectLst/>
                <a:latin typeface="Söhne"/>
              </a:rPr>
            </a:br>
            <a:r>
              <a:rPr lang="en-US" b="0" i="0" dirty="0">
                <a:solidFill>
                  <a:srgbClr val="FF0000"/>
                </a:solidFill>
                <a:effectLst/>
                <a:latin typeface="Söhne"/>
              </a:rPr>
              <a:t>Can this be a problem for learning?</a:t>
            </a:r>
          </a:p>
          <a:p>
            <a:pPr marL="342900" indent="-342900" algn="l">
              <a:buFont typeface="Arial" panose="020B0604020202020204" pitchFamily="34" charset="0"/>
              <a:buChar char="•"/>
            </a:pPr>
            <a:r>
              <a:rPr lang="en-US" dirty="0" err="1">
                <a:solidFill>
                  <a:srgbClr val="FF0000"/>
                </a:solidFill>
                <a:latin typeface="Söhne"/>
              </a:rPr>
              <a:t>Bbox</a:t>
            </a:r>
            <a:r>
              <a:rPr lang="en-US" dirty="0">
                <a:solidFill>
                  <a:srgbClr val="FF0000"/>
                </a:solidFill>
                <a:latin typeface="Söhne"/>
              </a:rPr>
              <a:t> coordinates are not correct nor consistent</a:t>
            </a:r>
            <a:endParaRPr lang="en-US" b="0" i="0" dirty="0">
              <a:solidFill>
                <a:srgbClr val="FF0000"/>
              </a:solidFill>
              <a:effectLst/>
              <a:latin typeface="Söhne"/>
            </a:endParaRPr>
          </a:p>
          <a:p>
            <a:r>
              <a:rPr lang="nl-BE" dirty="0"/>
              <a:t> </a:t>
            </a:r>
          </a:p>
        </p:txBody>
      </p:sp>
    </p:spTree>
    <p:extLst>
      <p:ext uri="{BB962C8B-B14F-4D97-AF65-F5344CB8AC3E}">
        <p14:creationId xmlns:p14="http://schemas.microsoft.com/office/powerpoint/2010/main" val="1166605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D1C6-EC0B-1833-07E9-D0D477895D5E}"/>
              </a:ext>
            </a:extLst>
          </p:cNvPr>
          <p:cNvSpPr>
            <a:spLocks noGrp="1"/>
          </p:cNvSpPr>
          <p:nvPr>
            <p:ph type="title"/>
          </p:nvPr>
        </p:nvSpPr>
        <p:spPr>
          <a:xfrm>
            <a:off x="111279" y="34290"/>
            <a:ext cx="6816743" cy="482241"/>
          </a:xfrm>
        </p:spPr>
        <p:txBody>
          <a:bodyPr/>
          <a:lstStyle/>
          <a:p>
            <a:r>
              <a:rPr lang="en-BE" dirty="0">
                <a:solidFill>
                  <a:schemeClr val="bg1"/>
                </a:solidFill>
              </a:rPr>
              <a:t>   </a:t>
            </a:r>
            <a:r>
              <a:rPr lang="nl-BE" dirty="0">
                <a:solidFill>
                  <a:schemeClr val="bg1"/>
                </a:solidFill>
              </a:rPr>
              <a:t>8</a:t>
            </a:r>
            <a:r>
              <a:rPr lang="en-BE" dirty="0">
                <a:solidFill>
                  <a:schemeClr val="bg1"/>
                </a:solidFill>
              </a:rPr>
              <a:t>. </a:t>
            </a:r>
            <a:r>
              <a:rPr lang="nl-BE" dirty="0">
                <a:solidFill>
                  <a:schemeClr val="bg1"/>
                </a:solidFill>
              </a:rPr>
              <a:t>Open </a:t>
            </a:r>
            <a:r>
              <a:rPr lang="nl-BE" dirty="0" err="1">
                <a:solidFill>
                  <a:schemeClr val="bg1"/>
                </a:solidFill>
              </a:rPr>
              <a:t>Questions</a:t>
            </a:r>
            <a:r>
              <a:rPr lang="nl-BE" dirty="0">
                <a:solidFill>
                  <a:schemeClr val="bg1"/>
                </a:solidFill>
              </a:rPr>
              <a:t>: </a:t>
            </a:r>
            <a:r>
              <a:rPr lang="nl-BE" dirty="0" err="1">
                <a:solidFill>
                  <a:schemeClr val="bg1"/>
                </a:solidFill>
              </a:rPr>
              <a:t>Coding</a:t>
            </a:r>
            <a:endParaRPr lang="nl-BE" dirty="0">
              <a:solidFill>
                <a:schemeClr val="bg1"/>
              </a:solidFill>
            </a:endParaRPr>
          </a:p>
        </p:txBody>
      </p:sp>
      <p:sp>
        <p:nvSpPr>
          <p:cNvPr id="3" name="Tijdelijke aanduiding voor inhoud 2">
            <a:extLst>
              <a:ext uri="{FF2B5EF4-FFF2-40B4-BE49-F238E27FC236}">
                <a16:creationId xmlns:a16="http://schemas.microsoft.com/office/drawing/2014/main" id="{F1092799-D430-7E02-F377-1AEA93613EC7}"/>
              </a:ext>
            </a:extLst>
          </p:cNvPr>
          <p:cNvSpPr txBox="1">
            <a:spLocks/>
          </p:cNvSpPr>
          <p:nvPr/>
        </p:nvSpPr>
        <p:spPr>
          <a:xfrm>
            <a:off x="625956" y="1703693"/>
            <a:ext cx="10932770" cy="4386389"/>
          </a:xfrm>
          <a:prstGeom prst="rect">
            <a:avLst/>
          </a:prstGeom>
        </p:spPr>
        <p:txBody>
          <a:bodyPr>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err="1">
                <a:solidFill>
                  <a:srgbClr val="0D0D0D"/>
                </a:solidFill>
                <a:latin typeface="Söhne"/>
              </a:rPr>
              <a:t>Pytorch</a:t>
            </a:r>
            <a:r>
              <a:rPr lang="en-US" dirty="0">
                <a:solidFill>
                  <a:srgbClr val="0D0D0D"/>
                </a:solidFill>
                <a:latin typeface="Söhne"/>
              </a:rPr>
              <a:t> dataset: What is the area used for?</a:t>
            </a:r>
          </a:p>
          <a:p>
            <a:pPr marL="342900" indent="-342900">
              <a:buFont typeface="Arial" panose="020B0604020202020204" pitchFamily="34" charset="0"/>
              <a:buChar char="•"/>
            </a:pPr>
            <a:r>
              <a:rPr lang="en-US" dirty="0">
                <a:solidFill>
                  <a:srgbClr val="0D0D0D"/>
                </a:solidFill>
                <a:latin typeface="Söhne"/>
              </a:rPr>
              <a:t>How to split the data in Training and Test set?  </a:t>
            </a:r>
            <a:r>
              <a:rPr lang="en-US" dirty="0">
                <a:solidFill>
                  <a:srgbClr val="0D0D0D"/>
                </a:solidFill>
                <a:latin typeface="Söhne"/>
                <a:sym typeface="Wingdings" panose="05000000000000000000" pitchFamily="2" charset="2"/>
              </a:rPr>
              <a:t> </a:t>
            </a:r>
            <a:r>
              <a:rPr lang="nl-BE" b="0" i="0" dirty="0" err="1">
                <a:solidFill>
                  <a:srgbClr val="E83E8C"/>
                </a:solidFill>
                <a:effectLst/>
                <a:latin typeface="Courier New" panose="02070309020205020404" pitchFamily="49" charset="0"/>
              </a:rPr>
              <a:t>torch.utils.data</a:t>
            </a:r>
            <a:r>
              <a:rPr lang="nl-BE" b="0" i="0" dirty="0">
                <a:solidFill>
                  <a:srgbClr val="E83E8C"/>
                </a:solidFill>
                <a:effectLst/>
                <a:latin typeface="Courier New" panose="02070309020205020404" pitchFamily="49" charset="0"/>
              </a:rPr>
              <a:t>.</a:t>
            </a:r>
            <a:r>
              <a:rPr lang="en-US" dirty="0" err="1">
                <a:solidFill>
                  <a:srgbClr val="0D0D0D"/>
                </a:solidFill>
                <a:latin typeface="Söhne"/>
                <a:sym typeface="Wingdings" panose="05000000000000000000" pitchFamily="2" charset="2"/>
              </a:rPr>
              <a:t>random_split</a:t>
            </a:r>
            <a:endParaRPr lang="en-US" dirty="0">
              <a:solidFill>
                <a:srgbClr val="0D0D0D"/>
              </a:solidFill>
              <a:latin typeface="Söhne"/>
              <a:sym typeface="Wingdings" panose="05000000000000000000" pitchFamily="2" charset="2"/>
            </a:endParaRPr>
          </a:p>
          <a:p>
            <a:pPr marL="342900" indent="-342900">
              <a:buFont typeface="Arial" panose="020B0604020202020204" pitchFamily="34" charset="0"/>
              <a:buChar char="•"/>
            </a:pPr>
            <a:r>
              <a:rPr lang="en-US" dirty="0">
                <a:solidFill>
                  <a:srgbClr val="0D0D0D"/>
                </a:solidFill>
                <a:latin typeface="Söhne"/>
                <a:sym typeface="Wingdings" panose="05000000000000000000" pitchFamily="2" charset="2"/>
              </a:rPr>
              <a:t>Function evaluate()  </a:t>
            </a:r>
            <a:r>
              <a:rPr lang="fr-FR" dirty="0" err="1">
                <a:solidFill>
                  <a:srgbClr val="0D0D0D"/>
                </a:solidFill>
                <a:latin typeface="Söhne"/>
                <a:sym typeface="Wingdings" panose="05000000000000000000" pitchFamily="2" charset="2"/>
              </a:rPr>
              <a:t>cpu_device</a:t>
            </a:r>
            <a:r>
              <a:rPr lang="fr-FR" dirty="0">
                <a:solidFill>
                  <a:srgbClr val="0D0D0D"/>
                </a:solidFill>
                <a:latin typeface="Söhne"/>
                <a:sym typeface="Wingdings" panose="05000000000000000000" pitchFamily="2" charset="2"/>
              </a:rPr>
              <a:t> = </a:t>
            </a:r>
            <a:r>
              <a:rPr lang="fr-FR" dirty="0" err="1">
                <a:solidFill>
                  <a:srgbClr val="0D0D0D"/>
                </a:solidFill>
                <a:latin typeface="Söhne"/>
                <a:sym typeface="Wingdings" panose="05000000000000000000" pitchFamily="2" charset="2"/>
              </a:rPr>
              <a:t>torch.device</a:t>
            </a:r>
            <a:r>
              <a:rPr lang="fr-FR" dirty="0">
                <a:solidFill>
                  <a:srgbClr val="0D0D0D"/>
                </a:solidFill>
                <a:latin typeface="Söhne"/>
                <a:sym typeface="Wingdings" panose="05000000000000000000" pitchFamily="2" charset="2"/>
              </a:rPr>
              <a:t>("</a:t>
            </a:r>
            <a:r>
              <a:rPr lang="fr-FR" dirty="0" err="1">
                <a:solidFill>
                  <a:srgbClr val="0D0D0D"/>
                </a:solidFill>
                <a:latin typeface="Söhne"/>
                <a:sym typeface="Wingdings" panose="05000000000000000000" pitchFamily="2" charset="2"/>
              </a:rPr>
              <a:t>cpu</a:t>
            </a:r>
            <a:r>
              <a:rPr lang="fr-FR" dirty="0">
                <a:solidFill>
                  <a:srgbClr val="0D0D0D"/>
                </a:solidFill>
                <a:latin typeface="Söhne"/>
                <a:sym typeface="Wingdings" panose="05000000000000000000" pitchFamily="2" charset="2"/>
              </a:rPr>
              <a:t>")</a:t>
            </a:r>
            <a:r>
              <a:rPr lang="en-US" dirty="0">
                <a:solidFill>
                  <a:srgbClr val="0D0D0D"/>
                </a:solidFill>
                <a:latin typeface="Söhne"/>
                <a:sym typeface="Wingdings" panose="05000000000000000000" pitchFamily="2" charset="2"/>
              </a:rPr>
              <a:t> Why?</a:t>
            </a:r>
          </a:p>
          <a:p>
            <a:pPr marL="342900" indent="-342900">
              <a:buFont typeface="Arial" panose="020B0604020202020204" pitchFamily="34" charset="0"/>
              <a:buChar char="•"/>
            </a:pPr>
            <a:r>
              <a:rPr lang="en-US" dirty="0">
                <a:solidFill>
                  <a:srgbClr val="0D0D0D"/>
                </a:solidFill>
                <a:latin typeface="Söhne"/>
                <a:sym typeface="Wingdings" panose="05000000000000000000" pitchFamily="2" charset="2"/>
              </a:rPr>
              <a:t>Impact </a:t>
            </a:r>
            <a:r>
              <a:rPr lang="en-US" dirty="0" err="1">
                <a:solidFill>
                  <a:srgbClr val="0D0D0D"/>
                </a:solidFill>
                <a:latin typeface="Söhne"/>
                <a:sym typeface="Wingdings" panose="05000000000000000000" pitchFamily="2" charset="2"/>
              </a:rPr>
              <a:t>batch_size</a:t>
            </a:r>
            <a:r>
              <a:rPr lang="en-US" dirty="0">
                <a:solidFill>
                  <a:srgbClr val="0D0D0D"/>
                </a:solidFill>
                <a:latin typeface="Söhne"/>
                <a:sym typeface="Wingdings" panose="05000000000000000000" pitchFamily="2" charset="2"/>
              </a:rPr>
              <a:t>, now = 2</a:t>
            </a:r>
          </a:p>
          <a:p>
            <a:pPr marL="342900" indent="-342900">
              <a:buFont typeface="Arial" panose="020B0604020202020204" pitchFamily="34" charset="0"/>
              <a:buChar char="•"/>
            </a:pPr>
            <a:r>
              <a:rPr lang="en-US" dirty="0">
                <a:solidFill>
                  <a:srgbClr val="0D0D0D"/>
                </a:solidFill>
                <a:latin typeface="Söhne"/>
                <a:sym typeface="Wingdings" panose="05000000000000000000" pitchFamily="2" charset="2"/>
              </a:rPr>
              <a:t>I cannot execute more than 0 </a:t>
            </a:r>
            <a:r>
              <a:rPr lang="en-US" dirty="0" err="1">
                <a:solidFill>
                  <a:srgbClr val="0D0D0D"/>
                </a:solidFill>
                <a:latin typeface="Söhne"/>
                <a:sym typeface="Wingdings" panose="05000000000000000000" pitchFamily="2" charset="2"/>
              </a:rPr>
              <a:t>num_workers</a:t>
            </a:r>
            <a:br>
              <a:rPr lang="en-US" dirty="0">
                <a:solidFill>
                  <a:srgbClr val="0D0D0D"/>
                </a:solidFill>
                <a:latin typeface="Söhne"/>
                <a:sym typeface="Wingdings" panose="05000000000000000000" pitchFamily="2" charset="2"/>
              </a:rPr>
            </a:br>
            <a:endParaRPr lang="en-US" dirty="0">
              <a:solidFill>
                <a:srgbClr val="0D0D0D"/>
              </a:solidFill>
              <a:latin typeface="Söhne"/>
              <a:sym typeface="Wingdings" panose="05000000000000000000" pitchFamily="2" charset="2"/>
            </a:endParaRPr>
          </a:p>
          <a:p>
            <a:pPr marL="342900" indent="-342900">
              <a:buFont typeface="Arial" panose="020B0604020202020204" pitchFamily="34" charset="0"/>
              <a:buChar char="•"/>
            </a:pPr>
            <a:r>
              <a:rPr lang="en-US" dirty="0">
                <a:solidFill>
                  <a:srgbClr val="0D0D0D"/>
                </a:solidFill>
                <a:latin typeface="Söhne"/>
                <a:sym typeface="Wingdings" panose="05000000000000000000" pitchFamily="2" charset="2"/>
              </a:rPr>
              <a:t>How to interpret the results?</a:t>
            </a:r>
            <a:br>
              <a:rPr lang="en-US" dirty="0">
                <a:solidFill>
                  <a:srgbClr val="0D0D0D"/>
                </a:solidFill>
                <a:latin typeface="Söhne"/>
                <a:sym typeface="Wingdings" panose="05000000000000000000" pitchFamily="2" charset="2"/>
              </a:rPr>
            </a:br>
            <a:endParaRPr lang="en-US" dirty="0">
              <a:solidFill>
                <a:srgbClr val="0D0D0D"/>
              </a:solidFill>
              <a:latin typeface="Söhne"/>
              <a:sym typeface="Wingdings" panose="05000000000000000000" pitchFamily="2" charset="2"/>
            </a:endParaRPr>
          </a:p>
          <a:p>
            <a:pPr marL="342900" indent="-342900">
              <a:buFont typeface="Arial" panose="020B0604020202020204" pitchFamily="34" charset="0"/>
              <a:buChar char="•"/>
            </a:pPr>
            <a:r>
              <a:rPr lang="en-US">
                <a:solidFill>
                  <a:srgbClr val="0D0D0D"/>
                </a:solidFill>
                <a:latin typeface="Söhne"/>
                <a:sym typeface="Wingdings" panose="05000000000000000000" pitchFamily="2" charset="2"/>
              </a:rPr>
              <a:t>How to refine the model?</a:t>
            </a:r>
            <a:endParaRPr lang="nl-BE" dirty="0"/>
          </a:p>
        </p:txBody>
      </p:sp>
    </p:spTree>
    <p:extLst>
      <p:ext uri="{BB962C8B-B14F-4D97-AF65-F5344CB8AC3E}">
        <p14:creationId xmlns:p14="http://schemas.microsoft.com/office/powerpoint/2010/main" val="310120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D1C6-EC0B-1833-07E9-D0D477895D5E}"/>
              </a:ext>
            </a:extLst>
          </p:cNvPr>
          <p:cNvSpPr>
            <a:spLocks noGrp="1"/>
          </p:cNvSpPr>
          <p:nvPr>
            <p:ph type="title"/>
          </p:nvPr>
        </p:nvSpPr>
        <p:spPr>
          <a:xfrm>
            <a:off x="111279" y="34290"/>
            <a:ext cx="6816743" cy="482241"/>
          </a:xfrm>
        </p:spPr>
        <p:txBody>
          <a:bodyPr/>
          <a:lstStyle/>
          <a:p>
            <a:r>
              <a:rPr lang="en-BE" dirty="0">
                <a:solidFill>
                  <a:schemeClr val="bg1"/>
                </a:solidFill>
              </a:rPr>
              <a:t>   </a:t>
            </a:r>
            <a:r>
              <a:rPr lang="nl-BE" dirty="0">
                <a:solidFill>
                  <a:schemeClr val="bg1"/>
                </a:solidFill>
              </a:rPr>
              <a:t>9</a:t>
            </a:r>
            <a:r>
              <a:rPr lang="en-BE" dirty="0">
                <a:solidFill>
                  <a:schemeClr val="bg1"/>
                </a:solidFill>
              </a:rPr>
              <a:t>. </a:t>
            </a:r>
            <a:r>
              <a:rPr lang="nl-BE" dirty="0" err="1">
                <a:solidFill>
                  <a:schemeClr val="bg1"/>
                </a:solidFill>
              </a:rPr>
              <a:t>Errors</a:t>
            </a:r>
            <a:endParaRPr lang="nl-BE" dirty="0">
              <a:solidFill>
                <a:schemeClr val="bg1"/>
              </a:solidFill>
            </a:endParaRPr>
          </a:p>
        </p:txBody>
      </p:sp>
      <p:sp>
        <p:nvSpPr>
          <p:cNvPr id="3" name="Tijdelijke aanduiding voor inhoud 2">
            <a:extLst>
              <a:ext uri="{FF2B5EF4-FFF2-40B4-BE49-F238E27FC236}">
                <a16:creationId xmlns:a16="http://schemas.microsoft.com/office/drawing/2014/main" id="{F1092799-D430-7E02-F377-1AEA93613EC7}"/>
              </a:ext>
            </a:extLst>
          </p:cNvPr>
          <p:cNvSpPr txBox="1">
            <a:spLocks/>
          </p:cNvSpPr>
          <p:nvPr/>
        </p:nvSpPr>
        <p:spPr>
          <a:xfrm>
            <a:off x="625956" y="1703693"/>
            <a:ext cx="10932770" cy="4386389"/>
          </a:xfrm>
          <a:prstGeom prst="rect">
            <a:avLst/>
          </a:prstGeom>
        </p:spPr>
        <p:txBody>
          <a:bodyPr>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b="0" i="0" dirty="0">
              <a:solidFill>
                <a:srgbClr val="FF0000"/>
              </a:solidFill>
              <a:effectLst/>
              <a:latin typeface="Söhne"/>
            </a:endParaRPr>
          </a:p>
          <a:p>
            <a:r>
              <a:rPr lang="nl-BE" dirty="0"/>
              <a:t> </a:t>
            </a:r>
          </a:p>
        </p:txBody>
      </p:sp>
      <p:pic>
        <p:nvPicPr>
          <p:cNvPr id="5" name="Afbeelding 4">
            <a:extLst>
              <a:ext uri="{FF2B5EF4-FFF2-40B4-BE49-F238E27FC236}">
                <a16:creationId xmlns:a16="http://schemas.microsoft.com/office/drawing/2014/main" id="{EEE4E7B3-8B35-F6A9-BDFF-7AC3D88E2AA5}"/>
              </a:ext>
            </a:extLst>
          </p:cNvPr>
          <p:cNvPicPr>
            <a:picLocks noChangeAspect="1"/>
          </p:cNvPicPr>
          <p:nvPr/>
        </p:nvPicPr>
        <p:blipFill>
          <a:blip r:embed="rId2"/>
          <a:stretch>
            <a:fillRect/>
          </a:stretch>
        </p:blipFill>
        <p:spPr>
          <a:xfrm>
            <a:off x="207146" y="1652188"/>
            <a:ext cx="4305901" cy="342948"/>
          </a:xfrm>
          <a:prstGeom prst="rect">
            <a:avLst/>
          </a:prstGeom>
        </p:spPr>
      </p:pic>
      <p:pic>
        <p:nvPicPr>
          <p:cNvPr id="7" name="Afbeelding 6">
            <a:extLst>
              <a:ext uri="{FF2B5EF4-FFF2-40B4-BE49-F238E27FC236}">
                <a16:creationId xmlns:a16="http://schemas.microsoft.com/office/drawing/2014/main" id="{44913A74-DCA2-4CD9-1A0E-675DE66DBAFB}"/>
              </a:ext>
            </a:extLst>
          </p:cNvPr>
          <p:cNvPicPr>
            <a:picLocks noChangeAspect="1"/>
          </p:cNvPicPr>
          <p:nvPr/>
        </p:nvPicPr>
        <p:blipFill>
          <a:blip r:embed="rId3"/>
          <a:stretch>
            <a:fillRect/>
          </a:stretch>
        </p:blipFill>
        <p:spPr>
          <a:xfrm>
            <a:off x="292963" y="2254928"/>
            <a:ext cx="11759009" cy="3721276"/>
          </a:xfrm>
          <a:prstGeom prst="rect">
            <a:avLst/>
          </a:prstGeom>
        </p:spPr>
      </p:pic>
      <p:sp>
        <p:nvSpPr>
          <p:cNvPr id="8" name="Tekstvak 7">
            <a:extLst>
              <a:ext uri="{FF2B5EF4-FFF2-40B4-BE49-F238E27FC236}">
                <a16:creationId xmlns:a16="http://schemas.microsoft.com/office/drawing/2014/main" id="{3DEF6CF9-EECF-B172-7FC2-7A30AAA38C51}"/>
              </a:ext>
            </a:extLst>
          </p:cNvPr>
          <p:cNvSpPr txBox="1"/>
          <p:nvPr/>
        </p:nvSpPr>
        <p:spPr>
          <a:xfrm>
            <a:off x="5236883" y="1652188"/>
            <a:ext cx="5598007" cy="307777"/>
          </a:xfrm>
          <a:prstGeom prst="rect">
            <a:avLst/>
          </a:prstGeom>
          <a:noFill/>
        </p:spPr>
        <p:txBody>
          <a:bodyPr wrap="none" rtlCol="0">
            <a:spAutoFit/>
          </a:bodyPr>
          <a:lstStyle/>
          <a:p>
            <a:r>
              <a:rPr lang="nl-BE" sz="1400" dirty="0" err="1"/>
              <a:t>Tempory</a:t>
            </a:r>
            <a:r>
              <a:rPr lang="nl-BE" sz="1400" dirty="0"/>
              <a:t> solution </a:t>
            </a:r>
            <a:r>
              <a:rPr lang="nl-BE" sz="1400" dirty="0">
                <a:sym typeface="Wingdings" panose="05000000000000000000" pitchFamily="2" charset="2"/>
              </a:rPr>
              <a:t> </a:t>
            </a:r>
            <a:r>
              <a:rPr lang="en-US" sz="1400" dirty="0" err="1">
                <a:sym typeface="Wingdings" panose="05000000000000000000" pitchFamily="2" charset="2"/>
              </a:rPr>
              <a:t>ImageFile.LOAD_TRUNCATED_IMAGES</a:t>
            </a:r>
            <a:r>
              <a:rPr lang="en-US" sz="1400" dirty="0">
                <a:sym typeface="Wingdings" panose="05000000000000000000" pitchFamily="2" charset="2"/>
              </a:rPr>
              <a:t> = True</a:t>
            </a:r>
            <a:endParaRPr lang="nl-BE" sz="1400" dirty="0"/>
          </a:p>
        </p:txBody>
      </p:sp>
      <p:sp>
        <p:nvSpPr>
          <p:cNvPr id="9" name="Tekstvak 8">
            <a:extLst>
              <a:ext uri="{FF2B5EF4-FFF2-40B4-BE49-F238E27FC236}">
                <a16:creationId xmlns:a16="http://schemas.microsoft.com/office/drawing/2014/main" id="{79FD641C-7CF0-C338-52E8-1B547DB98751}"/>
              </a:ext>
            </a:extLst>
          </p:cNvPr>
          <p:cNvSpPr txBox="1"/>
          <p:nvPr/>
        </p:nvSpPr>
        <p:spPr>
          <a:xfrm>
            <a:off x="7468364" y="3807789"/>
            <a:ext cx="2239716" cy="307777"/>
          </a:xfrm>
          <a:prstGeom prst="rect">
            <a:avLst/>
          </a:prstGeom>
          <a:noFill/>
        </p:spPr>
        <p:txBody>
          <a:bodyPr wrap="none" rtlCol="0">
            <a:spAutoFit/>
          </a:bodyPr>
          <a:lstStyle/>
          <a:p>
            <a:r>
              <a:rPr lang="nl-BE" sz="1400" dirty="0"/>
              <a:t>Solution</a:t>
            </a:r>
            <a:r>
              <a:rPr lang="nl-BE" sz="1400" dirty="0">
                <a:sym typeface="Wingdings" panose="05000000000000000000" pitchFamily="2" charset="2"/>
              </a:rPr>
              <a:t> </a:t>
            </a:r>
            <a:r>
              <a:rPr lang="en-US" sz="1400" dirty="0">
                <a:sym typeface="Wingdings" panose="05000000000000000000" pitchFamily="2" charset="2"/>
              </a:rPr>
              <a:t>Restart kernel</a:t>
            </a:r>
            <a:endParaRPr lang="nl-BE" sz="1400" dirty="0"/>
          </a:p>
        </p:txBody>
      </p:sp>
    </p:spTree>
    <p:extLst>
      <p:ext uri="{BB962C8B-B14F-4D97-AF65-F5344CB8AC3E}">
        <p14:creationId xmlns:p14="http://schemas.microsoft.com/office/powerpoint/2010/main" val="4059515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22EA8C0-7F57-6684-7DC5-6B233B46741D}"/>
              </a:ext>
            </a:extLst>
          </p:cNvPr>
          <p:cNvPicPr>
            <a:picLocks noChangeAspect="1"/>
          </p:cNvPicPr>
          <p:nvPr/>
        </p:nvPicPr>
        <p:blipFill>
          <a:blip r:embed="rId2"/>
          <a:stretch>
            <a:fillRect/>
          </a:stretch>
        </p:blipFill>
        <p:spPr>
          <a:xfrm>
            <a:off x="0" y="11721"/>
            <a:ext cx="12192000" cy="7320248"/>
          </a:xfrm>
          <a:prstGeom prst="rect">
            <a:avLst/>
          </a:prstGeom>
        </p:spPr>
      </p:pic>
      <p:sp>
        <p:nvSpPr>
          <p:cNvPr id="2" name="Title 1">
            <a:extLst>
              <a:ext uri="{FF2B5EF4-FFF2-40B4-BE49-F238E27FC236}">
                <a16:creationId xmlns:a16="http://schemas.microsoft.com/office/drawing/2014/main" id="{3111DEAE-25A3-E02D-0F51-D23973300490}"/>
              </a:ext>
            </a:extLst>
          </p:cNvPr>
          <p:cNvSpPr>
            <a:spLocks noGrp="1"/>
          </p:cNvSpPr>
          <p:nvPr>
            <p:ph type="title"/>
          </p:nvPr>
        </p:nvSpPr>
        <p:spPr>
          <a:xfrm>
            <a:off x="404813" y="388188"/>
            <a:ext cx="4323035" cy="652296"/>
          </a:xfrm>
        </p:spPr>
        <p:txBody>
          <a:bodyPr/>
          <a:lstStyle/>
          <a:p>
            <a:r>
              <a:rPr lang="en-BE" dirty="0"/>
              <a:t>Agenda</a:t>
            </a:r>
            <a:endParaRPr lang="nl-BE" dirty="0"/>
          </a:p>
        </p:txBody>
      </p:sp>
      <p:sp>
        <p:nvSpPr>
          <p:cNvPr id="3" name="Text Placeholder 2">
            <a:extLst>
              <a:ext uri="{FF2B5EF4-FFF2-40B4-BE49-F238E27FC236}">
                <a16:creationId xmlns:a16="http://schemas.microsoft.com/office/drawing/2014/main" id="{A52AC6B1-CD87-2602-BBE7-ABDBE0734424}"/>
              </a:ext>
            </a:extLst>
          </p:cNvPr>
          <p:cNvSpPr>
            <a:spLocks noGrp="1"/>
          </p:cNvSpPr>
          <p:nvPr>
            <p:ph type="body" sz="quarter" idx="35"/>
          </p:nvPr>
        </p:nvSpPr>
        <p:spPr>
          <a:xfrm>
            <a:off x="234978" y="1562954"/>
            <a:ext cx="863263" cy="482705"/>
          </a:xfrm>
        </p:spPr>
        <p:txBody>
          <a:bodyPr/>
          <a:lstStyle/>
          <a:p>
            <a:r>
              <a:rPr lang="en-BE" sz="2400" dirty="0"/>
              <a:t>1</a:t>
            </a:r>
            <a:endParaRPr lang="nl-BE" sz="2400" dirty="0"/>
          </a:p>
        </p:txBody>
      </p:sp>
      <p:sp>
        <p:nvSpPr>
          <p:cNvPr id="4" name="Text Placeholder 3">
            <a:extLst>
              <a:ext uri="{FF2B5EF4-FFF2-40B4-BE49-F238E27FC236}">
                <a16:creationId xmlns:a16="http://schemas.microsoft.com/office/drawing/2014/main" id="{B4686EEC-423D-3D24-5D7A-79CF5CC7E8C3}"/>
              </a:ext>
            </a:extLst>
          </p:cNvPr>
          <p:cNvSpPr>
            <a:spLocks noGrp="1"/>
          </p:cNvSpPr>
          <p:nvPr>
            <p:ph type="body" sz="quarter" idx="29"/>
          </p:nvPr>
        </p:nvSpPr>
        <p:spPr>
          <a:xfrm>
            <a:off x="1098241" y="1598941"/>
            <a:ext cx="4020458" cy="412363"/>
          </a:xfrm>
        </p:spPr>
        <p:txBody>
          <a:bodyPr/>
          <a:lstStyle/>
          <a:p>
            <a:r>
              <a:rPr lang="nl-BE" sz="2400" dirty="0" err="1">
                <a:solidFill>
                  <a:schemeClr val="bg1"/>
                </a:solidFill>
              </a:rPr>
              <a:t>Methodology</a:t>
            </a:r>
            <a:endParaRPr lang="nl-BE" sz="2400" dirty="0">
              <a:solidFill>
                <a:schemeClr val="bg1"/>
              </a:solidFill>
            </a:endParaRPr>
          </a:p>
        </p:txBody>
      </p:sp>
      <p:sp>
        <p:nvSpPr>
          <p:cNvPr id="6" name="Text Placeholder 5">
            <a:extLst>
              <a:ext uri="{FF2B5EF4-FFF2-40B4-BE49-F238E27FC236}">
                <a16:creationId xmlns:a16="http://schemas.microsoft.com/office/drawing/2014/main" id="{78F80086-8EB5-D38F-B1DA-10ADE3BB22C5}"/>
              </a:ext>
            </a:extLst>
          </p:cNvPr>
          <p:cNvSpPr>
            <a:spLocks noGrp="1"/>
          </p:cNvSpPr>
          <p:nvPr>
            <p:ph type="body" sz="quarter" idx="36"/>
          </p:nvPr>
        </p:nvSpPr>
        <p:spPr>
          <a:xfrm>
            <a:off x="234977" y="2118141"/>
            <a:ext cx="863263" cy="482705"/>
          </a:xfrm>
        </p:spPr>
        <p:txBody>
          <a:bodyPr/>
          <a:lstStyle/>
          <a:p>
            <a:r>
              <a:rPr lang="nl-BE" sz="2400" dirty="0"/>
              <a:t>2</a:t>
            </a:r>
          </a:p>
        </p:txBody>
      </p:sp>
      <p:sp>
        <p:nvSpPr>
          <p:cNvPr id="7" name="Text Placeholder 6">
            <a:extLst>
              <a:ext uri="{FF2B5EF4-FFF2-40B4-BE49-F238E27FC236}">
                <a16:creationId xmlns:a16="http://schemas.microsoft.com/office/drawing/2014/main" id="{47DA4C09-D81D-C18B-1A6B-EB2B5E4566A7}"/>
              </a:ext>
            </a:extLst>
          </p:cNvPr>
          <p:cNvSpPr>
            <a:spLocks noGrp="1"/>
          </p:cNvSpPr>
          <p:nvPr>
            <p:ph type="body" sz="quarter" idx="33"/>
          </p:nvPr>
        </p:nvSpPr>
        <p:spPr>
          <a:xfrm>
            <a:off x="1098240" y="2703282"/>
            <a:ext cx="4020458" cy="412363"/>
          </a:xfrm>
        </p:spPr>
        <p:txBody>
          <a:bodyPr/>
          <a:lstStyle/>
          <a:p>
            <a:r>
              <a:rPr lang="nl-BE" sz="2400" dirty="0">
                <a:solidFill>
                  <a:schemeClr val="bg1"/>
                </a:solidFill>
              </a:rPr>
              <a:t>Data Understanding</a:t>
            </a:r>
          </a:p>
        </p:txBody>
      </p:sp>
      <p:sp>
        <p:nvSpPr>
          <p:cNvPr id="9" name="Text Placeholder 8">
            <a:extLst>
              <a:ext uri="{FF2B5EF4-FFF2-40B4-BE49-F238E27FC236}">
                <a16:creationId xmlns:a16="http://schemas.microsoft.com/office/drawing/2014/main" id="{FDF9C0DE-5AA8-2184-7DB3-C78A1B9AAF12}"/>
              </a:ext>
            </a:extLst>
          </p:cNvPr>
          <p:cNvSpPr>
            <a:spLocks noGrp="1"/>
          </p:cNvSpPr>
          <p:nvPr>
            <p:ph type="body" sz="quarter" idx="37"/>
          </p:nvPr>
        </p:nvSpPr>
        <p:spPr>
          <a:xfrm>
            <a:off x="234977" y="2706435"/>
            <a:ext cx="863263" cy="482705"/>
          </a:xfrm>
        </p:spPr>
        <p:txBody>
          <a:bodyPr/>
          <a:lstStyle/>
          <a:p>
            <a:r>
              <a:rPr lang="nl-BE" sz="2400" dirty="0"/>
              <a:t>3</a:t>
            </a:r>
          </a:p>
        </p:txBody>
      </p:sp>
      <p:sp>
        <p:nvSpPr>
          <p:cNvPr id="10" name="Text Placeholder 9">
            <a:extLst>
              <a:ext uri="{FF2B5EF4-FFF2-40B4-BE49-F238E27FC236}">
                <a16:creationId xmlns:a16="http://schemas.microsoft.com/office/drawing/2014/main" id="{B75D0B30-4215-F148-10E9-AEC5324FD367}"/>
              </a:ext>
            </a:extLst>
          </p:cNvPr>
          <p:cNvSpPr>
            <a:spLocks noGrp="1"/>
          </p:cNvSpPr>
          <p:nvPr>
            <p:ph type="body" sz="quarter" idx="31"/>
          </p:nvPr>
        </p:nvSpPr>
        <p:spPr>
          <a:xfrm>
            <a:off x="1098240" y="3211169"/>
            <a:ext cx="4020458" cy="412363"/>
          </a:xfrm>
        </p:spPr>
        <p:txBody>
          <a:bodyPr/>
          <a:lstStyle/>
          <a:p>
            <a:r>
              <a:rPr lang="nl-BE" sz="2400" dirty="0">
                <a:solidFill>
                  <a:schemeClr val="bg1"/>
                </a:solidFill>
              </a:rPr>
              <a:t>Data </a:t>
            </a:r>
            <a:r>
              <a:rPr lang="nl-BE" sz="2400" dirty="0" err="1">
                <a:solidFill>
                  <a:schemeClr val="bg1"/>
                </a:solidFill>
              </a:rPr>
              <a:t>Preparation</a:t>
            </a:r>
            <a:endParaRPr lang="nl-BE" sz="2400" dirty="0">
              <a:solidFill>
                <a:schemeClr val="bg1"/>
              </a:solidFill>
            </a:endParaRPr>
          </a:p>
        </p:txBody>
      </p:sp>
      <p:sp>
        <p:nvSpPr>
          <p:cNvPr id="21" name="Text Placeholder 8">
            <a:extLst>
              <a:ext uri="{FF2B5EF4-FFF2-40B4-BE49-F238E27FC236}">
                <a16:creationId xmlns:a16="http://schemas.microsoft.com/office/drawing/2014/main" id="{6C69D7CD-1227-8A7C-722A-4315B64089B9}"/>
              </a:ext>
            </a:extLst>
          </p:cNvPr>
          <p:cNvSpPr txBox="1">
            <a:spLocks/>
          </p:cNvSpPr>
          <p:nvPr/>
        </p:nvSpPr>
        <p:spPr>
          <a:xfrm>
            <a:off x="234976" y="3189140"/>
            <a:ext cx="863263" cy="482705"/>
          </a:xfrm>
          <a:prstGeom prst="rect">
            <a:avLst/>
          </a:prstGeom>
          <a:noFill/>
        </p:spPr>
        <p:txBody>
          <a:bodyPr vert="horz" wrap="none" lIns="0" tIns="0" rIns="0" bIns="0" rtlCol="0" anchor="ctr">
            <a:noAutofit/>
          </a:bodyPr>
          <a:lstStyle>
            <a:lvl1pPr marL="0" indent="0" algn="ctr" defTabSz="914400" rtl="0" eaLnBrk="1" latinLnBrk="0" hangingPunct="1">
              <a:lnSpc>
                <a:spcPct val="100000"/>
              </a:lnSpc>
              <a:spcBef>
                <a:spcPts val="0"/>
              </a:spcBef>
              <a:spcAft>
                <a:spcPts val="600"/>
              </a:spcAft>
              <a:buFont typeface="Arial" panose="020B0604020202020204" pitchFamily="34" charset="0"/>
              <a:buNone/>
              <a:defRPr sz="3600" b="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1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1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sz="2400" dirty="0"/>
              <a:t>4</a:t>
            </a:r>
          </a:p>
        </p:txBody>
      </p:sp>
      <p:sp>
        <p:nvSpPr>
          <p:cNvPr id="22" name="Text Placeholder 3">
            <a:extLst>
              <a:ext uri="{FF2B5EF4-FFF2-40B4-BE49-F238E27FC236}">
                <a16:creationId xmlns:a16="http://schemas.microsoft.com/office/drawing/2014/main" id="{EBC83B36-2D53-F524-5F1E-E130764F2EB2}"/>
              </a:ext>
            </a:extLst>
          </p:cNvPr>
          <p:cNvSpPr txBox="1">
            <a:spLocks/>
          </p:cNvSpPr>
          <p:nvPr/>
        </p:nvSpPr>
        <p:spPr>
          <a:xfrm>
            <a:off x="1098240" y="2151248"/>
            <a:ext cx="4020458" cy="412363"/>
          </a:xfrm>
          <a:prstGeom prst="rect">
            <a:avLst/>
          </a:prstGeom>
          <a:noFill/>
        </p:spPr>
        <p:txBody>
          <a:bodyPr vert="horz" lIns="0" tIns="0" rIns="0" bIns="0"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600" b="0" kern="1200" baseline="0">
                <a:solidFill>
                  <a:srgbClr val="0070AD"/>
                </a:solidFill>
                <a:latin typeface="+mj-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1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1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sz="2400" dirty="0">
                <a:solidFill>
                  <a:schemeClr val="bg1"/>
                </a:solidFill>
              </a:rPr>
              <a:t>Business Understanding</a:t>
            </a:r>
          </a:p>
        </p:txBody>
      </p:sp>
      <p:sp>
        <p:nvSpPr>
          <p:cNvPr id="5" name="Rectangle: Rounded Corners 4">
            <a:extLst>
              <a:ext uri="{FF2B5EF4-FFF2-40B4-BE49-F238E27FC236}">
                <a16:creationId xmlns:a16="http://schemas.microsoft.com/office/drawing/2014/main" id="{35C2DB7F-5E80-1454-AFC4-0DF0585521EC}"/>
              </a:ext>
            </a:extLst>
          </p:cNvPr>
          <p:cNvSpPr/>
          <p:nvPr/>
        </p:nvSpPr>
        <p:spPr>
          <a:xfrm>
            <a:off x="404813" y="1563938"/>
            <a:ext cx="3555332" cy="529483"/>
          </a:xfrm>
          <a:prstGeom prst="roundRect">
            <a:avLst/>
          </a:prstGeom>
          <a:solidFill>
            <a:srgbClr val="0070AD">
              <a:alpha val="4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dirty="0" err="1"/>
          </a:p>
        </p:txBody>
      </p:sp>
      <p:sp>
        <p:nvSpPr>
          <p:cNvPr id="8" name="Text Placeholder 9">
            <a:extLst>
              <a:ext uri="{FF2B5EF4-FFF2-40B4-BE49-F238E27FC236}">
                <a16:creationId xmlns:a16="http://schemas.microsoft.com/office/drawing/2014/main" id="{302AD6DD-80BC-67A7-A256-8BFDCE3B3AC6}"/>
              </a:ext>
            </a:extLst>
          </p:cNvPr>
          <p:cNvSpPr txBox="1">
            <a:spLocks/>
          </p:cNvSpPr>
          <p:nvPr/>
        </p:nvSpPr>
        <p:spPr>
          <a:xfrm>
            <a:off x="1098240" y="3723289"/>
            <a:ext cx="4020458" cy="412363"/>
          </a:xfrm>
          <a:prstGeom prst="rect">
            <a:avLst/>
          </a:prstGeom>
          <a:noFill/>
        </p:spPr>
        <p:txBody>
          <a:bodyPr vert="horz" lIns="0" tIns="0" rIns="0" bIns="0"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600" b="0" kern="1200" baseline="0">
                <a:solidFill>
                  <a:srgbClr val="0070AD"/>
                </a:solidFill>
                <a:latin typeface="+mj-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1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1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sz="2400" dirty="0">
                <a:solidFill>
                  <a:schemeClr val="bg1"/>
                </a:solidFill>
              </a:rPr>
              <a:t>Deployment</a:t>
            </a:r>
          </a:p>
        </p:txBody>
      </p:sp>
      <p:sp>
        <p:nvSpPr>
          <p:cNvPr id="11" name="Text Placeholder 8">
            <a:extLst>
              <a:ext uri="{FF2B5EF4-FFF2-40B4-BE49-F238E27FC236}">
                <a16:creationId xmlns:a16="http://schemas.microsoft.com/office/drawing/2014/main" id="{1B24283B-1929-51A2-E9B2-67FA89F4BC5D}"/>
              </a:ext>
            </a:extLst>
          </p:cNvPr>
          <p:cNvSpPr txBox="1">
            <a:spLocks/>
          </p:cNvSpPr>
          <p:nvPr/>
        </p:nvSpPr>
        <p:spPr>
          <a:xfrm>
            <a:off x="234976" y="3701260"/>
            <a:ext cx="863263" cy="482705"/>
          </a:xfrm>
          <a:prstGeom prst="rect">
            <a:avLst/>
          </a:prstGeom>
          <a:noFill/>
        </p:spPr>
        <p:txBody>
          <a:bodyPr vert="horz" wrap="none" lIns="0" tIns="0" rIns="0" bIns="0" rtlCol="0" anchor="ctr">
            <a:noAutofit/>
          </a:bodyPr>
          <a:lstStyle>
            <a:lvl1pPr marL="0" indent="0" algn="ctr" defTabSz="914400" rtl="0" eaLnBrk="1" latinLnBrk="0" hangingPunct="1">
              <a:lnSpc>
                <a:spcPct val="100000"/>
              </a:lnSpc>
              <a:spcBef>
                <a:spcPts val="0"/>
              </a:spcBef>
              <a:spcAft>
                <a:spcPts val="600"/>
              </a:spcAft>
              <a:buFont typeface="Arial" panose="020B0604020202020204" pitchFamily="34" charset="0"/>
              <a:buNone/>
              <a:defRPr sz="3600" b="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1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1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sz="2400" dirty="0"/>
              <a:t>5</a:t>
            </a:r>
          </a:p>
        </p:txBody>
      </p:sp>
      <p:sp>
        <p:nvSpPr>
          <p:cNvPr id="13" name="Text Placeholder 9">
            <a:extLst>
              <a:ext uri="{FF2B5EF4-FFF2-40B4-BE49-F238E27FC236}">
                <a16:creationId xmlns:a16="http://schemas.microsoft.com/office/drawing/2014/main" id="{16743066-B0BA-36A9-D60E-0CD1AF729BE6}"/>
              </a:ext>
            </a:extLst>
          </p:cNvPr>
          <p:cNvSpPr txBox="1">
            <a:spLocks/>
          </p:cNvSpPr>
          <p:nvPr/>
        </p:nvSpPr>
        <p:spPr>
          <a:xfrm>
            <a:off x="1098239" y="4232257"/>
            <a:ext cx="4020458" cy="412363"/>
          </a:xfrm>
          <a:prstGeom prst="rect">
            <a:avLst/>
          </a:prstGeom>
          <a:noFill/>
        </p:spPr>
        <p:txBody>
          <a:bodyPr vert="horz" lIns="0" tIns="0" rIns="0" bIns="0"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600" b="0" kern="1200" baseline="0">
                <a:solidFill>
                  <a:srgbClr val="0070AD"/>
                </a:solidFill>
                <a:latin typeface="+mj-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1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1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sz="2400" dirty="0">
                <a:solidFill>
                  <a:schemeClr val="bg1"/>
                </a:solidFill>
              </a:rPr>
              <a:t>Evaluation</a:t>
            </a:r>
          </a:p>
        </p:txBody>
      </p:sp>
      <p:sp>
        <p:nvSpPr>
          <p:cNvPr id="14" name="Text Placeholder 8">
            <a:extLst>
              <a:ext uri="{FF2B5EF4-FFF2-40B4-BE49-F238E27FC236}">
                <a16:creationId xmlns:a16="http://schemas.microsoft.com/office/drawing/2014/main" id="{645187A1-6F6C-3623-0C1D-677083687388}"/>
              </a:ext>
            </a:extLst>
          </p:cNvPr>
          <p:cNvSpPr txBox="1">
            <a:spLocks/>
          </p:cNvSpPr>
          <p:nvPr/>
        </p:nvSpPr>
        <p:spPr>
          <a:xfrm>
            <a:off x="234975" y="4210228"/>
            <a:ext cx="863263" cy="482705"/>
          </a:xfrm>
          <a:prstGeom prst="rect">
            <a:avLst/>
          </a:prstGeom>
          <a:noFill/>
        </p:spPr>
        <p:txBody>
          <a:bodyPr vert="horz" wrap="none" lIns="0" tIns="0" rIns="0" bIns="0" rtlCol="0" anchor="ctr">
            <a:noAutofit/>
          </a:bodyPr>
          <a:lstStyle>
            <a:lvl1pPr marL="0" indent="0" algn="ctr" defTabSz="914400" rtl="0" eaLnBrk="1" latinLnBrk="0" hangingPunct="1">
              <a:lnSpc>
                <a:spcPct val="100000"/>
              </a:lnSpc>
              <a:spcBef>
                <a:spcPts val="0"/>
              </a:spcBef>
              <a:spcAft>
                <a:spcPts val="600"/>
              </a:spcAft>
              <a:buFont typeface="Arial" panose="020B0604020202020204" pitchFamily="34" charset="0"/>
              <a:buNone/>
              <a:defRPr sz="3600" b="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1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1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sz="2400" dirty="0"/>
              <a:t>6</a:t>
            </a:r>
          </a:p>
        </p:txBody>
      </p:sp>
      <p:sp>
        <p:nvSpPr>
          <p:cNvPr id="15" name="Text Placeholder 9">
            <a:extLst>
              <a:ext uri="{FF2B5EF4-FFF2-40B4-BE49-F238E27FC236}">
                <a16:creationId xmlns:a16="http://schemas.microsoft.com/office/drawing/2014/main" id="{F38F122E-21A6-9841-C968-D6B0B0906CFA}"/>
              </a:ext>
            </a:extLst>
          </p:cNvPr>
          <p:cNvSpPr txBox="1">
            <a:spLocks/>
          </p:cNvSpPr>
          <p:nvPr/>
        </p:nvSpPr>
        <p:spPr>
          <a:xfrm>
            <a:off x="1161613" y="4812393"/>
            <a:ext cx="4020458" cy="412363"/>
          </a:xfrm>
          <a:prstGeom prst="rect">
            <a:avLst/>
          </a:prstGeom>
          <a:noFill/>
        </p:spPr>
        <p:txBody>
          <a:bodyPr vert="horz" lIns="0" tIns="0" rIns="0" bIns="0"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600" b="0" kern="1200" baseline="0">
                <a:solidFill>
                  <a:srgbClr val="0070AD"/>
                </a:solidFill>
                <a:latin typeface="+mj-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1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1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sz="2400" dirty="0">
                <a:solidFill>
                  <a:schemeClr val="bg1"/>
                </a:solidFill>
              </a:rPr>
              <a:t>Deployment</a:t>
            </a:r>
          </a:p>
        </p:txBody>
      </p:sp>
      <p:sp>
        <p:nvSpPr>
          <p:cNvPr id="16" name="Text Placeholder 8">
            <a:extLst>
              <a:ext uri="{FF2B5EF4-FFF2-40B4-BE49-F238E27FC236}">
                <a16:creationId xmlns:a16="http://schemas.microsoft.com/office/drawing/2014/main" id="{9803439B-979F-39B1-AC92-83FE52987079}"/>
              </a:ext>
            </a:extLst>
          </p:cNvPr>
          <p:cNvSpPr txBox="1">
            <a:spLocks/>
          </p:cNvSpPr>
          <p:nvPr/>
        </p:nvSpPr>
        <p:spPr>
          <a:xfrm>
            <a:off x="298349" y="4790364"/>
            <a:ext cx="863263" cy="482705"/>
          </a:xfrm>
          <a:prstGeom prst="rect">
            <a:avLst/>
          </a:prstGeom>
          <a:noFill/>
        </p:spPr>
        <p:txBody>
          <a:bodyPr vert="horz" wrap="none" lIns="0" tIns="0" rIns="0" bIns="0" rtlCol="0" anchor="ctr">
            <a:noAutofit/>
          </a:bodyPr>
          <a:lstStyle>
            <a:lvl1pPr marL="0" indent="0" algn="ctr" defTabSz="914400" rtl="0" eaLnBrk="1" latinLnBrk="0" hangingPunct="1">
              <a:lnSpc>
                <a:spcPct val="100000"/>
              </a:lnSpc>
              <a:spcBef>
                <a:spcPts val="0"/>
              </a:spcBef>
              <a:spcAft>
                <a:spcPts val="600"/>
              </a:spcAft>
              <a:buFont typeface="Arial" panose="020B0604020202020204" pitchFamily="34" charset="0"/>
              <a:buNone/>
              <a:defRPr sz="3600" b="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1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1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sz="2400" dirty="0"/>
              <a:t>7</a:t>
            </a:r>
          </a:p>
        </p:txBody>
      </p:sp>
    </p:spTree>
    <p:extLst>
      <p:ext uri="{BB962C8B-B14F-4D97-AF65-F5344CB8AC3E}">
        <p14:creationId xmlns:p14="http://schemas.microsoft.com/office/powerpoint/2010/main" val="220235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D1C6-EC0B-1833-07E9-D0D477895D5E}"/>
              </a:ext>
            </a:extLst>
          </p:cNvPr>
          <p:cNvSpPr>
            <a:spLocks noGrp="1"/>
          </p:cNvSpPr>
          <p:nvPr>
            <p:ph type="title"/>
          </p:nvPr>
        </p:nvSpPr>
        <p:spPr>
          <a:xfrm>
            <a:off x="111279" y="34290"/>
            <a:ext cx="6816743" cy="454321"/>
          </a:xfrm>
        </p:spPr>
        <p:txBody>
          <a:bodyPr/>
          <a:lstStyle/>
          <a:p>
            <a:r>
              <a:rPr lang="en-BE" dirty="0">
                <a:solidFill>
                  <a:schemeClr val="bg1"/>
                </a:solidFill>
              </a:rPr>
              <a:t>  1. </a:t>
            </a:r>
            <a:r>
              <a:rPr lang="nl-BE" dirty="0" err="1">
                <a:solidFill>
                  <a:schemeClr val="bg1"/>
                </a:solidFill>
              </a:rPr>
              <a:t>Methodology</a:t>
            </a:r>
            <a:endParaRPr lang="nl-BE" dirty="0">
              <a:solidFill>
                <a:schemeClr val="bg1"/>
              </a:solidFill>
            </a:endParaRPr>
          </a:p>
        </p:txBody>
      </p:sp>
      <p:sp>
        <p:nvSpPr>
          <p:cNvPr id="7" name="TextBox 6">
            <a:extLst>
              <a:ext uri="{FF2B5EF4-FFF2-40B4-BE49-F238E27FC236}">
                <a16:creationId xmlns:a16="http://schemas.microsoft.com/office/drawing/2014/main" id="{4BF3A40C-529D-0E07-E77B-C62F06635B5F}"/>
              </a:ext>
            </a:extLst>
          </p:cNvPr>
          <p:cNvSpPr txBox="1"/>
          <p:nvPr/>
        </p:nvSpPr>
        <p:spPr>
          <a:xfrm>
            <a:off x="935917" y="2236781"/>
            <a:ext cx="4426196" cy="2862322"/>
          </a:xfrm>
          <a:prstGeom prst="rect">
            <a:avLst/>
          </a:prstGeom>
          <a:noFill/>
        </p:spPr>
        <p:txBody>
          <a:bodyPr wrap="square">
            <a:spAutoFit/>
          </a:bodyPr>
          <a:lstStyle/>
          <a:p>
            <a:pPr lvl="0">
              <a:buSzPts val="1000"/>
              <a:tabLst>
                <a:tab pos="457200" algn="l"/>
              </a:tabLst>
            </a:pPr>
            <a:r>
              <a:rPr lang="nl-BE" sz="1800" b="1" dirty="0">
                <a:latin typeface="Calibri" panose="020F0502020204030204" pitchFamily="34" charset="0"/>
              </a:rPr>
              <a:t>CRISP-DM </a:t>
            </a:r>
            <a:r>
              <a:rPr lang="en-US" b="0" i="0" dirty="0">
                <a:solidFill>
                  <a:srgbClr val="0D0D0D"/>
                </a:solidFill>
                <a:effectLst/>
                <a:latin typeface="Söhne"/>
              </a:rPr>
              <a:t>has become a de facto standard process model for data mining and is widely used across various industries for data-driven projects. </a:t>
            </a:r>
            <a:br>
              <a:rPr lang="en-US" b="0" i="0" dirty="0">
                <a:solidFill>
                  <a:srgbClr val="0D0D0D"/>
                </a:solidFill>
                <a:effectLst/>
                <a:latin typeface="Söhne"/>
              </a:rPr>
            </a:br>
            <a:r>
              <a:rPr lang="en-US" b="0" i="0" dirty="0">
                <a:solidFill>
                  <a:srgbClr val="0D0D0D"/>
                </a:solidFill>
                <a:effectLst/>
                <a:latin typeface="Söhne"/>
              </a:rPr>
              <a:t>The methodology is designed to be generic and adaptable, making it suitable for a wide range of data mining projects, including but not limited to customer segmentation, fraud detection, risk management, and predictive maintenance.</a:t>
            </a:r>
            <a:endParaRPr lang="en-BE" sz="1800" dirty="0">
              <a:latin typeface="Calibri" panose="020F0502020204030204" pitchFamily="34" charset="0"/>
            </a:endParaRPr>
          </a:p>
        </p:txBody>
      </p:sp>
      <p:pic>
        <p:nvPicPr>
          <p:cNvPr id="1026" name="Picture 2">
            <a:extLst>
              <a:ext uri="{FF2B5EF4-FFF2-40B4-BE49-F238E27FC236}">
                <a16:creationId xmlns:a16="http://schemas.microsoft.com/office/drawing/2014/main" id="{994B83D5-6438-E36C-BB40-BC8CB32A4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94251"/>
            <a:ext cx="4134421" cy="4147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239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D1C6-EC0B-1833-07E9-D0D477895D5E}"/>
              </a:ext>
            </a:extLst>
          </p:cNvPr>
          <p:cNvSpPr>
            <a:spLocks noGrp="1"/>
          </p:cNvSpPr>
          <p:nvPr>
            <p:ph type="title"/>
          </p:nvPr>
        </p:nvSpPr>
        <p:spPr>
          <a:xfrm>
            <a:off x="111279" y="34290"/>
            <a:ext cx="6816743" cy="454321"/>
          </a:xfrm>
        </p:spPr>
        <p:txBody>
          <a:bodyPr/>
          <a:lstStyle/>
          <a:p>
            <a:r>
              <a:rPr lang="en-BE" dirty="0">
                <a:solidFill>
                  <a:schemeClr val="bg1"/>
                </a:solidFill>
              </a:rPr>
              <a:t>   2. </a:t>
            </a:r>
            <a:r>
              <a:rPr lang="nl-BE" dirty="0">
                <a:solidFill>
                  <a:schemeClr val="bg1"/>
                </a:solidFill>
              </a:rPr>
              <a:t>Business Understanding</a:t>
            </a:r>
          </a:p>
        </p:txBody>
      </p:sp>
      <p:sp>
        <p:nvSpPr>
          <p:cNvPr id="4" name="Tijdelijke aanduiding voor inhoud 2">
            <a:extLst>
              <a:ext uri="{FF2B5EF4-FFF2-40B4-BE49-F238E27FC236}">
                <a16:creationId xmlns:a16="http://schemas.microsoft.com/office/drawing/2014/main" id="{412EB888-04ED-F6AD-6120-836C73F452D6}"/>
              </a:ext>
            </a:extLst>
          </p:cNvPr>
          <p:cNvSpPr txBox="1">
            <a:spLocks/>
          </p:cNvSpPr>
          <p:nvPr/>
        </p:nvSpPr>
        <p:spPr>
          <a:xfrm>
            <a:off x="599323" y="1767158"/>
            <a:ext cx="11065935" cy="4225269"/>
          </a:xfrm>
          <a:prstGeom prst="rect">
            <a:avLst/>
          </a:prstGeom>
        </p:spPr>
        <p:txBody>
          <a:bodyPr>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D0D0D"/>
                </a:solidFill>
                <a:latin typeface="Söhne"/>
              </a:rPr>
              <a:t>This initial phase focuses on understanding the project objectives and requirements from a business perspective, then converting this knowledge into a data mining problem definition, and finally into a preliminary plan designed to achieve the objectives.</a:t>
            </a:r>
          </a:p>
          <a:p>
            <a:pPr marL="342900" indent="-342900">
              <a:buFont typeface="Arial" panose="020B0604020202020204" pitchFamily="34" charset="0"/>
              <a:buChar char="•"/>
            </a:pPr>
            <a:r>
              <a:rPr lang="en-US" b="1" dirty="0">
                <a:solidFill>
                  <a:srgbClr val="0D0D0D"/>
                </a:solidFill>
                <a:latin typeface="Söhne"/>
              </a:rPr>
              <a:t>Objective</a:t>
            </a:r>
            <a:r>
              <a:rPr lang="en-US" dirty="0">
                <a:solidFill>
                  <a:srgbClr val="0D0D0D"/>
                </a:solidFill>
                <a:latin typeface="Söhne"/>
              </a:rPr>
              <a:t>: Develop a model to detect and classify failures on high voltage towers using images, aiming to improve maintenance efficiency and reduce potential hazards.</a:t>
            </a:r>
          </a:p>
          <a:p>
            <a:pPr marL="342900" indent="-342900">
              <a:buFont typeface="Arial" panose="020B0604020202020204" pitchFamily="34" charset="0"/>
              <a:buChar char="•"/>
            </a:pPr>
            <a:r>
              <a:rPr lang="en-US" b="1" dirty="0">
                <a:solidFill>
                  <a:srgbClr val="0D0D0D"/>
                </a:solidFill>
                <a:latin typeface="Söhne"/>
              </a:rPr>
              <a:t>Secondary objective</a:t>
            </a:r>
            <a:r>
              <a:rPr lang="en-US" dirty="0">
                <a:solidFill>
                  <a:srgbClr val="0D0D0D"/>
                </a:solidFill>
                <a:latin typeface="Söhne"/>
              </a:rPr>
              <a:t>: Create a report of the total health index of a tower</a:t>
            </a:r>
          </a:p>
          <a:p>
            <a:pPr marL="342900" indent="-342900">
              <a:buFont typeface="Arial" panose="020B0604020202020204" pitchFamily="34" charset="0"/>
              <a:buChar char="•"/>
            </a:pPr>
            <a:r>
              <a:rPr lang="en-US" b="1" dirty="0">
                <a:solidFill>
                  <a:srgbClr val="0D0D0D"/>
                </a:solidFill>
                <a:latin typeface="Söhne"/>
              </a:rPr>
              <a:t>Requirements</a:t>
            </a:r>
            <a:r>
              <a:rPr lang="en-US" dirty="0">
                <a:solidFill>
                  <a:srgbClr val="0D0D0D"/>
                </a:solidFill>
                <a:latin typeface="Söhne"/>
              </a:rPr>
              <a:t>: The model needs to be accurate in identifying four types of failures: paint, rust, deformation, and foreign objects.</a:t>
            </a:r>
          </a:p>
          <a:p>
            <a:pPr marL="0" lvl="1" indent="0">
              <a:buNone/>
            </a:pPr>
            <a:endParaRPr lang="en-US" dirty="0"/>
          </a:p>
          <a:p>
            <a:pPr lvl="1"/>
            <a:endParaRPr lang="nl-BE" dirty="0"/>
          </a:p>
        </p:txBody>
      </p:sp>
    </p:spTree>
    <p:extLst>
      <p:ext uri="{BB962C8B-B14F-4D97-AF65-F5344CB8AC3E}">
        <p14:creationId xmlns:p14="http://schemas.microsoft.com/office/powerpoint/2010/main" val="328839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D1C6-EC0B-1833-07E9-D0D477895D5E}"/>
              </a:ext>
            </a:extLst>
          </p:cNvPr>
          <p:cNvSpPr>
            <a:spLocks noGrp="1"/>
          </p:cNvSpPr>
          <p:nvPr>
            <p:ph type="title"/>
          </p:nvPr>
        </p:nvSpPr>
        <p:spPr>
          <a:xfrm>
            <a:off x="111279" y="34290"/>
            <a:ext cx="6816743" cy="482241"/>
          </a:xfrm>
        </p:spPr>
        <p:txBody>
          <a:bodyPr/>
          <a:lstStyle/>
          <a:p>
            <a:r>
              <a:rPr lang="en-BE" dirty="0">
                <a:solidFill>
                  <a:schemeClr val="bg1"/>
                </a:solidFill>
              </a:rPr>
              <a:t>   </a:t>
            </a:r>
            <a:r>
              <a:rPr lang="nl-BE" dirty="0">
                <a:solidFill>
                  <a:schemeClr val="bg1"/>
                </a:solidFill>
              </a:rPr>
              <a:t>3</a:t>
            </a:r>
            <a:r>
              <a:rPr lang="en-BE" dirty="0">
                <a:solidFill>
                  <a:schemeClr val="bg1"/>
                </a:solidFill>
              </a:rPr>
              <a:t>. </a:t>
            </a:r>
            <a:r>
              <a:rPr lang="nl-BE" dirty="0">
                <a:solidFill>
                  <a:schemeClr val="bg1"/>
                </a:solidFill>
              </a:rPr>
              <a:t>Data Understanding</a:t>
            </a:r>
          </a:p>
        </p:txBody>
      </p:sp>
      <p:sp>
        <p:nvSpPr>
          <p:cNvPr id="3" name="Tijdelijke aanduiding voor inhoud 2">
            <a:extLst>
              <a:ext uri="{FF2B5EF4-FFF2-40B4-BE49-F238E27FC236}">
                <a16:creationId xmlns:a16="http://schemas.microsoft.com/office/drawing/2014/main" id="{0523F4B1-5732-D9B2-8669-BA77EDC1CF15}"/>
              </a:ext>
            </a:extLst>
          </p:cNvPr>
          <p:cNvSpPr txBox="1">
            <a:spLocks/>
          </p:cNvSpPr>
          <p:nvPr/>
        </p:nvSpPr>
        <p:spPr>
          <a:xfrm>
            <a:off x="661467" y="1926955"/>
            <a:ext cx="10994914" cy="4207515"/>
          </a:xfrm>
          <a:prstGeom prst="rect">
            <a:avLst/>
          </a:prstGeom>
        </p:spPr>
        <p:txBody>
          <a:bodyPr>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D0D0D"/>
                </a:solidFill>
                <a:latin typeface="Söhne"/>
              </a:rPr>
              <a:t>This phase starts with an initial data collection and proceeds with activities to get familiar with the data, to identify data quality problems, or to discover first insights into the data.</a:t>
            </a:r>
          </a:p>
          <a:p>
            <a:pPr marL="342900" indent="-342900">
              <a:buFont typeface="Arial" panose="020B0604020202020204" pitchFamily="34" charset="0"/>
              <a:buChar char="•"/>
            </a:pPr>
            <a:r>
              <a:rPr lang="en-US" b="1" dirty="0">
                <a:solidFill>
                  <a:srgbClr val="0D0D0D"/>
                </a:solidFill>
                <a:latin typeface="Söhne"/>
              </a:rPr>
              <a:t>Data Collection</a:t>
            </a:r>
            <a:r>
              <a:rPr lang="en-US" dirty="0">
                <a:solidFill>
                  <a:srgbClr val="0D0D0D"/>
                </a:solidFill>
                <a:latin typeface="Söhne"/>
              </a:rPr>
              <a:t>: Gather images of high voltage towers with annotations (bounding boxes and labels).</a:t>
            </a:r>
          </a:p>
          <a:p>
            <a:pPr marL="342900" indent="-342900">
              <a:buFont typeface="Arial" panose="020B0604020202020204" pitchFamily="34" charset="0"/>
              <a:buChar char="•"/>
            </a:pPr>
            <a:r>
              <a:rPr lang="en-US" b="1" dirty="0">
                <a:solidFill>
                  <a:srgbClr val="0D0D0D"/>
                </a:solidFill>
                <a:latin typeface="Söhne"/>
              </a:rPr>
              <a:t>Data Exploration</a:t>
            </a:r>
            <a:r>
              <a:rPr lang="en-US" dirty="0">
                <a:solidFill>
                  <a:srgbClr val="0D0D0D"/>
                </a:solidFill>
                <a:latin typeface="Söhne"/>
              </a:rPr>
              <a:t>: Assess the number, quality, and representativeness of the images. Identify any issues with the annotations.</a:t>
            </a:r>
          </a:p>
          <a:p>
            <a:pPr marL="342900" indent="-342900">
              <a:buFont typeface="Arial" panose="020B0604020202020204" pitchFamily="34" charset="0"/>
              <a:buChar char="•"/>
            </a:pPr>
            <a:r>
              <a:rPr lang="en-US" b="1" dirty="0">
                <a:solidFill>
                  <a:srgbClr val="0D0D0D"/>
                </a:solidFill>
                <a:latin typeface="Söhne"/>
              </a:rPr>
              <a:t>Quality Problems</a:t>
            </a:r>
            <a:r>
              <a:rPr lang="en-US" dirty="0">
                <a:solidFill>
                  <a:srgbClr val="0D0D0D"/>
                </a:solidFill>
                <a:latin typeface="Söhne"/>
              </a:rPr>
              <a:t>: Note any missing labels, unclear images, or incorrectly marked bounding boxes.</a:t>
            </a:r>
          </a:p>
          <a:p>
            <a:pPr marL="457200" lvl="1" indent="0">
              <a:buFont typeface="Wingdings" panose="05000000000000000000" pitchFamily="2" charset="2"/>
              <a:buNone/>
            </a:pPr>
            <a:endParaRPr lang="en-US" dirty="0"/>
          </a:p>
          <a:p>
            <a:pPr lvl="1"/>
            <a:endParaRPr lang="en-US" dirty="0"/>
          </a:p>
          <a:p>
            <a:pPr lvl="1"/>
            <a:endParaRPr lang="nl-BE" dirty="0"/>
          </a:p>
        </p:txBody>
      </p:sp>
    </p:spTree>
    <p:extLst>
      <p:ext uri="{BB962C8B-B14F-4D97-AF65-F5344CB8AC3E}">
        <p14:creationId xmlns:p14="http://schemas.microsoft.com/office/powerpoint/2010/main" val="127220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D1C6-EC0B-1833-07E9-D0D477895D5E}"/>
              </a:ext>
            </a:extLst>
          </p:cNvPr>
          <p:cNvSpPr>
            <a:spLocks noGrp="1"/>
          </p:cNvSpPr>
          <p:nvPr>
            <p:ph type="title"/>
          </p:nvPr>
        </p:nvSpPr>
        <p:spPr>
          <a:xfrm>
            <a:off x="111279" y="34290"/>
            <a:ext cx="6816743" cy="482241"/>
          </a:xfrm>
        </p:spPr>
        <p:txBody>
          <a:bodyPr/>
          <a:lstStyle/>
          <a:p>
            <a:r>
              <a:rPr lang="en-BE" dirty="0">
                <a:solidFill>
                  <a:schemeClr val="bg1"/>
                </a:solidFill>
              </a:rPr>
              <a:t>   </a:t>
            </a:r>
            <a:r>
              <a:rPr lang="nl-BE" dirty="0">
                <a:solidFill>
                  <a:schemeClr val="bg1"/>
                </a:solidFill>
              </a:rPr>
              <a:t>4</a:t>
            </a:r>
            <a:r>
              <a:rPr lang="en-BE" dirty="0">
                <a:solidFill>
                  <a:schemeClr val="bg1"/>
                </a:solidFill>
              </a:rPr>
              <a:t>. </a:t>
            </a:r>
            <a:r>
              <a:rPr lang="nl-BE" dirty="0">
                <a:solidFill>
                  <a:schemeClr val="bg1"/>
                </a:solidFill>
              </a:rPr>
              <a:t>Data </a:t>
            </a:r>
            <a:r>
              <a:rPr lang="nl-BE" dirty="0" err="1">
                <a:solidFill>
                  <a:schemeClr val="bg1"/>
                </a:solidFill>
              </a:rPr>
              <a:t>preparation</a:t>
            </a:r>
            <a:endParaRPr lang="nl-BE" dirty="0">
              <a:solidFill>
                <a:schemeClr val="bg1"/>
              </a:solidFill>
            </a:endParaRPr>
          </a:p>
        </p:txBody>
      </p:sp>
      <p:sp>
        <p:nvSpPr>
          <p:cNvPr id="3" name="Tijdelijke aanduiding voor inhoud 2">
            <a:extLst>
              <a:ext uri="{FF2B5EF4-FFF2-40B4-BE49-F238E27FC236}">
                <a16:creationId xmlns:a16="http://schemas.microsoft.com/office/drawing/2014/main" id="{D7E15264-6369-C6B2-577D-9AFB82D4EAD1}"/>
              </a:ext>
            </a:extLst>
          </p:cNvPr>
          <p:cNvSpPr txBox="1">
            <a:spLocks/>
          </p:cNvSpPr>
          <p:nvPr/>
        </p:nvSpPr>
        <p:spPr>
          <a:xfrm>
            <a:off x="617078" y="1767158"/>
            <a:ext cx="10959404" cy="4145370"/>
          </a:xfrm>
          <a:prstGeom prst="rect">
            <a:avLst/>
          </a:prstGeom>
        </p:spPr>
        <p:txBody>
          <a:bodyPr>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D0D0D"/>
                </a:solidFill>
                <a:latin typeface="Söhne"/>
              </a:rPr>
              <a:t>The data preparation phase covers all activities to construct the final dataset from the initial raw data. This may include table, record, and attribute selection, as well as transformation and cleaning of data.</a:t>
            </a:r>
          </a:p>
          <a:p>
            <a:pPr>
              <a:buFont typeface="Arial" panose="020B0604020202020204" pitchFamily="34" charset="0"/>
              <a:buChar char="•"/>
            </a:pPr>
            <a:r>
              <a:rPr lang="en-US" b="1" dirty="0">
                <a:solidFill>
                  <a:srgbClr val="0D0D0D"/>
                </a:solidFill>
                <a:latin typeface="Söhne"/>
              </a:rPr>
              <a:t>Pre-processing</a:t>
            </a:r>
            <a:r>
              <a:rPr lang="en-US" dirty="0">
                <a:solidFill>
                  <a:srgbClr val="0D0D0D"/>
                </a:solidFill>
                <a:latin typeface="Söhne"/>
              </a:rPr>
              <a:t>: Normalize image sizes, enhance image quality if necessary, and split the data into training, validation, and testing sets.</a:t>
            </a:r>
          </a:p>
          <a:p>
            <a:pPr>
              <a:buFont typeface="Arial" panose="020B0604020202020204" pitchFamily="34" charset="0"/>
              <a:buChar char="•"/>
            </a:pPr>
            <a:r>
              <a:rPr lang="en-US" b="1" dirty="0">
                <a:solidFill>
                  <a:srgbClr val="0D0D0D"/>
                </a:solidFill>
                <a:latin typeface="Söhne"/>
              </a:rPr>
              <a:t>Labeling</a:t>
            </a:r>
            <a:r>
              <a:rPr lang="en-US" dirty="0">
                <a:solidFill>
                  <a:srgbClr val="0D0D0D"/>
                </a:solidFill>
                <a:latin typeface="Söhne"/>
              </a:rPr>
              <a:t>: Ensure each image is correctly labeled with the corresponding failure type and that bounding boxes accurately reflect the areas of failure.</a:t>
            </a:r>
          </a:p>
          <a:p>
            <a:pPr>
              <a:buFont typeface="Arial" panose="020B0604020202020204" pitchFamily="34" charset="0"/>
              <a:buChar char="•"/>
            </a:pPr>
            <a:r>
              <a:rPr lang="en-US" b="1" dirty="0">
                <a:solidFill>
                  <a:srgbClr val="0D0D0D"/>
                </a:solidFill>
                <a:latin typeface="Söhne"/>
              </a:rPr>
              <a:t>Augmentation</a:t>
            </a:r>
            <a:r>
              <a:rPr lang="en-US" dirty="0">
                <a:solidFill>
                  <a:srgbClr val="0D0D0D"/>
                </a:solidFill>
                <a:latin typeface="Söhne"/>
              </a:rPr>
              <a:t>: Consider augmenting your dataset to include more varied conditions (e.g., different lighting, angles).</a:t>
            </a:r>
          </a:p>
          <a:p>
            <a:endParaRPr lang="nl-BE" dirty="0"/>
          </a:p>
        </p:txBody>
      </p:sp>
    </p:spTree>
    <p:extLst>
      <p:ext uri="{BB962C8B-B14F-4D97-AF65-F5344CB8AC3E}">
        <p14:creationId xmlns:p14="http://schemas.microsoft.com/office/powerpoint/2010/main" val="2324355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D1C6-EC0B-1833-07E9-D0D477895D5E}"/>
              </a:ext>
            </a:extLst>
          </p:cNvPr>
          <p:cNvSpPr>
            <a:spLocks noGrp="1"/>
          </p:cNvSpPr>
          <p:nvPr>
            <p:ph type="title"/>
          </p:nvPr>
        </p:nvSpPr>
        <p:spPr>
          <a:xfrm>
            <a:off x="111279" y="34290"/>
            <a:ext cx="6816743" cy="482241"/>
          </a:xfrm>
        </p:spPr>
        <p:txBody>
          <a:bodyPr/>
          <a:lstStyle/>
          <a:p>
            <a:r>
              <a:rPr lang="nl-BE" dirty="0">
                <a:solidFill>
                  <a:schemeClr val="bg1"/>
                </a:solidFill>
              </a:rPr>
              <a:t>5. </a:t>
            </a:r>
            <a:r>
              <a:rPr lang="nl-BE" dirty="0" err="1">
                <a:solidFill>
                  <a:schemeClr val="bg1"/>
                </a:solidFill>
              </a:rPr>
              <a:t>Modeling</a:t>
            </a:r>
            <a:endParaRPr lang="nl-BE" dirty="0">
              <a:solidFill>
                <a:schemeClr val="bg1"/>
              </a:solidFill>
            </a:endParaRPr>
          </a:p>
        </p:txBody>
      </p:sp>
      <p:sp>
        <p:nvSpPr>
          <p:cNvPr id="4" name="Tekstvak 3">
            <a:extLst>
              <a:ext uri="{FF2B5EF4-FFF2-40B4-BE49-F238E27FC236}">
                <a16:creationId xmlns:a16="http://schemas.microsoft.com/office/drawing/2014/main" id="{A7C3F9F0-DE3E-8F1A-0F32-AA3A9C20FA39}"/>
              </a:ext>
            </a:extLst>
          </p:cNvPr>
          <p:cNvSpPr txBox="1"/>
          <p:nvPr/>
        </p:nvSpPr>
        <p:spPr>
          <a:xfrm>
            <a:off x="395056" y="1628986"/>
            <a:ext cx="11279080" cy="1754326"/>
          </a:xfrm>
          <a:prstGeom prst="rect">
            <a:avLst/>
          </a:prstGeom>
          <a:noFill/>
        </p:spPr>
        <p:txBody>
          <a:bodyPr wrap="square">
            <a:spAutoFit/>
          </a:bodyPr>
          <a:lstStyle/>
          <a:p>
            <a:pPr marL="0" indent="0" algn="l">
              <a:buNone/>
            </a:pPr>
            <a:r>
              <a:rPr lang="en-US" b="0" i="0" dirty="0">
                <a:solidFill>
                  <a:srgbClr val="0D0D0D"/>
                </a:solidFill>
                <a:effectLst/>
                <a:latin typeface="Söhne"/>
              </a:rPr>
              <a:t>In this phase, various modeling techniques are selected and applied, and their parameters are calibrated to optimal values.</a:t>
            </a:r>
          </a:p>
          <a:p>
            <a:pPr marL="342900" indent="-342900" algn="l">
              <a:buFont typeface="Arial" panose="020B0604020202020204" pitchFamily="34" charset="0"/>
              <a:buChar char="•"/>
            </a:pPr>
            <a:r>
              <a:rPr lang="en-US" b="1" i="0" dirty="0">
                <a:solidFill>
                  <a:srgbClr val="0D0D0D"/>
                </a:solidFill>
                <a:effectLst/>
                <a:latin typeface="Söhne"/>
              </a:rPr>
              <a:t>Algorithm Selection</a:t>
            </a:r>
            <a:r>
              <a:rPr lang="en-US" b="0" i="0" dirty="0">
                <a:solidFill>
                  <a:srgbClr val="0D0D0D"/>
                </a:solidFill>
                <a:effectLst/>
                <a:latin typeface="Söhne"/>
              </a:rPr>
              <a:t>: Choose appropriate object detection algorithms (e.g., Faster R-CNN, YOLO, SSD).</a:t>
            </a:r>
          </a:p>
          <a:p>
            <a:pPr marL="342900" indent="-342900" algn="l">
              <a:buFont typeface="Arial" panose="020B0604020202020204" pitchFamily="34" charset="0"/>
              <a:buChar char="•"/>
            </a:pPr>
            <a:r>
              <a:rPr lang="en-US" b="1" i="0" dirty="0">
                <a:solidFill>
                  <a:srgbClr val="0D0D0D"/>
                </a:solidFill>
                <a:effectLst/>
                <a:latin typeface="Söhne"/>
              </a:rPr>
              <a:t>Training</a:t>
            </a:r>
            <a:r>
              <a:rPr lang="en-US" b="0" i="0" dirty="0">
                <a:solidFill>
                  <a:srgbClr val="0D0D0D"/>
                </a:solidFill>
                <a:effectLst/>
                <a:latin typeface="Söhne"/>
              </a:rPr>
              <a:t>: Train models using your prepared dataset, ensuring that you use cross-validation or a similar technique to avoid overfitting.</a:t>
            </a:r>
          </a:p>
          <a:p>
            <a:pPr marL="342900" indent="-342900" algn="l">
              <a:buFont typeface="Arial" panose="020B0604020202020204" pitchFamily="34" charset="0"/>
              <a:buChar char="•"/>
            </a:pPr>
            <a:r>
              <a:rPr lang="en-US" b="1" i="0" dirty="0">
                <a:solidFill>
                  <a:srgbClr val="0D0D0D"/>
                </a:solidFill>
                <a:effectLst/>
                <a:latin typeface="Söhne"/>
              </a:rPr>
              <a:t>Tuning</a:t>
            </a:r>
            <a:r>
              <a:rPr lang="en-US" b="0" i="0" dirty="0">
                <a:solidFill>
                  <a:srgbClr val="0D0D0D"/>
                </a:solidFill>
                <a:effectLst/>
                <a:latin typeface="Söhne"/>
              </a:rPr>
              <a:t>: Adjust parameters and algorithms based on the performance on the validation set.</a:t>
            </a:r>
          </a:p>
        </p:txBody>
      </p:sp>
    </p:spTree>
    <p:extLst>
      <p:ext uri="{BB962C8B-B14F-4D97-AF65-F5344CB8AC3E}">
        <p14:creationId xmlns:p14="http://schemas.microsoft.com/office/powerpoint/2010/main" val="4071013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D1C6-EC0B-1833-07E9-D0D477895D5E}"/>
              </a:ext>
            </a:extLst>
          </p:cNvPr>
          <p:cNvSpPr>
            <a:spLocks noGrp="1"/>
          </p:cNvSpPr>
          <p:nvPr>
            <p:ph type="title"/>
          </p:nvPr>
        </p:nvSpPr>
        <p:spPr>
          <a:xfrm>
            <a:off x="111279" y="34290"/>
            <a:ext cx="6816743" cy="482241"/>
          </a:xfrm>
        </p:spPr>
        <p:txBody>
          <a:bodyPr/>
          <a:lstStyle/>
          <a:p>
            <a:r>
              <a:rPr lang="en-BE" dirty="0">
                <a:solidFill>
                  <a:schemeClr val="bg1"/>
                </a:solidFill>
              </a:rPr>
              <a:t>   </a:t>
            </a:r>
            <a:r>
              <a:rPr lang="nl-BE" dirty="0">
                <a:solidFill>
                  <a:schemeClr val="bg1"/>
                </a:solidFill>
              </a:rPr>
              <a:t>6</a:t>
            </a:r>
            <a:r>
              <a:rPr lang="en-BE" dirty="0">
                <a:solidFill>
                  <a:schemeClr val="bg1"/>
                </a:solidFill>
              </a:rPr>
              <a:t>. </a:t>
            </a:r>
            <a:r>
              <a:rPr lang="nl-BE" dirty="0">
                <a:solidFill>
                  <a:schemeClr val="bg1"/>
                </a:solidFill>
              </a:rPr>
              <a:t>Evaluation</a:t>
            </a:r>
          </a:p>
        </p:txBody>
      </p:sp>
      <p:sp>
        <p:nvSpPr>
          <p:cNvPr id="4" name="Tekstvak 3">
            <a:extLst>
              <a:ext uri="{FF2B5EF4-FFF2-40B4-BE49-F238E27FC236}">
                <a16:creationId xmlns:a16="http://schemas.microsoft.com/office/drawing/2014/main" id="{83C851C8-7A09-A237-7B1D-8E5E95890FBD}"/>
              </a:ext>
            </a:extLst>
          </p:cNvPr>
          <p:cNvSpPr txBox="1"/>
          <p:nvPr/>
        </p:nvSpPr>
        <p:spPr>
          <a:xfrm>
            <a:off x="656947" y="1779908"/>
            <a:ext cx="10706470" cy="1754326"/>
          </a:xfrm>
          <a:prstGeom prst="rect">
            <a:avLst/>
          </a:prstGeom>
          <a:noFill/>
        </p:spPr>
        <p:txBody>
          <a:bodyPr wrap="square">
            <a:spAutoFit/>
          </a:bodyPr>
          <a:lstStyle/>
          <a:p>
            <a:pPr marL="0" indent="0" algn="l">
              <a:buNone/>
            </a:pPr>
            <a:r>
              <a:rPr lang="en-US" b="0" i="0" dirty="0">
                <a:solidFill>
                  <a:srgbClr val="0D0D0D"/>
                </a:solidFill>
                <a:effectLst/>
                <a:latin typeface="Söhne"/>
              </a:rPr>
              <a:t>After modeling, you need to thoroughly evaluate the model and review the steps executed to construct the model to be certain it properly achieves the business objectives.</a:t>
            </a:r>
          </a:p>
          <a:p>
            <a:pPr marL="285750" indent="-285750" algn="l">
              <a:buFont typeface="Arial" panose="020B0604020202020204" pitchFamily="34" charset="0"/>
              <a:buChar char="•"/>
            </a:pPr>
            <a:r>
              <a:rPr lang="en-US" b="1" i="0" dirty="0">
                <a:solidFill>
                  <a:srgbClr val="0D0D0D"/>
                </a:solidFill>
                <a:effectLst/>
                <a:latin typeface="Söhne"/>
              </a:rPr>
              <a:t>Performance Metrics</a:t>
            </a:r>
            <a:r>
              <a:rPr lang="en-US" b="0" i="0" dirty="0">
                <a:solidFill>
                  <a:srgbClr val="0D0D0D"/>
                </a:solidFill>
                <a:effectLst/>
                <a:latin typeface="Söhne"/>
              </a:rPr>
              <a:t>: Use metrics like precision, recall, F1 score, and accuracy specifically for object detection tasks.</a:t>
            </a:r>
          </a:p>
          <a:p>
            <a:pPr marL="285750" indent="-285750" algn="l">
              <a:buFont typeface="Arial" panose="020B0604020202020204" pitchFamily="34" charset="0"/>
              <a:buChar char="•"/>
            </a:pPr>
            <a:r>
              <a:rPr lang="en-US" b="1" i="0" dirty="0">
                <a:solidFill>
                  <a:srgbClr val="0D0D0D"/>
                </a:solidFill>
                <a:effectLst/>
                <a:latin typeface="Söhne"/>
              </a:rPr>
              <a:t>Review</a:t>
            </a:r>
            <a:r>
              <a:rPr lang="en-US" b="0" i="0" dirty="0">
                <a:solidFill>
                  <a:srgbClr val="0D0D0D"/>
                </a:solidFill>
                <a:effectLst/>
                <a:latin typeface="Söhne"/>
              </a:rPr>
              <a:t>: Assess if the business objectives are met and if there are any factors that could affect the model's deployment and performance.</a:t>
            </a:r>
          </a:p>
        </p:txBody>
      </p:sp>
    </p:spTree>
    <p:extLst>
      <p:ext uri="{BB962C8B-B14F-4D97-AF65-F5344CB8AC3E}">
        <p14:creationId xmlns:p14="http://schemas.microsoft.com/office/powerpoint/2010/main" val="415350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D1C6-EC0B-1833-07E9-D0D477895D5E}"/>
              </a:ext>
            </a:extLst>
          </p:cNvPr>
          <p:cNvSpPr>
            <a:spLocks noGrp="1"/>
          </p:cNvSpPr>
          <p:nvPr>
            <p:ph type="title"/>
          </p:nvPr>
        </p:nvSpPr>
        <p:spPr>
          <a:xfrm>
            <a:off x="111279" y="34290"/>
            <a:ext cx="6816743" cy="482241"/>
          </a:xfrm>
        </p:spPr>
        <p:txBody>
          <a:bodyPr/>
          <a:lstStyle/>
          <a:p>
            <a:r>
              <a:rPr lang="en-BE" dirty="0">
                <a:solidFill>
                  <a:schemeClr val="bg1"/>
                </a:solidFill>
              </a:rPr>
              <a:t>   </a:t>
            </a:r>
            <a:r>
              <a:rPr lang="nl-BE" dirty="0">
                <a:solidFill>
                  <a:schemeClr val="bg1"/>
                </a:solidFill>
              </a:rPr>
              <a:t>7</a:t>
            </a:r>
            <a:r>
              <a:rPr lang="en-BE" dirty="0">
                <a:solidFill>
                  <a:schemeClr val="bg1"/>
                </a:solidFill>
              </a:rPr>
              <a:t>. </a:t>
            </a:r>
            <a:r>
              <a:rPr lang="nl-BE" dirty="0">
                <a:solidFill>
                  <a:schemeClr val="bg1"/>
                </a:solidFill>
              </a:rPr>
              <a:t>Deployment</a:t>
            </a:r>
          </a:p>
        </p:txBody>
      </p:sp>
      <p:sp>
        <p:nvSpPr>
          <p:cNvPr id="3" name="Tijdelijke aanduiding voor inhoud 2">
            <a:extLst>
              <a:ext uri="{FF2B5EF4-FFF2-40B4-BE49-F238E27FC236}">
                <a16:creationId xmlns:a16="http://schemas.microsoft.com/office/drawing/2014/main" id="{F1092799-D430-7E02-F377-1AEA93613EC7}"/>
              </a:ext>
            </a:extLst>
          </p:cNvPr>
          <p:cNvSpPr txBox="1">
            <a:spLocks/>
          </p:cNvSpPr>
          <p:nvPr/>
        </p:nvSpPr>
        <p:spPr>
          <a:xfrm>
            <a:off x="625956" y="1703693"/>
            <a:ext cx="10932770" cy="4386389"/>
          </a:xfrm>
          <a:prstGeom prst="rect">
            <a:avLst/>
          </a:prstGeom>
        </p:spPr>
        <p:txBody>
          <a:bodyPr>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D0D0D"/>
                </a:solidFill>
                <a:latin typeface="Söhne"/>
              </a:rPr>
              <a:t>The deployment phase involves the implementation of the model into a real business environment to start getting insights and making actionable decisions based on its predictions.</a:t>
            </a:r>
          </a:p>
          <a:p>
            <a:pPr marL="342900" indent="-342900">
              <a:buFont typeface="Arial" panose="020B0604020202020204" pitchFamily="34" charset="0"/>
              <a:buChar char="•"/>
            </a:pPr>
            <a:r>
              <a:rPr lang="en-US" b="1" dirty="0">
                <a:solidFill>
                  <a:srgbClr val="0D0D0D"/>
                </a:solidFill>
                <a:latin typeface="Söhne"/>
              </a:rPr>
              <a:t>Integration</a:t>
            </a:r>
            <a:r>
              <a:rPr lang="en-US" dirty="0">
                <a:solidFill>
                  <a:srgbClr val="0D0D0D"/>
                </a:solidFill>
                <a:latin typeface="Söhne"/>
              </a:rPr>
              <a:t>: Integrate the model into the maintenance workflow for high voltage towers.</a:t>
            </a:r>
          </a:p>
          <a:p>
            <a:pPr marL="342900" indent="-342900">
              <a:buFont typeface="Arial" panose="020B0604020202020204" pitchFamily="34" charset="0"/>
              <a:buChar char="•"/>
            </a:pPr>
            <a:r>
              <a:rPr lang="en-US" b="1" dirty="0">
                <a:solidFill>
                  <a:srgbClr val="0D0D0D"/>
                </a:solidFill>
                <a:latin typeface="Söhne"/>
              </a:rPr>
              <a:t>Monitoring and Maintenance</a:t>
            </a:r>
            <a:r>
              <a:rPr lang="en-US" dirty="0">
                <a:solidFill>
                  <a:srgbClr val="0D0D0D"/>
                </a:solidFill>
                <a:latin typeface="Söhne"/>
              </a:rPr>
              <a:t>: Regularly evaluate the model's performance and update it with new data.</a:t>
            </a:r>
          </a:p>
          <a:p>
            <a:pPr marL="342900" indent="-342900">
              <a:buFont typeface="Arial" panose="020B0604020202020204" pitchFamily="34" charset="0"/>
              <a:buChar char="•"/>
            </a:pPr>
            <a:r>
              <a:rPr lang="en-US" b="1" dirty="0">
                <a:solidFill>
                  <a:srgbClr val="0D0D0D"/>
                </a:solidFill>
                <a:latin typeface="Söhne"/>
              </a:rPr>
              <a:t>Feedback Loop</a:t>
            </a:r>
            <a:r>
              <a:rPr lang="en-US" dirty="0">
                <a:solidFill>
                  <a:srgbClr val="0D0D0D"/>
                </a:solidFill>
                <a:latin typeface="Söhne"/>
              </a:rPr>
              <a:t>: Establish a mechanism for feedback from the maintenance team to continuously improve the model.</a:t>
            </a:r>
          </a:p>
          <a:p>
            <a:endParaRPr lang="nl-BE" dirty="0"/>
          </a:p>
        </p:txBody>
      </p:sp>
    </p:spTree>
    <p:extLst>
      <p:ext uri="{BB962C8B-B14F-4D97-AF65-F5344CB8AC3E}">
        <p14:creationId xmlns:p14="http://schemas.microsoft.com/office/powerpoint/2010/main" val="267922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Capgemini 2022">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Capgemini 2022" id="{7BDCA958-6594-4443-AFF4-A41DCAF9DF58}" vid="{49FD4AD4-5DDF-4972-844E-FDAFAE26FF48}"/>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24E8B69B0C0342B3070D933EBA2430" ma:contentTypeVersion="4" ma:contentTypeDescription="Create a new document." ma:contentTypeScope="" ma:versionID="0fde9c0f97483817a1dcd702581a752a">
  <xsd:schema xmlns:xsd="http://www.w3.org/2001/XMLSchema" xmlns:xs="http://www.w3.org/2001/XMLSchema" xmlns:p="http://schemas.microsoft.com/office/2006/metadata/properties" xmlns:ns2="867ce23b-f231-47bf-bccd-3218aa3f2cf8" targetNamespace="http://schemas.microsoft.com/office/2006/metadata/properties" ma:root="true" ma:fieldsID="e0d16638531cd032922e4c2bf7476503" ns2:_="">
    <xsd:import namespace="867ce23b-f231-47bf-bccd-3218aa3f2cf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7ce23b-f231-47bf-bccd-3218aa3f2c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8F7557-7261-47B3-BBC5-2DBE3A9EE00D}">
  <ds:schemaRefs>
    <ds:schemaRef ds:uri="http://schemas.microsoft.com/sharepoint/v3/contenttype/forms"/>
  </ds:schemaRefs>
</ds:datastoreItem>
</file>

<file path=customXml/itemProps2.xml><?xml version="1.0" encoding="utf-8"?>
<ds:datastoreItem xmlns:ds="http://schemas.openxmlformats.org/officeDocument/2006/customXml" ds:itemID="{4E5F4C43-F5D4-4AE7-BD08-B2143F5F3EF7}">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867ce23b-f231-47bf-bccd-3218aa3f2cf8"/>
    <ds:schemaRef ds:uri="http://purl.org/dc/elements/1.1/"/>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03105162-7085-4888-B16C-1FD94369B2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7ce23b-f231-47bf-bccd-3218aa3f2c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913</Words>
  <Application>Microsoft Office PowerPoint</Application>
  <PresentationFormat>Breedbeeld</PresentationFormat>
  <Paragraphs>74</Paragraphs>
  <Slides>14</Slides>
  <Notes>1</Notes>
  <HiddenSlides>0</HiddenSlides>
  <MMClips>0</MMClips>
  <ScaleCrop>false</ScaleCrop>
  <HeadingPairs>
    <vt:vector size="6" baseType="variant">
      <vt:variant>
        <vt:lpstr>Gebruikte lettertypen</vt:lpstr>
      </vt:variant>
      <vt:variant>
        <vt:i4>9</vt:i4>
      </vt:variant>
      <vt:variant>
        <vt:lpstr>Thema</vt:lpstr>
      </vt:variant>
      <vt:variant>
        <vt:i4>1</vt:i4>
      </vt:variant>
      <vt:variant>
        <vt:lpstr>Diatitels</vt:lpstr>
      </vt:variant>
      <vt:variant>
        <vt:i4>14</vt:i4>
      </vt:variant>
    </vt:vector>
  </HeadingPairs>
  <TitlesOfParts>
    <vt:vector size="24" baseType="lpstr">
      <vt:lpstr>Arial</vt:lpstr>
      <vt:lpstr>Calibri</vt:lpstr>
      <vt:lpstr>Courier New</vt:lpstr>
      <vt:lpstr>Söhne</vt:lpstr>
      <vt:lpstr>Ubuntu</vt:lpstr>
      <vt:lpstr>Ubuntu Light</vt:lpstr>
      <vt:lpstr>Ubuntu Medium</vt:lpstr>
      <vt:lpstr>Verdana</vt:lpstr>
      <vt:lpstr>Wingdings</vt:lpstr>
      <vt:lpstr>Capgemini 2022</vt:lpstr>
      <vt:lpstr>HV Tower Monitoring</vt:lpstr>
      <vt:lpstr>Agenda</vt:lpstr>
      <vt:lpstr>  1. Methodology</vt:lpstr>
      <vt:lpstr>   2. Business Understanding</vt:lpstr>
      <vt:lpstr>   3. Data Understanding</vt:lpstr>
      <vt:lpstr>   4. Data preparation</vt:lpstr>
      <vt:lpstr>5. Modeling</vt:lpstr>
      <vt:lpstr>   6. Evaluation</vt:lpstr>
      <vt:lpstr>   7. Deployment</vt:lpstr>
      <vt:lpstr>PowerPoint-presentatie</vt:lpstr>
      <vt:lpstr>   8. Open Questions: environment</vt:lpstr>
      <vt:lpstr>   8. Open Questions: Dataset</vt:lpstr>
      <vt:lpstr>   8. Open Questions: Coding</vt:lpstr>
      <vt:lpstr>   9. Errors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Van Ranst, Natalie</dc:creator>
  <cp:lastModifiedBy>Steven Dierick</cp:lastModifiedBy>
  <cp:revision>48</cp:revision>
  <dcterms:created xsi:type="dcterms:W3CDTF">2019-04-29T16:22:06Z</dcterms:created>
  <dcterms:modified xsi:type="dcterms:W3CDTF">2024-03-29T14:55:39Z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0x0101007024E8B69B0C0342B3070D933EBA2430</vt:lpwstr>
  </property>
</Properties>
</file>