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4" r:id="rId4"/>
  </p:sldMasterIdLst>
  <p:notesMasterIdLst>
    <p:notesMasterId r:id="rId16"/>
  </p:notesMasterIdLst>
  <p:handoutMasterIdLst>
    <p:handoutMasterId r:id="rId17"/>
  </p:handoutMasterIdLst>
  <p:sldIdLst>
    <p:sldId id="296" r:id="rId5"/>
    <p:sldId id="2076136947" r:id="rId6"/>
    <p:sldId id="2076136955" r:id="rId7"/>
    <p:sldId id="2076136948" r:id="rId8"/>
    <p:sldId id="2076136950" r:id="rId9"/>
    <p:sldId id="2076136956" r:id="rId10"/>
    <p:sldId id="2076136957" r:id="rId11"/>
    <p:sldId id="2076136958" r:id="rId12"/>
    <p:sldId id="2076136959" r:id="rId13"/>
    <p:sldId id="2076136954" r:id="rId14"/>
    <p:sldId id="2076136960" r:id="rId15"/>
  </p:sldIdLst>
  <p:sldSz cx="12192000" cy="6858000"/>
  <p:notesSz cx="6858000" cy="9144000"/>
  <p:custDataLst>
    <p:tags r:id="rId18"/>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n Ranst, Natalie" initials="VRN" lastIdx="1" clrIdx="0">
    <p:extLst>
      <p:ext uri="{19B8F6BF-5375-455C-9EA6-DF929625EA0E}">
        <p15:presenceInfo xmlns:p15="http://schemas.microsoft.com/office/powerpoint/2012/main" userId="S::natalie.van-ranst@capgemini.com::0f18c9b6-3633-483c-bdd6-d35ade36407a" providerId="AD"/>
      </p:ext>
    </p:extLst>
  </p:cmAuthor>
  <p:cmAuthor id="2" name="van Renterghem, Wouter" initials="vRW" lastIdx="1" clrIdx="1">
    <p:extLst>
      <p:ext uri="{19B8F6BF-5375-455C-9EA6-DF929625EA0E}">
        <p15:presenceInfo xmlns:p15="http://schemas.microsoft.com/office/powerpoint/2012/main" userId="S::wouter.van.renterghem@capgemini.com::9b369249-f1a5-4ed8-92bf-ba5274ab83e9" providerId="AD"/>
      </p:ext>
    </p:extLst>
  </p:cmAuthor>
  <p:cmAuthor id="3" name="Van Der Auwera, Els" initials="VDAE" lastIdx="1" clrIdx="2">
    <p:extLst>
      <p:ext uri="{19B8F6BF-5375-455C-9EA6-DF929625EA0E}">
        <p15:presenceInfo xmlns:p15="http://schemas.microsoft.com/office/powerpoint/2012/main" userId="S::els.van.der.auwera@capgemini.com::1adc62c1-d252-4493-a1b5-5d8f9d7fcf2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AD"/>
    <a:srgbClr val="0C85AC"/>
    <a:srgbClr val="E7E7E7"/>
    <a:srgbClr val="CBCBCB"/>
    <a:srgbClr val="232323"/>
    <a:srgbClr val="7F7F7F"/>
    <a:srgbClr val="88D5ED"/>
    <a:srgbClr val="12ABDB"/>
    <a:srgbClr val="00C37B"/>
    <a:srgbClr val="15636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84816" autoAdjust="0"/>
  </p:normalViewPr>
  <p:slideViewPr>
    <p:cSldViewPr snapToGrid="0">
      <p:cViewPr varScale="1">
        <p:scale>
          <a:sx n="155" d="100"/>
          <a:sy n="155" d="100"/>
        </p:scale>
        <p:origin x="156" y="138"/>
      </p:cViewPr>
      <p:guideLst>
        <p:guide orient="horz" pos="2341"/>
        <p:guide pos="3659"/>
      </p:guideLst>
    </p:cSldViewPr>
  </p:slideViewPr>
  <p:notesTextViewPr>
    <p:cViewPr>
      <p:scale>
        <a:sx n="1" d="1"/>
        <a:sy n="1" d="1"/>
      </p:scale>
      <p:origin x="0" y="0"/>
    </p:cViewPr>
  </p:notesTextViewPr>
  <p:notesViewPr>
    <p:cSldViewPr snapToGrid="0">
      <p:cViewPr varScale="1">
        <p:scale>
          <a:sx n="122" d="100"/>
          <a:sy n="122" d="100"/>
        </p:scale>
        <p:origin x="4998" y="12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28/03/2024</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‹nr.›</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28/03/2024</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‹nr.›</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1</a:t>
            </a:fld>
            <a:endParaRPr lang="pt-BR"/>
          </a:p>
        </p:txBody>
      </p:sp>
    </p:spTree>
    <p:extLst>
      <p:ext uri="{BB962C8B-B14F-4D97-AF65-F5344CB8AC3E}">
        <p14:creationId xmlns:p14="http://schemas.microsoft.com/office/powerpoint/2010/main" val="18144343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8" Type="http://schemas.openxmlformats.org/officeDocument/2006/relationships/hyperlink" Target="http://www.slideshare.net/capgemini" TargetMode="External"/><Relationship Id="rId13"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0.png"/><Relationship Id="rId12" Type="http://schemas.openxmlformats.org/officeDocument/2006/relationships/hyperlink" Target="http://www.youtube.com/capgeminimedia" TargetMode="External"/><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hyperlink" Target="http://www.linkedin.com/company/capgemini" TargetMode="External"/><Relationship Id="rId11" Type="http://schemas.openxmlformats.org/officeDocument/2006/relationships/image" Target="../media/image12.png"/><Relationship Id="rId5" Type="http://schemas.openxmlformats.org/officeDocument/2006/relationships/image" Target="../media/image9.png"/><Relationship Id="rId10" Type="http://schemas.openxmlformats.org/officeDocument/2006/relationships/hyperlink" Target="http://www.twitter.com/capgemini" TargetMode="External"/><Relationship Id="rId4" Type="http://schemas.openxmlformats.org/officeDocument/2006/relationships/hyperlink" Target="http://www.facebook.com/capgemini" TargetMode="External"/><Relationship Id="rId9" Type="http://schemas.openxmlformats.org/officeDocument/2006/relationships/image" Target="../media/image11.png"/></Relationships>
</file>

<file path=ppt/slideLayouts/_rels/slideLayout28.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2.png"/><Relationship Id="rId3" Type="http://schemas.openxmlformats.org/officeDocument/2006/relationships/hyperlink" Target="http://www.facebook.com/capgemini" TargetMode="External"/><Relationship Id="rId7" Type="http://schemas.openxmlformats.org/officeDocument/2006/relationships/hyperlink" Target="http://www.slideshare.net/capgemini" TargetMode="External"/><Relationship Id="rId12"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0.png"/><Relationship Id="rId11" Type="http://schemas.openxmlformats.org/officeDocument/2006/relationships/hyperlink" Target="http://www.youtube.com/capgeminimedia" TargetMode="External"/><Relationship Id="rId5" Type="http://schemas.openxmlformats.org/officeDocument/2006/relationships/hyperlink" Target="http://www.linkedin.com/company/capgemini" TargetMode="External"/><Relationship Id="rId10" Type="http://schemas.openxmlformats.org/officeDocument/2006/relationships/image" Target="../media/image12.png"/><Relationship Id="rId4" Type="http://schemas.openxmlformats.org/officeDocument/2006/relationships/image" Target="../media/image9.png"/><Relationship Id="rId9" Type="http://schemas.openxmlformats.org/officeDocument/2006/relationships/hyperlink" Target="http://www.twitter.com/capgemini" TargetMode="Externa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Master" Target="../slideMasters/slideMaster1.xml"/><Relationship Id="rId4" Type="http://schemas.openxmlformats.org/officeDocument/2006/relationships/image" Target="../media/image16.sv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18.png"/><Relationship Id="rId3" Type="http://schemas.openxmlformats.org/officeDocument/2006/relationships/image" Target="../media/image10.png"/><Relationship Id="rId7" Type="http://schemas.openxmlformats.org/officeDocument/2006/relationships/image" Target="../media/image12.png"/><Relationship Id="rId12" Type="http://schemas.openxmlformats.org/officeDocument/2006/relationships/image" Target="../media/image8.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11.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13.png"/><Relationship Id="rId14" Type="http://schemas.openxmlformats.org/officeDocument/2006/relationships/image" Target="../media/image19.svg"/></Relationships>
</file>

<file path=ppt/slideLayouts/_rels/slideLayout34.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8.png"/><Relationship Id="rId3" Type="http://schemas.openxmlformats.org/officeDocument/2006/relationships/hyperlink" Target="http://www.linkedin.com/company/capgemini" TargetMode="External"/><Relationship Id="rId7" Type="http://schemas.openxmlformats.org/officeDocument/2006/relationships/hyperlink" Target="http://www.twitter.com/capgemini" TargetMode="External"/><Relationship Id="rId12"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hyperlink" Target="http://www.facebook.com/capgemini" TargetMode="External"/><Relationship Id="rId5" Type="http://schemas.openxmlformats.org/officeDocument/2006/relationships/hyperlink" Target="http://www.slideshare.net/capgemini" TargetMode="External"/><Relationship Id="rId10" Type="http://schemas.openxmlformats.org/officeDocument/2006/relationships/image" Target="../media/image13.png"/><Relationship Id="rId4" Type="http://schemas.openxmlformats.org/officeDocument/2006/relationships/image" Target="../media/image10.png"/><Relationship Id="rId9" Type="http://schemas.openxmlformats.org/officeDocument/2006/relationships/hyperlink" Target="http://www.youtube.com/capgeminimedia" TargetMode="External"/><Relationship Id="rId14" Type="http://schemas.openxmlformats.org/officeDocument/2006/relationships/image" Target="../media/image19.sv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1">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mn-lt"/>
              </a:defRPr>
            </a:lvl1pPr>
          </a:lstStyle>
          <a:p>
            <a:r>
              <a:rPr lang="en-US"/>
              <a:t>Click to edit Master title style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pic>
        <p:nvPicPr>
          <p:cNvPr id="4" name="Picture 3">
            <a:extLst>
              <a:ext uri="{FF2B5EF4-FFF2-40B4-BE49-F238E27FC236}">
                <a16:creationId xmlns:a16="http://schemas.microsoft.com/office/drawing/2014/main" id="{A77FD401-80FC-05C2-3981-1CAE66A17FF7}"/>
              </a:ext>
            </a:extLst>
          </p:cNvPr>
          <p:cNvPicPr>
            <a:picLocks noChangeAspect="1"/>
          </p:cNvPicPr>
          <p:nvPr userDrawn="1"/>
        </p:nvPicPr>
        <p:blipFill rotWithShape="1">
          <a:blip r:embed="rId2"/>
          <a:srcRect t="33364" b="29539"/>
          <a:stretch/>
        </p:blipFill>
        <p:spPr>
          <a:xfrm>
            <a:off x="9033143" y="380268"/>
            <a:ext cx="2952750" cy="575953"/>
          </a:xfrm>
          <a:prstGeom prst="rect">
            <a:avLst/>
          </a:prstGeom>
        </p:spPr>
      </p:pic>
    </p:spTree>
    <p:extLst>
      <p:ext uri="{BB962C8B-B14F-4D97-AF65-F5344CB8AC3E}">
        <p14:creationId xmlns:p14="http://schemas.microsoft.com/office/powerpoint/2010/main" val="203817707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ubtitle and content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
        <p:nvSpPr>
          <p:cNvPr id="5" name="Espace réservé du texte 4"/>
          <p:cNvSpPr>
            <a:spLocks noGrp="1"/>
          </p:cNvSpPr>
          <p:nvPr>
            <p:ph type="body" sz="quarter" idx="11" hasCustomPrompt="1"/>
          </p:nvPr>
        </p:nvSpPr>
        <p:spPr>
          <a:xfrm>
            <a:off x="404813" y="1327150"/>
            <a:ext cx="11379200" cy="307777"/>
          </a:xfrm>
          <a:prstGeom prst="rect">
            <a:avLst/>
          </a:prstGeom>
        </p:spPr>
        <p:txBody>
          <a:bodyPr>
            <a:spAutoFit/>
          </a:bodyPr>
          <a:lstStyle>
            <a:lvl1pPr>
              <a:defRPr>
                <a:solidFill>
                  <a:schemeClr val="accent1"/>
                </a:solidFill>
              </a:defRPr>
            </a:lvl1pPr>
          </a:lstStyle>
          <a:p>
            <a:pPr lvl="0"/>
            <a:r>
              <a:rPr lang="en-US"/>
              <a:t>Click to edit Master subtitle styles</a:t>
            </a:r>
          </a:p>
        </p:txBody>
      </p:sp>
      <p:sp>
        <p:nvSpPr>
          <p:cNvPr id="4" name="Text Placeholder 3"/>
          <p:cNvSpPr>
            <a:spLocks noGrp="1"/>
          </p:cNvSpPr>
          <p:nvPr>
            <p:ph type="body" sz="quarter" idx="10"/>
          </p:nvPr>
        </p:nvSpPr>
        <p:spPr>
          <a:xfrm>
            <a:off x="404812" y="1899138"/>
            <a:ext cx="11379201" cy="4570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8754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
        <p:nvSpPr>
          <p:cNvPr id="5" name="Espace réservé du texte 4"/>
          <p:cNvSpPr>
            <a:spLocks noGrp="1"/>
          </p:cNvSpPr>
          <p:nvPr>
            <p:ph type="body" sz="quarter" idx="11" hasCustomPrompt="1"/>
          </p:nvPr>
        </p:nvSpPr>
        <p:spPr>
          <a:xfrm>
            <a:off x="404813" y="1327150"/>
            <a:ext cx="11379200" cy="307777"/>
          </a:xfrm>
          <a:prstGeom prst="rect">
            <a:avLst/>
          </a:prstGeom>
        </p:spPr>
        <p:txBody>
          <a:bodyPr>
            <a:spAutoFit/>
          </a:bodyPr>
          <a:lstStyle>
            <a:lvl1pPr>
              <a:defRPr>
                <a:solidFill>
                  <a:schemeClr val="accent1"/>
                </a:solidFill>
              </a:defRPr>
            </a:lvl1pPr>
          </a:lstStyle>
          <a:p>
            <a:pPr lvl="0"/>
            <a:r>
              <a:rPr lang="en-US"/>
              <a:t>Click to edit Master subtitle styles</a:t>
            </a:r>
          </a:p>
        </p:txBody>
      </p:sp>
    </p:spTree>
    <p:extLst>
      <p:ext uri="{BB962C8B-B14F-4D97-AF65-F5344CB8AC3E}">
        <p14:creationId xmlns:p14="http://schemas.microsoft.com/office/powerpoint/2010/main" val="2825968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0070AD"/>
                </a:solidFill>
                <a:latin typeface="+mn-lt"/>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0070AD"/>
                </a:solidFill>
                <a:latin typeface="+mn-lt"/>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87057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3 columns 1">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chemeClr val="accent1"/>
                </a:solidFill>
                <a:latin typeface="+mn-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0"/>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chemeClr val="accent1"/>
                </a:solidFill>
                <a:latin typeface="+mn-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0"/>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chemeClr val="accent1"/>
                </a:solidFill>
                <a:latin typeface="+mn-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656992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3 columns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a:p>
        </p:txBody>
      </p:sp>
      <p:sp>
        <p:nvSpPr>
          <p:cNvPr id="13" name="Rectangle 12">
            <a:extLst>
              <a:ext uri="{FF2B5EF4-FFF2-40B4-BE49-F238E27FC236}">
                <a16:creationId xmlns:a16="http://schemas.microsoft.com/office/drawing/2014/main" id="{7B9A63D1-B6C5-4F10-ABD1-7445EB2D8ADC}"/>
              </a:ext>
            </a:extLst>
          </p:cNvPr>
          <p:cNvSpPr/>
          <p:nvPr/>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Rectangle 13">
            <a:extLst>
              <a:ext uri="{FF2B5EF4-FFF2-40B4-BE49-F238E27FC236}">
                <a16:creationId xmlns:a16="http://schemas.microsoft.com/office/drawing/2014/main" id="{A69DEBB0-4052-42E9-B8A1-20FEA957F747}"/>
              </a:ext>
            </a:extLst>
          </p:cNvPr>
          <p:cNvSpPr/>
          <p:nvPr/>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336B7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336B7D"/>
              </a:buClr>
              <a:defRPr sz="1400"/>
            </a:lvl2pPr>
            <a:lvl3pPr>
              <a:lnSpc>
                <a:spcPct val="100000"/>
              </a:lnSpc>
              <a:spcBef>
                <a:spcPts val="0"/>
              </a:spcBef>
              <a:buClr>
                <a:srgbClr val="336B7D"/>
              </a:buClr>
              <a:defRPr sz="1400"/>
            </a:lvl3pPr>
            <a:lvl4pPr>
              <a:lnSpc>
                <a:spcPct val="100000"/>
              </a:lnSpc>
              <a:spcBef>
                <a:spcPts val="0"/>
              </a:spcBef>
              <a:buClr>
                <a:srgbClr val="336B7D"/>
              </a:buClr>
              <a:defRPr sz="1400"/>
            </a:lvl4pPr>
            <a:lvl5pPr>
              <a:lnSpc>
                <a:spcPct val="100000"/>
              </a:lnSpc>
              <a:spcBef>
                <a:spcPts val="0"/>
              </a:spcBef>
              <a:buClr>
                <a:srgbClr val="336B7D"/>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Rectangle 14">
            <a:extLst>
              <a:ext uri="{FF2B5EF4-FFF2-40B4-BE49-F238E27FC236}">
                <a16:creationId xmlns:a16="http://schemas.microsoft.com/office/drawing/2014/main" id="{270917E2-630D-4941-BA4B-7EB65D4A7850}"/>
              </a:ext>
            </a:extLst>
          </p:cNvPr>
          <p:cNvSpPr/>
          <p:nvPr/>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800175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Only 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551023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Content dark grey">
    <p:bg>
      <p:bgPr>
        <a:solidFill>
          <a:schemeClr val="accent4"/>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a:p>
        </p:txBody>
      </p:sp>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83039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content light Grey">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US"/>
              <a:t>Click to edit Master title style</a:t>
            </a:r>
            <a:endParaRPr lang="de-DE"/>
          </a:p>
        </p:txBody>
      </p:sp>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30064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Break dark">
    <p:bg>
      <p:bgPr>
        <a:solidFill>
          <a:schemeClr val="accent4"/>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a:t>INSERT A LABEL/ALBEIT</a:t>
            </a:r>
          </a:p>
        </p:txBody>
      </p:sp>
    </p:spTree>
    <p:extLst>
      <p:ext uri="{BB962C8B-B14F-4D97-AF65-F5344CB8AC3E}">
        <p14:creationId xmlns:p14="http://schemas.microsoft.com/office/powerpoint/2010/main" val="51617348"/>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Content RH image 2">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1B342561-1DD2-4DA7-BA2A-C8E3856FE9BB}"/>
              </a:ext>
            </a:extLst>
          </p:cNvPr>
          <p:cNvSpPr>
            <a:spLocks noGrp="1"/>
          </p:cNvSpPr>
          <p:nvPr>
            <p:ph type="title"/>
          </p:nvPr>
        </p:nvSpPr>
        <p:spPr>
          <a:xfrm>
            <a:off x="404814" y="1161430"/>
            <a:ext cx="6627290" cy="1115442"/>
          </a:xfrm>
        </p:spPr>
        <p:txBody>
          <a:bodyPr vert="horz" lIns="0" tIns="0" rIns="0" bIns="0" rtlCol="0" anchor="b">
            <a:noAutofit/>
          </a:bodyPr>
          <a:lstStyle>
            <a:lvl1pPr>
              <a:defRPr lang="en-GB" sz="3600">
                <a:solidFill>
                  <a:schemeClr val="tx1"/>
                </a:solidFill>
              </a:defRPr>
            </a:lvl1pPr>
          </a:lstStyle>
          <a:p>
            <a:pPr lvl="0"/>
            <a:r>
              <a:rPr lang="en-US"/>
              <a:t>Click to edit Master title style</a:t>
            </a:r>
            <a:endParaRPr lang="en-GB"/>
          </a:p>
        </p:txBody>
      </p:sp>
      <p:sp>
        <p:nvSpPr>
          <p:cNvPr id="5" name="Text Placeholder 4">
            <a:extLst>
              <a:ext uri="{FF2B5EF4-FFF2-40B4-BE49-F238E27FC236}">
                <a16:creationId xmlns:a16="http://schemas.microsoft.com/office/drawing/2014/main" id="{D410FA47-1FF8-451B-8532-F1B477524FA0}"/>
              </a:ext>
            </a:extLst>
          </p:cNvPr>
          <p:cNvSpPr>
            <a:spLocks noGrp="1"/>
          </p:cNvSpPr>
          <p:nvPr>
            <p:ph type="body" sz="quarter" idx="11"/>
          </p:nvPr>
        </p:nvSpPr>
        <p:spPr>
          <a:xfrm>
            <a:off x="404813" y="2492374"/>
            <a:ext cx="6627290" cy="273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Picture Placeholder 13">
            <a:extLst>
              <a:ext uri="{FF2B5EF4-FFF2-40B4-BE49-F238E27FC236}">
                <a16:creationId xmlns:a16="http://schemas.microsoft.com/office/drawing/2014/main" id="{5C94FEA8-066A-4CC1-BFCC-10ED1764A21E}"/>
              </a:ext>
              <a:ext uri="{C183D7F6-B498-43B3-948B-1728B52AA6E4}">
                <adec:decorative xmlns:adec="http://schemas.microsoft.com/office/drawing/2017/decorative" val="1"/>
              </a:ext>
            </a:extLst>
          </p:cNvPr>
          <p:cNvSpPr>
            <a:spLocks noGrp="1"/>
          </p:cNvSpPr>
          <p:nvPr>
            <p:ph type="pic" sz="quarter" idx="10" hasCustomPrompt="1"/>
          </p:nvPr>
        </p:nvSpPr>
        <p:spPr>
          <a:xfrm>
            <a:off x="7223124" y="0"/>
            <a:ext cx="4968876" cy="6858000"/>
          </a:xfrm>
          <a:custGeom>
            <a:avLst/>
            <a:gdLst>
              <a:gd name="connsiteX0" fmla="*/ 4563423 w 4968876"/>
              <a:gd name="connsiteY0" fmla="*/ 205058 h 6858000"/>
              <a:gd name="connsiteX1" fmla="*/ 4339039 w 4968876"/>
              <a:gd name="connsiteY1" fmla="*/ 436971 h 6858000"/>
              <a:gd name="connsiteX2" fmla="*/ 4416767 w 4968876"/>
              <a:gd name="connsiteY2" fmla="*/ 551459 h 6858000"/>
              <a:gd name="connsiteX3" fmla="*/ 4495961 w 4968876"/>
              <a:gd name="connsiteY3" fmla="*/ 552927 h 6858000"/>
              <a:gd name="connsiteX4" fmla="*/ 4528042 w 4968876"/>
              <a:gd name="connsiteY4" fmla="*/ 536965 h 6858000"/>
              <a:gd name="connsiteX5" fmla="*/ 4554424 w 4968876"/>
              <a:gd name="connsiteY5" fmla="*/ 513474 h 6858000"/>
              <a:gd name="connsiteX6" fmla="*/ 4547380 w 4968876"/>
              <a:gd name="connsiteY6" fmla="*/ 536398 h 6858000"/>
              <a:gd name="connsiteX7" fmla="*/ 4482579 w 4968876"/>
              <a:gd name="connsiteY7" fmla="*/ 579359 h 6858000"/>
              <a:gd name="connsiteX8" fmla="*/ 4536878 w 4968876"/>
              <a:gd name="connsiteY8" fmla="*/ 594046 h 6858000"/>
              <a:gd name="connsiteX9" fmla="*/ 4666020 w 4968876"/>
              <a:gd name="connsiteY9" fmla="*/ 551453 h 6858000"/>
              <a:gd name="connsiteX10" fmla="*/ 4601449 w 4968876"/>
              <a:gd name="connsiteY10" fmla="*/ 494172 h 6858000"/>
              <a:gd name="connsiteX11" fmla="*/ 4666020 w 4968876"/>
              <a:gd name="connsiteY11" fmla="*/ 525016 h 6858000"/>
              <a:gd name="connsiteX12" fmla="*/ 4751252 w 4968876"/>
              <a:gd name="connsiteY12" fmla="*/ 467391 h 6858000"/>
              <a:gd name="connsiteX13" fmla="*/ 4758467 w 4968876"/>
              <a:gd name="connsiteY13" fmla="*/ 431058 h 6858000"/>
              <a:gd name="connsiteX14" fmla="*/ 4758475 w 4968876"/>
              <a:gd name="connsiteY14" fmla="*/ 431100 h 6858000"/>
              <a:gd name="connsiteX15" fmla="*/ 4758475 w 4968876"/>
              <a:gd name="connsiteY15" fmla="*/ 431017 h 6858000"/>
              <a:gd name="connsiteX16" fmla="*/ 4758475 w 4968876"/>
              <a:gd name="connsiteY16" fmla="*/ 428164 h 6858000"/>
              <a:gd name="connsiteX17" fmla="*/ 4686614 w 4968876"/>
              <a:gd name="connsiteY17" fmla="*/ 279916 h 6858000"/>
              <a:gd name="connsiteX18" fmla="*/ 4573689 w 4968876"/>
              <a:gd name="connsiteY18" fmla="*/ 209461 h 6858000"/>
              <a:gd name="connsiteX19" fmla="*/ 4563423 w 4968876"/>
              <a:gd name="connsiteY19" fmla="*/ 205058 h 6858000"/>
              <a:gd name="connsiteX20" fmla="*/ 0 w 4968876"/>
              <a:gd name="connsiteY20" fmla="*/ 0 h 6858000"/>
              <a:gd name="connsiteX21" fmla="*/ 4968876 w 4968876"/>
              <a:gd name="connsiteY21" fmla="*/ 0 h 6858000"/>
              <a:gd name="connsiteX22" fmla="*/ 4968876 w 4968876"/>
              <a:gd name="connsiteY22" fmla="*/ 6858000 h 6858000"/>
              <a:gd name="connsiteX23" fmla="*/ 0 w 4968876"/>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68876" h="6858000">
                <a:moveTo>
                  <a:pt x="4563423" y="205058"/>
                </a:moveTo>
                <a:cubicBezTo>
                  <a:pt x="4513560" y="265238"/>
                  <a:pt x="4339039" y="310740"/>
                  <a:pt x="4339039" y="436971"/>
                </a:cubicBezTo>
                <a:cubicBezTo>
                  <a:pt x="4339039" y="486876"/>
                  <a:pt x="4369837" y="533846"/>
                  <a:pt x="4416767" y="551459"/>
                </a:cubicBezTo>
                <a:cubicBezTo>
                  <a:pt x="4443165" y="561734"/>
                  <a:pt x="4469563" y="561734"/>
                  <a:pt x="4495961" y="552927"/>
                </a:cubicBezTo>
                <a:cubicBezTo>
                  <a:pt x="4507694" y="549258"/>
                  <a:pt x="4518326" y="543753"/>
                  <a:pt x="4528042" y="536965"/>
                </a:cubicBezTo>
                <a:lnTo>
                  <a:pt x="4554424" y="513474"/>
                </a:lnTo>
                <a:lnTo>
                  <a:pt x="4547380" y="536398"/>
                </a:lnTo>
                <a:cubicBezTo>
                  <a:pt x="4535685" y="558154"/>
                  <a:pt x="4511196" y="574953"/>
                  <a:pt x="4482579" y="579359"/>
                </a:cubicBezTo>
                <a:cubicBezTo>
                  <a:pt x="4491384" y="588171"/>
                  <a:pt x="4511930" y="594046"/>
                  <a:pt x="4536878" y="594046"/>
                </a:cubicBezTo>
                <a:cubicBezTo>
                  <a:pt x="4582371" y="594046"/>
                  <a:pt x="4638137" y="580827"/>
                  <a:pt x="4666020" y="551453"/>
                </a:cubicBezTo>
                <a:cubicBezTo>
                  <a:pt x="4627865" y="552921"/>
                  <a:pt x="4602917" y="527953"/>
                  <a:pt x="4601449" y="494172"/>
                </a:cubicBezTo>
                <a:cubicBezTo>
                  <a:pt x="4619059" y="516203"/>
                  <a:pt x="4641072" y="525016"/>
                  <a:pt x="4666020" y="525016"/>
                </a:cubicBezTo>
                <a:cubicBezTo>
                  <a:pt x="4704543" y="525016"/>
                  <a:pt x="4737287" y="501057"/>
                  <a:pt x="4751252" y="467391"/>
                </a:cubicBezTo>
                <a:lnTo>
                  <a:pt x="4758467" y="431058"/>
                </a:lnTo>
                <a:lnTo>
                  <a:pt x="4758475" y="431100"/>
                </a:lnTo>
                <a:lnTo>
                  <a:pt x="4758475" y="431017"/>
                </a:lnTo>
                <a:lnTo>
                  <a:pt x="4758475" y="428164"/>
                </a:lnTo>
                <a:cubicBezTo>
                  <a:pt x="4758475" y="369452"/>
                  <a:pt x="4729144" y="319547"/>
                  <a:pt x="4686614" y="279916"/>
                </a:cubicBezTo>
                <a:cubicBezTo>
                  <a:pt x="4654349" y="249092"/>
                  <a:pt x="4614752" y="227075"/>
                  <a:pt x="4573689" y="209461"/>
                </a:cubicBezTo>
                <a:cubicBezTo>
                  <a:pt x="4570755" y="207994"/>
                  <a:pt x="4567822" y="206526"/>
                  <a:pt x="4563423" y="205058"/>
                </a:cubicBezTo>
                <a:close/>
                <a:moveTo>
                  <a:pt x="0" y="0"/>
                </a:moveTo>
                <a:lnTo>
                  <a:pt x="4968876" y="0"/>
                </a:lnTo>
                <a:lnTo>
                  <a:pt x="4968876"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en-US"/>
              <a:t>Click icon to add picture with alt text</a:t>
            </a:r>
            <a:endParaRPr lang="en-GB"/>
          </a:p>
        </p:txBody>
      </p:sp>
    </p:spTree>
    <p:extLst>
      <p:ext uri="{BB962C8B-B14F-4D97-AF65-F5344CB8AC3E}">
        <p14:creationId xmlns:p14="http://schemas.microsoft.com/office/powerpoint/2010/main" val="1112961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 uri="{C183D7F6-B498-43B3-948B-1728B52AA6E4}">
                <adec:decorative xmlns:adec="http://schemas.microsoft.com/office/drawing/2017/decorative" val="1"/>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a:t>Insert picture, edit alt text and send </a:t>
            </a:r>
            <a:r>
              <a:rPr lang="de-DE" err="1"/>
              <a:t>to</a:t>
            </a:r>
            <a:r>
              <a:rPr lang="de-DE"/>
              <a:t> back</a:t>
            </a:r>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mn-lt"/>
              </a:defRPr>
            </a:lvl1pPr>
          </a:lstStyle>
          <a:p>
            <a:r>
              <a:rPr lang="en-US"/>
              <a:t>Click to edit Master title style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pic>
        <p:nvPicPr>
          <p:cNvPr id="7" name="Image 6" descr="Capgemini">
            <a:extLst>
              <a:ext uri="{FF2B5EF4-FFF2-40B4-BE49-F238E27FC236}">
                <a16:creationId xmlns:a16="http://schemas.microsoft.com/office/drawing/2014/main" id="{873884F3-4760-488E-A25C-0D285C88AE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08" y="260648"/>
            <a:ext cx="3024000" cy="1226177"/>
          </a:xfrm>
          <a:prstGeom prst="rect">
            <a:avLst/>
          </a:prstGeom>
        </p:spPr>
      </p:pic>
    </p:spTree>
    <p:extLst>
      <p:ext uri="{BB962C8B-B14F-4D97-AF65-F5344CB8AC3E}">
        <p14:creationId xmlns:p14="http://schemas.microsoft.com/office/powerpoint/2010/main" val="1113058156"/>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Large title &amp; large RH image 1">
    <p:bg>
      <p:bgPr>
        <a:solidFill>
          <a:schemeClr val="accent4"/>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1B342561-1DD2-4DA7-BA2A-C8E3856FE9BB}"/>
              </a:ext>
            </a:extLst>
          </p:cNvPr>
          <p:cNvSpPr>
            <a:spLocks noGrp="1"/>
          </p:cNvSpPr>
          <p:nvPr>
            <p:ph type="title"/>
          </p:nvPr>
        </p:nvSpPr>
        <p:spPr>
          <a:xfrm>
            <a:off x="404813" y="692696"/>
            <a:ext cx="4562476" cy="2421466"/>
          </a:xfrm>
        </p:spPr>
        <p:txBody>
          <a:bodyPr vert="horz" lIns="72000" tIns="0" rIns="0" bIns="0" rtlCol="0" anchor="b">
            <a:noAutofit/>
          </a:bodyPr>
          <a:lstStyle>
            <a:lvl1pPr>
              <a:lnSpc>
                <a:spcPct val="80000"/>
              </a:lnSpc>
              <a:defRPr lang="en-GB" sz="5400">
                <a:solidFill>
                  <a:schemeClr val="bg1"/>
                </a:solidFill>
              </a:defRPr>
            </a:lvl1pPr>
          </a:lstStyle>
          <a:p>
            <a:pPr lvl="0"/>
            <a:r>
              <a:rPr lang="en-US"/>
              <a:t>Click to edit Master title style</a:t>
            </a:r>
            <a:endParaRPr lang="en-GB"/>
          </a:p>
        </p:txBody>
      </p:sp>
      <p:sp>
        <p:nvSpPr>
          <p:cNvPr id="10" name="Espace réservé du texte 9">
            <a:extLst>
              <a:ext uri="{FF2B5EF4-FFF2-40B4-BE49-F238E27FC236}">
                <a16:creationId xmlns:a16="http://schemas.microsoft.com/office/drawing/2014/main" id="{FC6DF15B-7249-491B-BFB7-9A33784178CD}"/>
              </a:ext>
            </a:extLst>
          </p:cNvPr>
          <p:cNvSpPr>
            <a:spLocks noGrp="1"/>
          </p:cNvSpPr>
          <p:nvPr>
            <p:ph type="body" sz="quarter" idx="12"/>
          </p:nvPr>
        </p:nvSpPr>
        <p:spPr>
          <a:xfrm>
            <a:off x="404813" y="3573040"/>
            <a:ext cx="4395787" cy="2808288"/>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Picture Placeholder 12">
            <a:extLst>
              <a:ext uri="{FF2B5EF4-FFF2-40B4-BE49-F238E27FC236}">
                <a16:creationId xmlns:a16="http://schemas.microsoft.com/office/drawing/2014/main" id="{5586E72C-F96D-4BE1-996B-39A71EA977D3}"/>
              </a:ext>
              <a:ext uri="{C183D7F6-B498-43B3-948B-1728B52AA6E4}">
                <adec:decorative xmlns:adec="http://schemas.microsoft.com/office/drawing/2017/decorative" val="1"/>
              </a:ext>
            </a:extLst>
          </p:cNvPr>
          <p:cNvSpPr>
            <a:spLocks noGrp="1"/>
          </p:cNvSpPr>
          <p:nvPr>
            <p:ph type="pic" sz="quarter" idx="10" hasCustomPrompt="1"/>
          </p:nvPr>
        </p:nvSpPr>
        <p:spPr>
          <a:xfrm>
            <a:off x="5128004" y="0"/>
            <a:ext cx="7063996" cy="6858000"/>
          </a:xfrm>
          <a:custGeom>
            <a:avLst/>
            <a:gdLst>
              <a:gd name="connsiteX0" fmla="*/ 6658543 w 7063996"/>
              <a:gd name="connsiteY0" fmla="*/ 205058 h 6858000"/>
              <a:gd name="connsiteX1" fmla="*/ 6434159 w 7063996"/>
              <a:gd name="connsiteY1" fmla="*/ 436971 h 6858000"/>
              <a:gd name="connsiteX2" fmla="*/ 6511887 w 7063996"/>
              <a:gd name="connsiteY2" fmla="*/ 551459 h 6858000"/>
              <a:gd name="connsiteX3" fmla="*/ 6591081 w 7063996"/>
              <a:gd name="connsiteY3" fmla="*/ 552927 h 6858000"/>
              <a:gd name="connsiteX4" fmla="*/ 6623162 w 7063996"/>
              <a:gd name="connsiteY4" fmla="*/ 536965 h 6858000"/>
              <a:gd name="connsiteX5" fmla="*/ 6649544 w 7063996"/>
              <a:gd name="connsiteY5" fmla="*/ 513474 h 6858000"/>
              <a:gd name="connsiteX6" fmla="*/ 6642500 w 7063996"/>
              <a:gd name="connsiteY6" fmla="*/ 536398 h 6858000"/>
              <a:gd name="connsiteX7" fmla="*/ 6577699 w 7063996"/>
              <a:gd name="connsiteY7" fmla="*/ 579359 h 6858000"/>
              <a:gd name="connsiteX8" fmla="*/ 6631998 w 7063996"/>
              <a:gd name="connsiteY8" fmla="*/ 594046 h 6858000"/>
              <a:gd name="connsiteX9" fmla="*/ 6761140 w 7063996"/>
              <a:gd name="connsiteY9" fmla="*/ 551453 h 6858000"/>
              <a:gd name="connsiteX10" fmla="*/ 6696569 w 7063996"/>
              <a:gd name="connsiteY10" fmla="*/ 494172 h 6858000"/>
              <a:gd name="connsiteX11" fmla="*/ 6761140 w 7063996"/>
              <a:gd name="connsiteY11" fmla="*/ 525016 h 6858000"/>
              <a:gd name="connsiteX12" fmla="*/ 6846372 w 7063996"/>
              <a:gd name="connsiteY12" fmla="*/ 467391 h 6858000"/>
              <a:gd name="connsiteX13" fmla="*/ 6853587 w 7063996"/>
              <a:gd name="connsiteY13" fmla="*/ 431058 h 6858000"/>
              <a:gd name="connsiteX14" fmla="*/ 6853595 w 7063996"/>
              <a:gd name="connsiteY14" fmla="*/ 431100 h 6858000"/>
              <a:gd name="connsiteX15" fmla="*/ 6853595 w 7063996"/>
              <a:gd name="connsiteY15" fmla="*/ 431017 h 6858000"/>
              <a:gd name="connsiteX16" fmla="*/ 6853595 w 7063996"/>
              <a:gd name="connsiteY16" fmla="*/ 428164 h 6858000"/>
              <a:gd name="connsiteX17" fmla="*/ 6781734 w 7063996"/>
              <a:gd name="connsiteY17" fmla="*/ 279916 h 6858000"/>
              <a:gd name="connsiteX18" fmla="*/ 6668809 w 7063996"/>
              <a:gd name="connsiteY18" fmla="*/ 209461 h 6858000"/>
              <a:gd name="connsiteX19" fmla="*/ 6658543 w 7063996"/>
              <a:gd name="connsiteY19" fmla="*/ 205058 h 6858000"/>
              <a:gd name="connsiteX20" fmla="*/ 0 w 7063996"/>
              <a:gd name="connsiteY20" fmla="*/ 0 h 6858000"/>
              <a:gd name="connsiteX21" fmla="*/ 7063996 w 7063996"/>
              <a:gd name="connsiteY21" fmla="*/ 0 h 6858000"/>
              <a:gd name="connsiteX22" fmla="*/ 7063996 w 7063996"/>
              <a:gd name="connsiteY22" fmla="*/ 6858000 h 6858000"/>
              <a:gd name="connsiteX23" fmla="*/ 0 w 7063996"/>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063996" h="6858000">
                <a:moveTo>
                  <a:pt x="6658543" y="205058"/>
                </a:moveTo>
                <a:cubicBezTo>
                  <a:pt x="6608680" y="265238"/>
                  <a:pt x="6434159" y="310740"/>
                  <a:pt x="6434159" y="436971"/>
                </a:cubicBezTo>
                <a:cubicBezTo>
                  <a:pt x="6434159" y="486876"/>
                  <a:pt x="6464957" y="533846"/>
                  <a:pt x="6511887" y="551459"/>
                </a:cubicBezTo>
                <a:cubicBezTo>
                  <a:pt x="6538285" y="561734"/>
                  <a:pt x="6564683" y="561734"/>
                  <a:pt x="6591081" y="552927"/>
                </a:cubicBezTo>
                <a:cubicBezTo>
                  <a:pt x="6602814" y="549258"/>
                  <a:pt x="6613446" y="543753"/>
                  <a:pt x="6623162" y="536965"/>
                </a:cubicBezTo>
                <a:lnTo>
                  <a:pt x="6649544" y="513474"/>
                </a:lnTo>
                <a:lnTo>
                  <a:pt x="6642500" y="536398"/>
                </a:lnTo>
                <a:cubicBezTo>
                  <a:pt x="6630805" y="558154"/>
                  <a:pt x="6606316" y="574953"/>
                  <a:pt x="6577699" y="579359"/>
                </a:cubicBezTo>
                <a:cubicBezTo>
                  <a:pt x="6586504" y="588171"/>
                  <a:pt x="6607050" y="594046"/>
                  <a:pt x="6631998" y="594046"/>
                </a:cubicBezTo>
                <a:cubicBezTo>
                  <a:pt x="6677491" y="594046"/>
                  <a:pt x="6733257" y="580827"/>
                  <a:pt x="6761140" y="551453"/>
                </a:cubicBezTo>
                <a:cubicBezTo>
                  <a:pt x="6722985" y="552921"/>
                  <a:pt x="6698037" y="527953"/>
                  <a:pt x="6696569" y="494172"/>
                </a:cubicBezTo>
                <a:cubicBezTo>
                  <a:pt x="6714179" y="516203"/>
                  <a:pt x="6736192" y="525016"/>
                  <a:pt x="6761140" y="525016"/>
                </a:cubicBezTo>
                <a:cubicBezTo>
                  <a:pt x="6799663" y="525016"/>
                  <a:pt x="6832407" y="501057"/>
                  <a:pt x="6846372" y="467391"/>
                </a:cubicBezTo>
                <a:lnTo>
                  <a:pt x="6853587" y="431058"/>
                </a:lnTo>
                <a:lnTo>
                  <a:pt x="6853595" y="431100"/>
                </a:lnTo>
                <a:lnTo>
                  <a:pt x="6853595" y="431017"/>
                </a:lnTo>
                <a:lnTo>
                  <a:pt x="6853595" y="428164"/>
                </a:lnTo>
                <a:cubicBezTo>
                  <a:pt x="6853595" y="369452"/>
                  <a:pt x="6824264" y="319547"/>
                  <a:pt x="6781734" y="279916"/>
                </a:cubicBezTo>
                <a:cubicBezTo>
                  <a:pt x="6749469" y="249092"/>
                  <a:pt x="6709872" y="227075"/>
                  <a:pt x="6668809" y="209461"/>
                </a:cubicBezTo>
                <a:cubicBezTo>
                  <a:pt x="6665875" y="207994"/>
                  <a:pt x="6662942" y="206526"/>
                  <a:pt x="6658543" y="205058"/>
                </a:cubicBezTo>
                <a:close/>
                <a:moveTo>
                  <a:pt x="0" y="0"/>
                </a:moveTo>
                <a:lnTo>
                  <a:pt x="7063996" y="0"/>
                </a:lnTo>
                <a:lnTo>
                  <a:pt x="7063996"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en-US"/>
              <a:t>Click icon to add picture with alt text</a:t>
            </a:r>
            <a:endParaRPr lang="en-GB"/>
          </a:p>
        </p:txBody>
      </p:sp>
    </p:spTree>
    <p:extLst>
      <p:ext uri="{BB962C8B-B14F-4D97-AF65-F5344CB8AC3E}">
        <p14:creationId xmlns:p14="http://schemas.microsoft.com/office/powerpoint/2010/main" val="564027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07208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27364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Dark grey">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40590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 uri="{C183D7F6-B498-43B3-948B-1728B52AA6E4}">
                <adec:decorative xmlns:adec="http://schemas.microsoft.com/office/drawing/2017/decorative" val="1"/>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1"/>
                </a:solidFill>
              </a:defRPr>
            </a:lvl1pPr>
          </a:lstStyle>
          <a:p>
            <a:r>
              <a:rPr lang="de-DE"/>
              <a:t>Insert picture, edit alt text and send </a:t>
            </a:r>
            <a:r>
              <a:rPr lang="de-DE" err="1"/>
              <a:t>to</a:t>
            </a:r>
            <a:r>
              <a:rPr lang="de-DE"/>
              <a:t> back</a:t>
            </a:r>
          </a:p>
        </p:txBody>
      </p:sp>
    </p:spTree>
    <p:extLst>
      <p:ext uri="{BB962C8B-B14F-4D97-AF65-F5344CB8AC3E}">
        <p14:creationId xmlns:p14="http://schemas.microsoft.com/office/powerpoint/2010/main" val="1992295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 uri="{C183D7F6-B498-43B3-948B-1728B52AA6E4}">
                <adec:decorative xmlns:adec="http://schemas.microsoft.com/office/drawing/2017/decorative" val="1"/>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a:t>Insert picture, add alt text and send </a:t>
            </a:r>
            <a:r>
              <a:rPr lang="de-DE" err="1"/>
              <a:t>to</a:t>
            </a:r>
            <a:r>
              <a:rPr lang="de-DE"/>
              <a:t> back</a:t>
            </a:r>
          </a:p>
        </p:txBody>
      </p:sp>
    </p:spTree>
    <p:extLst>
      <p:ext uri="{BB962C8B-B14F-4D97-AF65-F5344CB8AC3E}">
        <p14:creationId xmlns:p14="http://schemas.microsoft.com/office/powerpoint/2010/main" val="30273116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cSld name="Large titl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57200" y="4958425"/>
            <a:ext cx="11277600" cy="822325"/>
          </a:xfrm>
        </p:spPr>
        <p:txBody>
          <a:bodyPr lIns="36000" tIns="144000">
            <a:normAutofit/>
          </a:bodyPr>
          <a:lstStyle>
            <a:lvl1pPr marL="0" indent="0" algn="l">
              <a:buNone/>
              <a:defRPr sz="20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7" name="Text Placeholder 6">
            <a:extLst>
              <a:ext uri="{FF2B5EF4-FFF2-40B4-BE49-F238E27FC236}">
                <a16:creationId xmlns:a16="http://schemas.microsoft.com/office/drawing/2014/main" id="{79EA84EC-0E0C-41F6-8286-BC5A87DC6C7B}"/>
              </a:ext>
            </a:extLst>
          </p:cNvPr>
          <p:cNvSpPr>
            <a:spLocks noGrp="1"/>
          </p:cNvSpPr>
          <p:nvPr>
            <p:ph type="body" sz="quarter" idx="10" hasCustomPrompt="1"/>
          </p:nvPr>
        </p:nvSpPr>
        <p:spPr>
          <a:xfrm>
            <a:off x="457200" y="2135545"/>
            <a:ext cx="11277600" cy="2585323"/>
          </a:xfrm>
        </p:spPr>
        <p:txBody>
          <a:bodyPr anchor="ctr" anchorCtr="0">
            <a:spAutoFit/>
          </a:bodyPr>
          <a:lstStyle>
            <a:lvl1pPr marL="0" indent="0" algn="l">
              <a:lnSpc>
                <a:spcPct val="70000"/>
              </a:lnSpc>
              <a:spcAft>
                <a:spcPts val="0"/>
              </a:spcAft>
              <a:buFontTx/>
              <a:buNone/>
              <a:defRPr sz="8000" b="1" cap="all" baseline="0">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t>Cliquez pour modifier les styles du texte du masque</a:t>
            </a:r>
          </a:p>
        </p:txBody>
      </p:sp>
      <p:pic>
        <p:nvPicPr>
          <p:cNvPr id="5" name="Image 4" descr="Capgemini">
            <a:extLst>
              <a:ext uri="{FF2B5EF4-FFF2-40B4-BE49-F238E27FC236}">
                <a16:creationId xmlns:a16="http://schemas.microsoft.com/office/drawing/2014/main" id="{D1A9B987-E149-4E99-9E1F-336980D5EC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672" y="260648"/>
            <a:ext cx="3024000" cy="1226177"/>
          </a:xfrm>
          <a:prstGeom prst="rect">
            <a:avLst/>
          </a:prstGeom>
        </p:spPr>
      </p:pic>
    </p:spTree>
    <p:extLst>
      <p:ext uri="{BB962C8B-B14F-4D97-AF65-F5344CB8AC3E}">
        <p14:creationId xmlns:p14="http://schemas.microsoft.com/office/powerpoint/2010/main" val="3469508309"/>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3" name="Image 12" descr="Capgemini">
            <a:extLst>
              <a:ext uri="{FF2B5EF4-FFF2-40B4-BE49-F238E27FC236}">
                <a16:creationId xmlns:a16="http://schemas.microsoft.com/office/drawing/2014/main" id="{A0C8CF1B-496A-4A5B-A698-8344534684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69" y="622130"/>
            <a:ext cx="3024000" cy="1226177"/>
          </a:xfrm>
          <a:prstGeom prst="rect">
            <a:avLst/>
          </a:prstGeom>
        </p:spPr>
      </p:pic>
      <p:pic>
        <p:nvPicPr>
          <p:cNvPr id="28" name="Image 27">
            <a:extLst>
              <a:ext uri="{FF2B5EF4-FFF2-40B4-BE49-F238E27FC236}">
                <a16:creationId xmlns:a16="http://schemas.microsoft.com/office/drawing/2014/main" id="{CFD4BD67-7A96-4F02-AD8B-7157189FD651}"/>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l="6350" t="23693" r="10370" b="21576"/>
          <a:stretch/>
        </p:blipFill>
        <p:spPr>
          <a:xfrm rot="1808368" flipV="1">
            <a:off x="4403152" y="337083"/>
            <a:ext cx="8831279" cy="4103533"/>
          </a:xfrm>
          <a:prstGeom prst="rect">
            <a:avLst/>
          </a:prstGeom>
        </p:spPr>
      </p:pic>
      <p:pic>
        <p:nvPicPr>
          <p:cNvPr id="21" name="Picture 7" descr="facebook">
            <a:hlinkClick r:id="rId4"/>
          </p:cNvPr>
          <p:cNvPicPr>
            <a:picLocks noChangeAspect="1" noChangeArrowheads="1"/>
          </p:cNvPicPr>
          <p:nvPr/>
        </p:nvPicPr>
        <p:blipFill>
          <a:blip r:embed="rId5" cstate="print"/>
          <a:srcRect/>
          <a:stretch>
            <a:fillRect/>
          </a:stretch>
        </p:blipFill>
        <p:spPr bwMode="auto">
          <a:xfrm>
            <a:off x="426720" y="4968013"/>
            <a:ext cx="333195" cy="333195"/>
          </a:xfrm>
          <a:prstGeom prst="rect">
            <a:avLst/>
          </a:prstGeom>
          <a:noFill/>
        </p:spPr>
      </p:pic>
      <p:pic>
        <p:nvPicPr>
          <p:cNvPr id="17" name="Picture 2" descr="LinkedIn">
            <a:hlinkClick r:id="rId6"/>
          </p:cNvPr>
          <p:cNvPicPr>
            <a:picLocks noChangeAspect="1" noChangeArrowheads="1"/>
          </p:cNvPicPr>
          <p:nvPr/>
        </p:nvPicPr>
        <p:blipFill>
          <a:blip r:embed="rId7" cstate="print"/>
          <a:srcRect/>
          <a:stretch>
            <a:fillRect/>
          </a:stretch>
        </p:blipFill>
        <p:spPr bwMode="auto">
          <a:xfrm>
            <a:off x="810097" y="4968013"/>
            <a:ext cx="333195" cy="333195"/>
          </a:xfrm>
          <a:prstGeom prst="rect">
            <a:avLst/>
          </a:prstGeom>
          <a:noFill/>
        </p:spPr>
      </p:pic>
      <p:pic>
        <p:nvPicPr>
          <p:cNvPr id="18" name="Picture 4" descr="SlideShare">
            <a:hlinkClick r:id="rId8"/>
          </p:cNvPr>
          <p:cNvPicPr>
            <a:picLocks noChangeAspect="1" noChangeArrowheads="1"/>
          </p:cNvPicPr>
          <p:nvPr/>
        </p:nvPicPr>
        <p:blipFill>
          <a:blip r:embed="rId9" cstate="print"/>
          <a:srcRect/>
          <a:stretch>
            <a:fillRect/>
          </a:stretch>
        </p:blipFill>
        <p:spPr bwMode="auto">
          <a:xfrm>
            <a:off x="1193474" y="4968013"/>
            <a:ext cx="333195" cy="333195"/>
          </a:xfrm>
          <a:prstGeom prst="rect">
            <a:avLst/>
          </a:prstGeom>
          <a:noFill/>
        </p:spPr>
      </p:pic>
      <p:pic>
        <p:nvPicPr>
          <p:cNvPr id="19" name="Picture 5" descr="Twitter">
            <a:hlinkClick r:id="rId10"/>
          </p:cNvPr>
          <p:cNvPicPr>
            <a:picLocks noChangeAspect="1" noChangeArrowheads="1"/>
          </p:cNvPicPr>
          <p:nvPr/>
        </p:nvPicPr>
        <p:blipFill>
          <a:blip r:embed="rId11" cstate="print"/>
          <a:srcRect/>
          <a:stretch>
            <a:fillRect/>
          </a:stretch>
        </p:blipFill>
        <p:spPr bwMode="auto">
          <a:xfrm>
            <a:off x="1576851" y="4968013"/>
            <a:ext cx="333195" cy="333195"/>
          </a:xfrm>
          <a:prstGeom prst="rect">
            <a:avLst/>
          </a:prstGeom>
          <a:noFill/>
        </p:spPr>
      </p:pic>
      <p:pic>
        <p:nvPicPr>
          <p:cNvPr id="20" name="Picture 6" descr="YouTube">
            <a:hlinkClick r:id="rId12"/>
          </p:cNvPr>
          <p:cNvPicPr>
            <a:picLocks noChangeAspect="1" noChangeArrowheads="1"/>
          </p:cNvPicPr>
          <p:nvPr/>
        </p:nvPicPr>
        <p:blipFill>
          <a:blip r:embed="rId13" cstate="print"/>
          <a:srcRect/>
          <a:stretch>
            <a:fillRect/>
          </a:stretch>
        </p:blipFill>
        <p:spPr bwMode="auto">
          <a:xfrm>
            <a:off x="1960227"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a:solidFill>
                  <a:schemeClr val="bg1"/>
                </a:solidFill>
                <a:latin typeface="Ubuntu" panose="020B0504030602030204" pitchFamily="34" charset="0"/>
                <a:cs typeface="Arial"/>
              </a:rPr>
              <a:t>Copyright © 2021 Capgemini. All rights reserved.</a:t>
            </a:r>
          </a:p>
        </p:txBody>
      </p:sp>
    </p:spTree>
    <p:extLst>
      <p:ext uri="{BB962C8B-B14F-4D97-AF65-F5344CB8AC3E}">
        <p14:creationId xmlns:p14="http://schemas.microsoft.com/office/powerpoint/2010/main" val="2722332895"/>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reserve="1">
  <p:cSld name="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214" y="1295400"/>
            <a:ext cx="9702386" cy="6043284"/>
          </a:xfrm>
          <a:prstGeom prst="rect">
            <a:avLst/>
          </a:prstGeom>
        </p:spPr>
      </p:pic>
      <p:pic>
        <p:nvPicPr>
          <p:cNvPr id="22" name="Picture 7" descr="facebook">
            <a:hlinkClick r:id="rId3"/>
            <a:extLst>
              <a:ext uri="{FF2B5EF4-FFF2-40B4-BE49-F238E27FC236}">
                <a16:creationId xmlns:a16="http://schemas.microsoft.com/office/drawing/2014/main" id="{BCC76D32-C587-45AA-A26C-ED5B038C867B}"/>
              </a:ext>
            </a:extLst>
          </p:cNvPr>
          <p:cNvPicPr>
            <a:picLocks noChangeAspect="1" noChangeArrowheads="1"/>
          </p:cNvPicPr>
          <p:nvPr/>
        </p:nvPicPr>
        <p:blipFill>
          <a:blip r:embed="rId4" cstate="print"/>
          <a:srcRect/>
          <a:stretch>
            <a:fillRect/>
          </a:stretch>
        </p:blipFill>
        <p:spPr bwMode="auto">
          <a:xfrm>
            <a:off x="426720" y="5328053"/>
            <a:ext cx="333195" cy="333195"/>
          </a:xfrm>
          <a:prstGeom prst="rect">
            <a:avLst/>
          </a:prstGeom>
          <a:noFill/>
        </p:spPr>
      </p:pic>
      <p:pic>
        <p:nvPicPr>
          <p:cNvPr id="17" name="Picture 2" descr="LinkedIn">
            <a:hlinkClick r:id="rId5"/>
            <a:extLst>
              <a:ext uri="{FF2B5EF4-FFF2-40B4-BE49-F238E27FC236}">
                <a16:creationId xmlns:a16="http://schemas.microsoft.com/office/drawing/2014/main" id="{F6DF1D6E-8462-43E1-AFC5-8A5C855024F4}"/>
              </a:ext>
            </a:extLst>
          </p:cNvPr>
          <p:cNvPicPr>
            <a:picLocks noChangeAspect="1" noChangeArrowheads="1"/>
          </p:cNvPicPr>
          <p:nvPr/>
        </p:nvPicPr>
        <p:blipFill>
          <a:blip r:embed="rId6" cstate="print"/>
          <a:srcRect/>
          <a:stretch>
            <a:fillRect/>
          </a:stretch>
        </p:blipFill>
        <p:spPr bwMode="auto">
          <a:xfrm>
            <a:off x="810097" y="5328053"/>
            <a:ext cx="333195" cy="333195"/>
          </a:xfrm>
          <a:prstGeom prst="rect">
            <a:avLst/>
          </a:prstGeom>
          <a:noFill/>
        </p:spPr>
      </p:pic>
      <p:pic>
        <p:nvPicPr>
          <p:cNvPr id="19" name="Picture 4" descr="SlideShare">
            <a:hlinkClick r:id="rId7"/>
            <a:extLst>
              <a:ext uri="{FF2B5EF4-FFF2-40B4-BE49-F238E27FC236}">
                <a16:creationId xmlns:a16="http://schemas.microsoft.com/office/drawing/2014/main" id="{DA74C6D2-FFE3-4CE8-B52D-0A33097AEEAF}"/>
              </a:ext>
            </a:extLst>
          </p:cNvPr>
          <p:cNvPicPr>
            <a:picLocks noChangeAspect="1" noChangeArrowheads="1"/>
          </p:cNvPicPr>
          <p:nvPr/>
        </p:nvPicPr>
        <p:blipFill>
          <a:blip r:embed="rId8" cstate="print"/>
          <a:srcRect/>
          <a:stretch>
            <a:fillRect/>
          </a:stretch>
        </p:blipFill>
        <p:spPr bwMode="auto">
          <a:xfrm>
            <a:off x="1193474" y="5328053"/>
            <a:ext cx="333195" cy="333195"/>
          </a:xfrm>
          <a:prstGeom prst="rect">
            <a:avLst/>
          </a:prstGeom>
          <a:noFill/>
        </p:spPr>
      </p:pic>
      <p:pic>
        <p:nvPicPr>
          <p:cNvPr id="20" name="Picture 5" descr="Twitter">
            <a:hlinkClick r:id="rId9"/>
            <a:extLst>
              <a:ext uri="{FF2B5EF4-FFF2-40B4-BE49-F238E27FC236}">
                <a16:creationId xmlns:a16="http://schemas.microsoft.com/office/drawing/2014/main" id="{14E10122-92A2-4535-9737-8C1BE0EE0AEC}"/>
              </a:ext>
            </a:extLst>
          </p:cNvPr>
          <p:cNvPicPr>
            <a:picLocks noChangeAspect="1" noChangeArrowheads="1"/>
          </p:cNvPicPr>
          <p:nvPr/>
        </p:nvPicPr>
        <p:blipFill>
          <a:blip r:embed="rId10" cstate="print"/>
          <a:srcRect/>
          <a:stretch>
            <a:fillRect/>
          </a:stretch>
        </p:blipFill>
        <p:spPr bwMode="auto">
          <a:xfrm>
            <a:off x="1576851" y="5328053"/>
            <a:ext cx="333195" cy="333195"/>
          </a:xfrm>
          <a:prstGeom prst="rect">
            <a:avLst/>
          </a:prstGeom>
          <a:noFill/>
        </p:spPr>
      </p:pic>
      <p:pic>
        <p:nvPicPr>
          <p:cNvPr id="21" name="Picture 6" descr="YouTube">
            <a:hlinkClick r:id="rId11"/>
            <a:extLst>
              <a:ext uri="{FF2B5EF4-FFF2-40B4-BE49-F238E27FC236}">
                <a16:creationId xmlns:a16="http://schemas.microsoft.com/office/drawing/2014/main" id="{BA6EF96A-02CA-41A1-9095-358FE7486671}"/>
              </a:ext>
            </a:extLst>
          </p:cNvPr>
          <p:cNvPicPr>
            <a:picLocks noChangeAspect="1" noChangeArrowheads="1"/>
          </p:cNvPicPr>
          <p:nvPr/>
        </p:nvPicPr>
        <p:blipFill>
          <a:blip r:embed="rId12" cstate="print"/>
          <a:srcRect/>
          <a:stretch>
            <a:fillRect/>
          </a:stretch>
        </p:blipFill>
        <p:spPr bwMode="auto">
          <a:xfrm>
            <a:off x="1960227" y="5328053"/>
            <a:ext cx="333195" cy="333195"/>
          </a:xfrm>
          <a:prstGeom prst="rect">
            <a:avLst/>
          </a:prstGeom>
          <a:noFill/>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a:solidFill>
                  <a:schemeClr val="bg1"/>
                </a:solidFill>
                <a:latin typeface="Ubuntu" panose="020B0504030602030204" pitchFamily="34" charset="0"/>
                <a:cs typeface="Arial"/>
              </a:rPr>
              <a:t>Copyright © 2021 Capgemini. All rights reserved.</a:t>
            </a:r>
          </a:p>
        </p:txBody>
      </p:sp>
      <p:pic>
        <p:nvPicPr>
          <p:cNvPr id="24" name="Image 23" descr="Capgemini">
            <a:extLst>
              <a:ext uri="{FF2B5EF4-FFF2-40B4-BE49-F238E27FC236}">
                <a16:creationId xmlns:a16="http://schemas.microsoft.com/office/drawing/2014/main" id="{67291309-8FC0-47AE-9F48-E59E45B7FC6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765367" y="5376781"/>
            <a:ext cx="3024000" cy="1226177"/>
          </a:xfrm>
          <a:prstGeom prst="rect">
            <a:avLst/>
          </a:prstGeom>
        </p:spPr>
      </p:pic>
    </p:spTree>
    <p:extLst>
      <p:ext uri="{BB962C8B-B14F-4D97-AF65-F5344CB8AC3E}">
        <p14:creationId xmlns:p14="http://schemas.microsoft.com/office/powerpoint/2010/main" val="17737084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cSld name="1_Diapositive de titre">
    <p:bg>
      <p:bgPr>
        <a:solidFill>
          <a:schemeClr val="tx1"/>
        </a:solidFill>
        <a:effectLst/>
      </p:bgPr>
    </p:bg>
    <p:spTree>
      <p:nvGrpSpPr>
        <p:cNvPr id="1" name=""/>
        <p:cNvGrpSpPr/>
        <p:nvPr/>
      </p:nvGrpSpPr>
      <p:grpSpPr>
        <a:xfrm>
          <a:off x="0" y="0"/>
          <a:ext cx="0" cy="0"/>
          <a:chOff x="0" y="0"/>
          <a:chExt cx="0" cy="0"/>
        </a:xfrm>
      </p:grpSpPr>
      <p:pic>
        <p:nvPicPr>
          <p:cNvPr id="7" name="Picture Placeholder 4">
            <a:extLst>
              <a:ext uri="{FF2B5EF4-FFF2-40B4-BE49-F238E27FC236}">
                <a16:creationId xmlns:a16="http://schemas.microsoft.com/office/drawing/2014/main" id="{349DB72F-553D-4D29-B2DD-B7E31325C561}"/>
              </a:ext>
            </a:extLst>
          </p:cNvPr>
          <p:cNvPicPr>
            <a:picLocks noChangeAspect="1"/>
          </p:cNvPicPr>
          <p:nvPr/>
        </p:nvPicPr>
        <p:blipFill rotWithShape="1">
          <a:blip r:embed="rId2">
            <a:extLst>
              <a:ext uri="{28A0092B-C50C-407E-A947-70E740481C1C}">
                <a14:useLocalDpi xmlns:a14="http://schemas.microsoft.com/office/drawing/2010/main" val="0"/>
              </a:ext>
            </a:extLst>
          </a:blip>
          <a:srcRect t="211" r="9658" b="211"/>
          <a:stretch/>
        </p:blipFill>
        <p:spPr>
          <a:xfrm>
            <a:off x="2855640" y="0"/>
            <a:ext cx="9336360" cy="6858000"/>
          </a:xfrm>
          <a:prstGeom prst="rect">
            <a:avLst/>
          </a:prstGeom>
        </p:spPr>
      </p:pic>
      <p:sp>
        <p:nvSpPr>
          <p:cNvPr id="15" name="Graphic 13">
            <a:extLst>
              <a:ext uri="{FF2B5EF4-FFF2-40B4-BE49-F238E27FC236}">
                <a16:creationId xmlns:a16="http://schemas.microsoft.com/office/drawing/2014/main" id="{5D1B5F70-39A3-4E01-8EEB-A624F6527260}"/>
              </a:ext>
            </a:extLst>
          </p:cNvPr>
          <p:cNvSpPr>
            <a:spLocks noChangeAspect="1"/>
          </p:cNvSpPr>
          <p:nvPr/>
        </p:nvSpPr>
        <p:spPr>
          <a:xfrm>
            <a:off x="2627878" y="1969095"/>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693514" y="5065439"/>
            <a:ext cx="8282188"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695401" y="2611159"/>
            <a:ext cx="6984776" cy="2492990"/>
          </a:xfrm>
        </p:spPr>
        <p:txBody>
          <a:bodyPr wrap="square" lIns="36000" rIns="36000" bIns="0" anchor="b" anchorCtr="0">
            <a:spAutoFit/>
          </a:bodyPr>
          <a:lstStyle>
            <a:lvl1pPr algn="l">
              <a:lnSpc>
                <a:spcPct val="100000"/>
              </a:lnSpc>
              <a:defRPr sz="5400" b="1" baseline="0">
                <a:solidFill>
                  <a:schemeClr val="bg1"/>
                </a:solidFill>
                <a:latin typeface="+mn-lt"/>
              </a:defRPr>
            </a:lvl1pPr>
          </a:lstStyle>
          <a:p>
            <a:r>
              <a:rPr lang="en-US"/>
              <a:t>Click to edit Master title style</a:t>
            </a:r>
            <a:endParaRPr lang="en-GB"/>
          </a:p>
        </p:txBody>
      </p:sp>
      <p:pic>
        <p:nvPicPr>
          <p:cNvPr id="8" name="Graphic 7">
            <a:extLst>
              <a:ext uri="{FF2B5EF4-FFF2-40B4-BE49-F238E27FC236}">
                <a16:creationId xmlns:a16="http://schemas.microsoft.com/office/drawing/2014/main" id="{B5786856-BAC8-4A02-BF57-BD299BE6C58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1384" y="620688"/>
            <a:ext cx="4191000" cy="962025"/>
          </a:xfrm>
          <a:prstGeom prst="rect">
            <a:avLst/>
          </a:prstGeom>
        </p:spPr>
      </p:pic>
    </p:spTree>
    <p:extLst>
      <p:ext uri="{BB962C8B-B14F-4D97-AF65-F5344CB8AC3E}">
        <p14:creationId xmlns:p14="http://schemas.microsoft.com/office/powerpoint/2010/main" val="132509562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B92814EB-708F-421C-9F3F-E5C7B767B62F}"/>
              </a:ext>
              <a:ext uri="{C183D7F6-B498-43B3-948B-1728B52AA6E4}">
                <adec:decorative xmlns:adec="http://schemas.microsoft.com/office/drawing/2017/decorative" val="1"/>
              </a:ext>
            </a:extLst>
          </p:cNvPr>
          <p:cNvSpPr>
            <a:spLocks noGrp="1"/>
          </p:cNvSpPr>
          <p:nvPr>
            <p:ph type="pic" sz="quarter" idx="10" hasCustomPrompt="1"/>
          </p:nvPr>
        </p:nvSpPr>
        <p:spPr>
          <a:xfrm>
            <a:off x="0" y="0"/>
            <a:ext cx="12192000" cy="6858000"/>
          </a:xfrm>
          <a:custGeom>
            <a:avLst/>
            <a:gdLst>
              <a:gd name="connsiteX0" fmla="*/ 10205289 w 12192000"/>
              <a:gd name="connsiteY0" fmla="*/ 966629 h 6858000"/>
              <a:gd name="connsiteX1" fmla="*/ 10155045 w 12192000"/>
              <a:gd name="connsiteY1" fmla="*/ 1089100 h 6858000"/>
              <a:gd name="connsiteX2" fmla="*/ 10129923 w 12192000"/>
              <a:gd name="connsiteY2" fmla="*/ 1057697 h 6858000"/>
              <a:gd name="connsiteX3" fmla="*/ 10205289 w 12192000"/>
              <a:gd name="connsiteY3" fmla="*/ 966629 h 6858000"/>
              <a:gd name="connsiteX4" fmla="*/ 10359163 w 12192000"/>
              <a:gd name="connsiteY4" fmla="*/ 768791 h 6858000"/>
              <a:gd name="connsiteX5" fmla="*/ 10381145 w 12192000"/>
              <a:gd name="connsiteY5" fmla="*/ 803334 h 6858000"/>
              <a:gd name="connsiteX6" fmla="*/ 10330900 w 12192000"/>
              <a:gd name="connsiteY6" fmla="*/ 875561 h 6858000"/>
              <a:gd name="connsiteX7" fmla="*/ 10359163 w 12192000"/>
              <a:gd name="connsiteY7" fmla="*/ 768791 h 6858000"/>
              <a:gd name="connsiteX8" fmla="*/ 11203898 w 12192000"/>
              <a:gd name="connsiteY8" fmla="*/ 658881 h 6858000"/>
              <a:gd name="connsiteX9" fmla="*/ 11178776 w 12192000"/>
              <a:gd name="connsiteY9" fmla="*/ 684003 h 6858000"/>
              <a:gd name="connsiteX10" fmla="*/ 11203898 w 12192000"/>
              <a:gd name="connsiteY10" fmla="*/ 709126 h 6858000"/>
              <a:gd name="connsiteX11" fmla="*/ 11229020 w 12192000"/>
              <a:gd name="connsiteY11" fmla="*/ 684003 h 6858000"/>
              <a:gd name="connsiteX12" fmla="*/ 11203898 w 12192000"/>
              <a:gd name="connsiteY12" fmla="*/ 658881 h 6858000"/>
              <a:gd name="connsiteX13" fmla="*/ 10842765 w 12192000"/>
              <a:gd name="connsiteY13" fmla="*/ 646320 h 6858000"/>
              <a:gd name="connsiteX14" fmla="*/ 10817643 w 12192000"/>
              <a:gd name="connsiteY14" fmla="*/ 674583 h 6858000"/>
              <a:gd name="connsiteX15" fmla="*/ 10842765 w 12192000"/>
              <a:gd name="connsiteY15" fmla="*/ 699705 h 6858000"/>
              <a:gd name="connsiteX16" fmla="*/ 10867887 w 12192000"/>
              <a:gd name="connsiteY16" fmla="*/ 671442 h 6858000"/>
              <a:gd name="connsiteX17" fmla="*/ 10842765 w 12192000"/>
              <a:gd name="connsiteY17" fmla="*/ 646320 h 6858000"/>
              <a:gd name="connsiteX18" fmla="*/ 9570952 w 12192000"/>
              <a:gd name="connsiteY18" fmla="*/ 621198 h 6858000"/>
              <a:gd name="connsiteX19" fmla="*/ 9420219 w 12192000"/>
              <a:gd name="connsiteY19" fmla="*/ 806475 h 6858000"/>
              <a:gd name="connsiteX20" fmla="*/ 9545830 w 12192000"/>
              <a:gd name="connsiteY20" fmla="*/ 969769 h 6858000"/>
              <a:gd name="connsiteX21" fmla="*/ 9665161 w 12192000"/>
              <a:gd name="connsiteY21" fmla="*/ 894402 h 6858000"/>
              <a:gd name="connsiteX22" fmla="*/ 9724826 w 12192000"/>
              <a:gd name="connsiteY22" fmla="*/ 954068 h 6858000"/>
              <a:gd name="connsiteX23" fmla="*/ 9797053 w 12192000"/>
              <a:gd name="connsiteY23" fmla="*/ 900683 h 6858000"/>
              <a:gd name="connsiteX24" fmla="*/ 9847297 w 12192000"/>
              <a:gd name="connsiteY24" fmla="*/ 954068 h 6858000"/>
              <a:gd name="connsiteX25" fmla="*/ 9894401 w 12192000"/>
              <a:gd name="connsiteY25" fmla="*/ 928946 h 6858000"/>
              <a:gd name="connsiteX26" fmla="*/ 9947786 w 12192000"/>
              <a:gd name="connsiteY26" fmla="*/ 1092240 h 6858000"/>
              <a:gd name="connsiteX27" fmla="*/ 9935225 w 12192000"/>
              <a:gd name="connsiteY27" fmla="*/ 957208 h 6858000"/>
              <a:gd name="connsiteX28" fmla="*/ 9985470 w 12192000"/>
              <a:gd name="connsiteY28" fmla="*/ 775072 h 6858000"/>
              <a:gd name="connsiteX29" fmla="*/ 10013732 w 12192000"/>
              <a:gd name="connsiteY29" fmla="*/ 828457 h 6858000"/>
              <a:gd name="connsiteX30" fmla="*/ 10007452 w 12192000"/>
              <a:gd name="connsiteY30" fmla="*/ 875561 h 6858000"/>
              <a:gd name="connsiteX31" fmla="*/ 9944646 w 12192000"/>
              <a:gd name="connsiteY31" fmla="*/ 935226 h 6858000"/>
              <a:gd name="connsiteX32" fmla="*/ 9969768 w 12192000"/>
              <a:gd name="connsiteY32" fmla="*/ 954068 h 6858000"/>
              <a:gd name="connsiteX33" fmla="*/ 10045135 w 12192000"/>
              <a:gd name="connsiteY33" fmla="*/ 878701 h 6858000"/>
              <a:gd name="connsiteX34" fmla="*/ 10092239 w 12192000"/>
              <a:gd name="connsiteY34" fmla="*/ 844158 h 6858000"/>
              <a:gd name="connsiteX35" fmla="*/ 10092239 w 12192000"/>
              <a:gd name="connsiteY35" fmla="*/ 859859 h 6858000"/>
              <a:gd name="connsiteX36" fmla="*/ 10148764 w 12192000"/>
              <a:gd name="connsiteY36" fmla="*/ 938366 h 6858000"/>
              <a:gd name="connsiteX37" fmla="*/ 10208430 w 12192000"/>
              <a:gd name="connsiteY37" fmla="*/ 891262 h 6858000"/>
              <a:gd name="connsiteX38" fmla="*/ 10211570 w 12192000"/>
              <a:gd name="connsiteY38" fmla="*/ 935226 h 6858000"/>
              <a:gd name="connsiteX39" fmla="*/ 10098520 w 12192000"/>
              <a:gd name="connsiteY39" fmla="*/ 1057697 h 6858000"/>
              <a:gd name="connsiteX40" fmla="*/ 10158185 w 12192000"/>
              <a:gd name="connsiteY40" fmla="*/ 1120503 h 6858000"/>
              <a:gd name="connsiteX41" fmla="*/ 10252393 w 12192000"/>
              <a:gd name="connsiteY41" fmla="*/ 947787 h 6858000"/>
              <a:gd name="connsiteX42" fmla="*/ 10315199 w 12192000"/>
              <a:gd name="connsiteY42" fmla="*/ 919525 h 6858000"/>
              <a:gd name="connsiteX43" fmla="*/ 10381145 w 12192000"/>
              <a:gd name="connsiteY43" fmla="*/ 954068 h 6858000"/>
              <a:gd name="connsiteX44" fmla="*/ 10481634 w 12192000"/>
              <a:gd name="connsiteY44" fmla="*/ 884982 h 6858000"/>
              <a:gd name="connsiteX45" fmla="*/ 10513037 w 12192000"/>
              <a:gd name="connsiteY45" fmla="*/ 954068 h 6858000"/>
              <a:gd name="connsiteX46" fmla="*/ 10578983 w 12192000"/>
              <a:gd name="connsiteY46" fmla="*/ 778212 h 6858000"/>
              <a:gd name="connsiteX47" fmla="*/ 10632367 w 12192000"/>
              <a:gd name="connsiteY47" fmla="*/ 969769 h 6858000"/>
              <a:gd name="connsiteX48" fmla="*/ 10704594 w 12192000"/>
              <a:gd name="connsiteY48" fmla="*/ 800194 h 6858000"/>
              <a:gd name="connsiteX49" fmla="*/ 10767400 w 12192000"/>
              <a:gd name="connsiteY49" fmla="*/ 954068 h 6858000"/>
              <a:gd name="connsiteX50" fmla="*/ 10830205 w 12192000"/>
              <a:gd name="connsiteY50" fmla="*/ 866140 h 6858000"/>
              <a:gd name="connsiteX51" fmla="*/ 10893011 w 12192000"/>
              <a:gd name="connsiteY51" fmla="*/ 954068 h 6858000"/>
              <a:gd name="connsiteX52" fmla="*/ 10949536 w 12192000"/>
              <a:gd name="connsiteY52" fmla="*/ 900683 h 6858000"/>
              <a:gd name="connsiteX53" fmla="*/ 10980939 w 12192000"/>
              <a:gd name="connsiteY53" fmla="*/ 954068 h 6858000"/>
              <a:gd name="connsiteX54" fmla="*/ 11059446 w 12192000"/>
              <a:gd name="connsiteY54" fmla="*/ 778212 h 6858000"/>
              <a:gd name="connsiteX55" fmla="*/ 11144233 w 12192000"/>
              <a:gd name="connsiteY55" fmla="*/ 954068 h 6858000"/>
              <a:gd name="connsiteX56" fmla="*/ 11197618 w 12192000"/>
              <a:gd name="connsiteY56" fmla="*/ 894402 h 6858000"/>
              <a:gd name="connsiteX57" fmla="*/ 11244722 w 12192000"/>
              <a:gd name="connsiteY57" fmla="*/ 954068 h 6858000"/>
              <a:gd name="connsiteX58" fmla="*/ 11272985 w 12192000"/>
              <a:gd name="connsiteY58" fmla="*/ 938366 h 6858000"/>
              <a:gd name="connsiteX59" fmla="*/ 11225881 w 12192000"/>
              <a:gd name="connsiteY59" fmla="*/ 784493 h 6858000"/>
              <a:gd name="connsiteX60" fmla="*/ 11207039 w 12192000"/>
              <a:gd name="connsiteY60" fmla="*/ 740529 h 6858000"/>
              <a:gd name="connsiteX61" fmla="*/ 11188197 w 12192000"/>
              <a:gd name="connsiteY61" fmla="*/ 743669 h 6858000"/>
              <a:gd name="connsiteX62" fmla="*/ 11147374 w 12192000"/>
              <a:gd name="connsiteY62" fmla="*/ 913244 h 6858000"/>
              <a:gd name="connsiteX63" fmla="*/ 11062586 w 12192000"/>
              <a:gd name="connsiteY63" fmla="*/ 721687 h 6858000"/>
              <a:gd name="connsiteX64" fmla="*/ 10984079 w 12192000"/>
              <a:gd name="connsiteY64" fmla="*/ 875561 h 6858000"/>
              <a:gd name="connsiteX65" fmla="*/ 10977798 w 12192000"/>
              <a:gd name="connsiteY65" fmla="*/ 803334 h 6858000"/>
              <a:gd name="connsiteX66" fmla="*/ 10980939 w 12192000"/>
              <a:gd name="connsiteY66" fmla="*/ 765651 h 6858000"/>
              <a:gd name="connsiteX67" fmla="*/ 10943255 w 12192000"/>
              <a:gd name="connsiteY67" fmla="*/ 740529 h 6858000"/>
              <a:gd name="connsiteX68" fmla="*/ 10896151 w 12192000"/>
              <a:gd name="connsiteY68" fmla="*/ 916384 h 6858000"/>
              <a:gd name="connsiteX69" fmla="*/ 10858468 w 12192000"/>
              <a:gd name="connsiteY69" fmla="*/ 790773 h 6858000"/>
              <a:gd name="connsiteX70" fmla="*/ 10820784 w 12192000"/>
              <a:gd name="connsiteY70" fmla="*/ 740529 h 6858000"/>
              <a:gd name="connsiteX71" fmla="*/ 10773680 w 12192000"/>
              <a:gd name="connsiteY71" fmla="*/ 906964 h 6858000"/>
              <a:gd name="connsiteX72" fmla="*/ 10707734 w 12192000"/>
              <a:gd name="connsiteY72" fmla="*/ 740529 h 6858000"/>
              <a:gd name="connsiteX73" fmla="*/ 10638648 w 12192000"/>
              <a:gd name="connsiteY73" fmla="*/ 897543 h 6858000"/>
              <a:gd name="connsiteX74" fmla="*/ 10578983 w 12192000"/>
              <a:gd name="connsiteY74" fmla="*/ 721687 h 6858000"/>
              <a:gd name="connsiteX75" fmla="*/ 10516177 w 12192000"/>
              <a:gd name="connsiteY75" fmla="*/ 847298 h 6858000"/>
              <a:gd name="connsiteX76" fmla="*/ 10509897 w 12192000"/>
              <a:gd name="connsiteY76" fmla="*/ 847298 h 6858000"/>
              <a:gd name="connsiteX77" fmla="*/ 10509897 w 12192000"/>
              <a:gd name="connsiteY77" fmla="*/ 809615 h 6858000"/>
              <a:gd name="connsiteX78" fmla="*/ 10475353 w 12192000"/>
              <a:gd name="connsiteY78" fmla="*/ 737388 h 6858000"/>
              <a:gd name="connsiteX79" fmla="*/ 10387426 w 12192000"/>
              <a:gd name="connsiteY79" fmla="*/ 919525 h 6858000"/>
              <a:gd name="connsiteX80" fmla="*/ 10349742 w 12192000"/>
              <a:gd name="connsiteY80" fmla="*/ 903823 h 6858000"/>
              <a:gd name="connsiteX81" fmla="*/ 10425109 w 12192000"/>
              <a:gd name="connsiteY81" fmla="*/ 800194 h 6858000"/>
              <a:gd name="connsiteX82" fmla="*/ 10365444 w 12192000"/>
              <a:gd name="connsiteY82" fmla="*/ 740529 h 6858000"/>
              <a:gd name="connsiteX83" fmla="*/ 10286937 w 12192000"/>
              <a:gd name="connsiteY83" fmla="*/ 837877 h 6858000"/>
              <a:gd name="connsiteX84" fmla="*/ 10299498 w 12192000"/>
              <a:gd name="connsiteY84" fmla="*/ 900683 h 6858000"/>
              <a:gd name="connsiteX85" fmla="*/ 10249253 w 12192000"/>
              <a:gd name="connsiteY85" fmla="*/ 922665 h 6858000"/>
              <a:gd name="connsiteX86" fmla="*/ 10239832 w 12192000"/>
              <a:gd name="connsiteY86" fmla="*/ 784493 h 6858000"/>
              <a:gd name="connsiteX87" fmla="*/ 10202149 w 12192000"/>
              <a:gd name="connsiteY87" fmla="*/ 815895 h 6858000"/>
              <a:gd name="connsiteX88" fmla="*/ 10155045 w 12192000"/>
              <a:gd name="connsiteY88" fmla="*/ 897543 h 6858000"/>
              <a:gd name="connsiteX89" fmla="*/ 10133063 w 12192000"/>
              <a:gd name="connsiteY89" fmla="*/ 863000 h 6858000"/>
              <a:gd name="connsiteX90" fmla="*/ 10236692 w 12192000"/>
              <a:gd name="connsiteY90" fmla="*/ 762511 h 6858000"/>
              <a:gd name="connsiteX91" fmla="*/ 10202149 w 12192000"/>
              <a:gd name="connsiteY91" fmla="*/ 727968 h 6858000"/>
              <a:gd name="connsiteX92" fmla="*/ 10107941 w 12192000"/>
              <a:gd name="connsiteY92" fmla="*/ 784493 h 6858000"/>
              <a:gd name="connsiteX93" fmla="*/ 10051415 w 12192000"/>
              <a:gd name="connsiteY93" fmla="*/ 841018 h 6858000"/>
              <a:gd name="connsiteX94" fmla="*/ 10051415 w 12192000"/>
              <a:gd name="connsiteY94" fmla="*/ 825316 h 6858000"/>
              <a:gd name="connsiteX95" fmla="*/ 9985470 w 12192000"/>
              <a:gd name="connsiteY95" fmla="*/ 734248 h 6858000"/>
              <a:gd name="connsiteX96" fmla="*/ 9932085 w 12192000"/>
              <a:gd name="connsiteY96" fmla="*/ 775072 h 6858000"/>
              <a:gd name="connsiteX97" fmla="*/ 9910103 w 12192000"/>
              <a:gd name="connsiteY97" fmla="*/ 740529 h 6858000"/>
              <a:gd name="connsiteX98" fmla="*/ 9884981 w 12192000"/>
              <a:gd name="connsiteY98" fmla="*/ 746809 h 6858000"/>
              <a:gd name="connsiteX99" fmla="*/ 9891261 w 12192000"/>
              <a:gd name="connsiteY99" fmla="*/ 812755 h 6858000"/>
              <a:gd name="connsiteX100" fmla="*/ 9850437 w 12192000"/>
              <a:gd name="connsiteY100" fmla="*/ 922665 h 6858000"/>
              <a:gd name="connsiteX101" fmla="*/ 9822175 w 12192000"/>
              <a:gd name="connsiteY101" fmla="*/ 800194 h 6858000"/>
              <a:gd name="connsiteX102" fmla="*/ 9809614 w 12192000"/>
              <a:gd name="connsiteY102" fmla="*/ 797054 h 6858000"/>
              <a:gd name="connsiteX103" fmla="*/ 9781351 w 12192000"/>
              <a:gd name="connsiteY103" fmla="*/ 853579 h 6858000"/>
              <a:gd name="connsiteX104" fmla="*/ 9734247 w 12192000"/>
              <a:gd name="connsiteY104" fmla="*/ 919525 h 6858000"/>
              <a:gd name="connsiteX105" fmla="*/ 9709125 w 12192000"/>
              <a:gd name="connsiteY105" fmla="*/ 878701 h 6858000"/>
              <a:gd name="connsiteX106" fmla="*/ 9819035 w 12192000"/>
              <a:gd name="connsiteY106" fmla="*/ 778212 h 6858000"/>
              <a:gd name="connsiteX107" fmla="*/ 9784492 w 12192000"/>
              <a:gd name="connsiteY107" fmla="*/ 740529 h 6858000"/>
              <a:gd name="connsiteX108" fmla="*/ 9674582 w 12192000"/>
              <a:gd name="connsiteY108" fmla="*/ 825316 h 6858000"/>
              <a:gd name="connsiteX109" fmla="*/ 9555251 w 12192000"/>
              <a:gd name="connsiteY109" fmla="*/ 925805 h 6858000"/>
              <a:gd name="connsiteX110" fmla="*/ 9473604 w 12192000"/>
              <a:gd name="connsiteY110" fmla="*/ 800194 h 6858000"/>
              <a:gd name="connsiteX111" fmla="*/ 9567812 w 12192000"/>
              <a:gd name="connsiteY111" fmla="*/ 655741 h 6858000"/>
              <a:gd name="connsiteX112" fmla="*/ 9608636 w 12192000"/>
              <a:gd name="connsiteY112" fmla="*/ 721687 h 6858000"/>
              <a:gd name="connsiteX113" fmla="*/ 9655740 w 12192000"/>
              <a:gd name="connsiteY113" fmla="*/ 687144 h 6858000"/>
              <a:gd name="connsiteX114" fmla="*/ 9570952 w 12192000"/>
              <a:gd name="connsiteY114" fmla="*/ 621198 h 6858000"/>
              <a:gd name="connsiteX115" fmla="*/ 11503938 w 12192000"/>
              <a:gd name="connsiteY115" fmla="*/ 612538 h 6858000"/>
              <a:gd name="connsiteX116" fmla="*/ 11291551 w 12192000"/>
              <a:gd name="connsiteY116" fmla="*/ 832051 h 6858000"/>
              <a:gd name="connsiteX117" fmla="*/ 11365123 w 12192000"/>
              <a:gd name="connsiteY117" fmla="*/ 940418 h 6858000"/>
              <a:gd name="connsiteX118" fmla="*/ 11440083 w 12192000"/>
              <a:gd name="connsiteY118" fmla="*/ 941808 h 6858000"/>
              <a:gd name="connsiteX119" fmla="*/ 11444304 w 12192000"/>
              <a:gd name="connsiteY119" fmla="*/ 939708 h 6858000"/>
              <a:gd name="connsiteX120" fmla="*/ 11445324 w 12192000"/>
              <a:gd name="connsiteY120" fmla="*/ 939542 h 6858000"/>
              <a:gd name="connsiteX121" fmla="*/ 11475268 w 12192000"/>
              <a:gd name="connsiteY121" fmla="*/ 924644 h 6858000"/>
              <a:gd name="connsiteX122" fmla="*/ 11494474 w 12192000"/>
              <a:gd name="connsiteY122" fmla="*/ 907542 h 6858000"/>
              <a:gd name="connsiteX123" fmla="*/ 11488753 w 12192000"/>
              <a:gd name="connsiteY123" fmla="*/ 926162 h 6858000"/>
              <a:gd name="connsiteX124" fmla="*/ 11464846 w 12192000"/>
              <a:gd name="connsiteY124" fmla="*/ 951842 h 6858000"/>
              <a:gd name="connsiteX125" fmla="*/ 11432834 w 12192000"/>
              <a:gd name="connsiteY125" fmla="*/ 964214 h 6858000"/>
              <a:gd name="connsiteX126" fmla="*/ 11433416 w 12192000"/>
              <a:gd name="connsiteY126" fmla="*/ 964508 h 6858000"/>
              <a:gd name="connsiteX127" fmla="*/ 11427416 w 12192000"/>
              <a:gd name="connsiteY127" fmla="*/ 966826 h 6858000"/>
              <a:gd name="connsiteX128" fmla="*/ 11478812 w 12192000"/>
              <a:gd name="connsiteY128" fmla="*/ 980728 h 6858000"/>
              <a:gd name="connsiteX129" fmla="*/ 11601049 w 12192000"/>
              <a:gd name="connsiteY129" fmla="*/ 940412 h 6858000"/>
              <a:gd name="connsiteX130" fmla="*/ 11600229 w 12192000"/>
              <a:gd name="connsiteY130" fmla="*/ 940299 h 6858000"/>
              <a:gd name="connsiteX131" fmla="*/ 11604054 w 12192000"/>
              <a:gd name="connsiteY131" fmla="*/ 938167 h 6858000"/>
              <a:gd name="connsiteX132" fmla="*/ 11561078 w 12192000"/>
              <a:gd name="connsiteY132" fmla="*/ 923772 h 6858000"/>
              <a:gd name="connsiteX133" fmla="*/ 11546930 w 12192000"/>
              <a:gd name="connsiteY133" fmla="*/ 891807 h 6858000"/>
              <a:gd name="connsiteX134" fmla="*/ 11567885 w 12192000"/>
              <a:gd name="connsiteY134" fmla="*/ 908611 h 6858000"/>
              <a:gd name="connsiteX135" fmla="*/ 11601049 w 12192000"/>
              <a:gd name="connsiteY135" fmla="*/ 915389 h 6858000"/>
              <a:gd name="connsiteX136" fmla="*/ 11650104 w 12192000"/>
              <a:gd name="connsiteY136" fmla="*/ 900067 h 6858000"/>
              <a:gd name="connsiteX137" fmla="*/ 11650828 w 12192000"/>
              <a:gd name="connsiteY137" fmla="*/ 899169 h 6858000"/>
              <a:gd name="connsiteX138" fmla="*/ 11652427 w 12192000"/>
              <a:gd name="connsiteY138" fmla="*/ 898382 h 6858000"/>
              <a:gd name="connsiteX139" fmla="*/ 11683608 w 12192000"/>
              <a:gd name="connsiteY139" fmla="*/ 859705 h 6858000"/>
              <a:gd name="connsiteX140" fmla="*/ 11690343 w 12192000"/>
              <a:gd name="connsiteY140" fmla="*/ 825792 h 6858000"/>
              <a:gd name="connsiteX141" fmla="*/ 11690350 w 12192000"/>
              <a:gd name="connsiteY141" fmla="*/ 825831 h 6858000"/>
              <a:gd name="connsiteX142" fmla="*/ 11690350 w 12192000"/>
              <a:gd name="connsiteY142" fmla="*/ 825754 h 6858000"/>
              <a:gd name="connsiteX143" fmla="*/ 11690350 w 12192000"/>
              <a:gd name="connsiteY143" fmla="*/ 823091 h 6858000"/>
              <a:gd name="connsiteX144" fmla="*/ 11623276 w 12192000"/>
              <a:gd name="connsiteY144" fmla="*/ 684719 h 6858000"/>
              <a:gd name="connsiteX145" fmla="*/ 11573655 w 12192000"/>
              <a:gd name="connsiteY145" fmla="*/ 647215 h 6858000"/>
              <a:gd name="connsiteX146" fmla="*/ 11570681 w 12192000"/>
              <a:gd name="connsiteY146" fmla="*/ 645708 h 6858000"/>
              <a:gd name="connsiteX147" fmla="*/ 11570221 w 12192000"/>
              <a:gd name="connsiteY147" fmla="*/ 645361 h 6858000"/>
              <a:gd name="connsiteX148" fmla="*/ 11513655 w 12192000"/>
              <a:gd name="connsiteY148" fmla="*/ 616706 h 6858000"/>
              <a:gd name="connsiteX149" fmla="*/ 11503938 w 12192000"/>
              <a:gd name="connsiteY149" fmla="*/ 612538 h 6858000"/>
              <a:gd name="connsiteX150" fmla="*/ 0 w 12192000"/>
              <a:gd name="connsiteY150" fmla="*/ 0 h 6858000"/>
              <a:gd name="connsiteX151" fmla="*/ 12192000 w 12192000"/>
              <a:gd name="connsiteY151" fmla="*/ 0 h 6858000"/>
              <a:gd name="connsiteX152" fmla="*/ 12192000 w 12192000"/>
              <a:gd name="connsiteY152" fmla="*/ 6858000 h 6858000"/>
              <a:gd name="connsiteX153" fmla="*/ 0 w 12192000"/>
              <a:gd name="connsiteY15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Lst>
            <a:rect l="l" t="t" r="r" b="b"/>
            <a:pathLst>
              <a:path w="12192000" h="6858000">
                <a:moveTo>
                  <a:pt x="10205289" y="966629"/>
                </a:moveTo>
                <a:cubicBezTo>
                  <a:pt x="10205289" y="1067118"/>
                  <a:pt x="10180167" y="1089100"/>
                  <a:pt x="10155045" y="1089100"/>
                </a:cubicBezTo>
                <a:cubicBezTo>
                  <a:pt x="10139343" y="1089100"/>
                  <a:pt x="10129923" y="1073399"/>
                  <a:pt x="10129923" y="1057697"/>
                </a:cubicBezTo>
                <a:cubicBezTo>
                  <a:pt x="10129923" y="1013733"/>
                  <a:pt x="10164466" y="988611"/>
                  <a:pt x="10205289" y="966629"/>
                </a:cubicBezTo>
                <a:close/>
                <a:moveTo>
                  <a:pt x="10359163" y="768791"/>
                </a:moveTo>
                <a:cubicBezTo>
                  <a:pt x="10374864" y="768791"/>
                  <a:pt x="10384285" y="781352"/>
                  <a:pt x="10381145" y="803334"/>
                </a:cubicBezTo>
                <a:cubicBezTo>
                  <a:pt x="10378005" y="828457"/>
                  <a:pt x="10362303" y="853579"/>
                  <a:pt x="10330900" y="875561"/>
                </a:cubicBezTo>
                <a:cubicBezTo>
                  <a:pt x="10318339" y="828457"/>
                  <a:pt x="10327760" y="768791"/>
                  <a:pt x="10359163" y="768791"/>
                </a:cubicBezTo>
                <a:close/>
                <a:moveTo>
                  <a:pt x="11203898" y="658881"/>
                </a:moveTo>
                <a:cubicBezTo>
                  <a:pt x="11191337" y="658881"/>
                  <a:pt x="11178776" y="671442"/>
                  <a:pt x="11178776" y="684003"/>
                </a:cubicBezTo>
                <a:cubicBezTo>
                  <a:pt x="11181916" y="696564"/>
                  <a:pt x="11191337" y="709126"/>
                  <a:pt x="11203898" y="709126"/>
                </a:cubicBezTo>
                <a:cubicBezTo>
                  <a:pt x="11216459" y="709126"/>
                  <a:pt x="11229020" y="696564"/>
                  <a:pt x="11229020" y="684003"/>
                </a:cubicBezTo>
                <a:cubicBezTo>
                  <a:pt x="11229020" y="668302"/>
                  <a:pt x="11219600" y="658881"/>
                  <a:pt x="11203898" y="658881"/>
                </a:cubicBezTo>
                <a:close/>
                <a:moveTo>
                  <a:pt x="10842765" y="646320"/>
                </a:moveTo>
                <a:cubicBezTo>
                  <a:pt x="10827064" y="646320"/>
                  <a:pt x="10817643" y="658881"/>
                  <a:pt x="10817643" y="674583"/>
                </a:cubicBezTo>
                <a:cubicBezTo>
                  <a:pt x="10817643" y="690284"/>
                  <a:pt x="10830204" y="702845"/>
                  <a:pt x="10842765" y="699705"/>
                </a:cubicBezTo>
                <a:cubicBezTo>
                  <a:pt x="10858467" y="699705"/>
                  <a:pt x="10867887" y="687144"/>
                  <a:pt x="10867887" y="671442"/>
                </a:cubicBezTo>
                <a:cubicBezTo>
                  <a:pt x="10867887" y="655741"/>
                  <a:pt x="10858467" y="646320"/>
                  <a:pt x="10842765" y="646320"/>
                </a:cubicBezTo>
                <a:close/>
                <a:moveTo>
                  <a:pt x="9570952" y="621198"/>
                </a:moveTo>
                <a:cubicBezTo>
                  <a:pt x="9492445" y="621198"/>
                  <a:pt x="9420219" y="702845"/>
                  <a:pt x="9420219" y="806475"/>
                </a:cubicBezTo>
                <a:cubicBezTo>
                  <a:pt x="9420219" y="906964"/>
                  <a:pt x="9470463" y="969769"/>
                  <a:pt x="9545830" y="969769"/>
                </a:cubicBezTo>
                <a:cubicBezTo>
                  <a:pt x="9592934" y="969769"/>
                  <a:pt x="9636898" y="944647"/>
                  <a:pt x="9665161" y="894402"/>
                </a:cubicBezTo>
                <a:cubicBezTo>
                  <a:pt x="9671441" y="935226"/>
                  <a:pt x="9702844" y="954068"/>
                  <a:pt x="9724826" y="954068"/>
                </a:cubicBezTo>
                <a:cubicBezTo>
                  <a:pt x="9759369" y="954068"/>
                  <a:pt x="9784492" y="932086"/>
                  <a:pt x="9797053" y="900683"/>
                </a:cubicBezTo>
                <a:cubicBezTo>
                  <a:pt x="9803333" y="932086"/>
                  <a:pt x="9822175" y="954068"/>
                  <a:pt x="9847297" y="954068"/>
                </a:cubicBezTo>
                <a:cubicBezTo>
                  <a:pt x="9866139" y="954068"/>
                  <a:pt x="9881840" y="944647"/>
                  <a:pt x="9894401" y="928946"/>
                </a:cubicBezTo>
                <a:cubicBezTo>
                  <a:pt x="9891261" y="1035715"/>
                  <a:pt x="9884981" y="1104801"/>
                  <a:pt x="9947786" y="1092240"/>
                </a:cubicBezTo>
                <a:cubicBezTo>
                  <a:pt x="9938365" y="1060837"/>
                  <a:pt x="9935225" y="1007453"/>
                  <a:pt x="9935225" y="957208"/>
                </a:cubicBezTo>
                <a:cubicBezTo>
                  <a:pt x="9935225" y="822176"/>
                  <a:pt x="9957207" y="775072"/>
                  <a:pt x="9985470" y="775072"/>
                </a:cubicBezTo>
                <a:cubicBezTo>
                  <a:pt x="10007452" y="775072"/>
                  <a:pt x="10013732" y="800194"/>
                  <a:pt x="10013732" y="828457"/>
                </a:cubicBezTo>
                <a:cubicBezTo>
                  <a:pt x="10013732" y="844158"/>
                  <a:pt x="10013732" y="859859"/>
                  <a:pt x="10007452" y="875561"/>
                </a:cubicBezTo>
                <a:cubicBezTo>
                  <a:pt x="9972908" y="897543"/>
                  <a:pt x="9944646" y="913244"/>
                  <a:pt x="9944646" y="935226"/>
                </a:cubicBezTo>
                <a:cubicBezTo>
                  <a:pt x="9944646" y="954068"/>
                  <a:pt x="9957207" y="954068"/>
                  <a:pt x="9969768" y="954068"/>
                </a:cubicBezTo>
                <a:cubicBezTo>
                  <a:pt x="9994890" y="954068"/>
                  <a:pt x="10029433" y="928946"/>
                  <a:pt x="10045135" y="878701"/>
                </a:cubicBezTo>
                <a:cubicBezTo>
                  <a:pt x="10060836" y="869280"/>
                  <a:pt x="10076538" y="859859"/>
                  <a:pt x="10092239" y="844158"/>
                </a:cubicBezTo>
                <a:cubicBezTo>
                  <a:pt x="10092239" y="850439"/>
                  <a:pt x="10092239" y="853579"/>
                  <a:pt x="10092239" y="859859"/>
                </a:cubicBezTo>
                <a:cubicBezTo>
                  <a:pt x="10092239" y="910104"/>
                  <a:pt x="10114221" y="938366"/>
                  <a:pt x="10148764" y="938366"/>
                </a:cubicBezTo>
                <a:cubicBezTo>
                  <a:pt x="10177027" y="938366"/>
                  <a:pt x="10195868" y="919525"/>
                  <a:pt x="10208430" y="891262"/>
                </a:cubicBezTo>
                <a:cubicBezTo>
                  <a:pt x="10208430" y="906964"/>
                  <a:pt x="10208430" y="922665"/>
                  <a:pt x="10211570" y="935226"/>
                </a:cubicBezTo>
                <a:cubicBezTo>
                  <a:pt x="10158185" y="960348"/>
                  <a:pt x="10098520" y="985471"/>
                  <a:pt x="10098520" y="1057697"/>
                </a:cubicBezTo>
                <a:cubicBezTo>
                  <a:pt x="10098520" y="1095380"/>
                  <a:pt x="10123642" y="1120503"/>
                  <a:pt x="10158185" y="1120503"/>
                </a:cubicBezTo>
                <a:cubicBezTo>
                  <a:pt x="10233552" y="1120503"/>
                  <a:pt x="10252393" y="1041996"/>
                  <a:pt x="10252393" y="947787"/>
                </a:cubicBezTo>
                <a:cubicBezTo>
                  <a:pt x="10277516" y="938366"/>
                  <a:pt x="10296357" y="928946"/>
                  <a:pt x="10315199" y="919525"/>
                </a:cubicBezTo>
                <a:cubicBezTo>
                  <a:pt x="10334041" y="941507"/>
                  <a:pt x="10359163" y="954068"/>
                  <a:pt x="10381145" y="954068"/>
                </a:cubicBezTo>
                <a:cubicBezTo>
                  <a:pt x="10425109" y="954068"/>
                  <a:pt x="10456512" y="932086"/>
                  <a:pt x="10481634" y="884982"/>
                </a:cubicBezTo>
                <a:cubicBezTo>
                  <a:pt x="10484774" y="919525"/>
                  <a:pt x="10494195" y="954068"/>
                  <a:pt x="10513037" y="954068"/>
                </a:cubicBezTo>
                <a:cubicBezTo>
                  <a:pt x="10547580" y="954068"/>
                  <a:pt x="10553860" y="778212"/>
                  <a:pt x="10578983" y="778212"/>
                </a:cubicBezTo>
                <a:cubicBezTo>
                  <a:pt x="10597824" y="778212"/>
                  <a:pt x="10582123" y="969769"/>
                  <a:pt x="10632367" y="969769"/>
                </a:cubicBezTo>
                <a:cubicBezTo>
                  <a:pt x="10676331" y="969769"/>
                  <a:pt x="10685752" y="800194"/>
                  <a:pt x="10704594" y="800194"/>
                </a:cubicBezTo>
                <a:cubicBezTo>
                  <a:pt x="10720295" y="800194"/>
                  <a:pt x="10720295" y="954068"/>
                  <a:pt x="10767400" y="954068"/>
                </a:cubicBezTo>
                <a:cubicBezTo>
                  <a:pt x="10789381" y="954068"/>
                  <a:pt x="10817644" y="925805"/>
                  <a:pt x="10830205" y="866140"/>
                </a:cubicBezTo>
                <a:cubicBezTo>
                  <a:pt x="10836486" y="903823"/>
                  <a:pt x="10855327" y="954068"/>
                  <a:pt x="10893011" y="954068"/>
                </a:cubicBezTo>
                <a:cubicBezTo>
                  <a:pt x="10914993" y="954068"/>
                  <a:pt x="10933834" y="932086"/>
                  <a:pt x="10949536" y="900683"/>
                </a:cubicBezTo>
                <a:cubicBezTo>
                  <a:pt x="10952676" y="932086"/>
                  <a:pt x="10962097" y="954068"/>
                  <a:pt x="10980939" y="954068"/>
                </a:cubicBezTo>
                <a:cubicBezTo>
                  <a:pt x="11024903" y="954068"/>
                  <a:pt x="11024903" y="778212"/>
                  <a:pt x="11059446" y="778212"/>
                </a:cubicBezTo>
                <a:cubicBezTo>
                  <a:pt x="11087708" y="778212"/>
                  <a:pt x="11078287" y="954068"/>
                  <a:pt x="11144233" y="954068"/>
                </a:cubicBezTo>
                <a:cubicBezTo>
                  <a:pt x="11175636" y="954068"/>
                  <a:pt x="11191337" y="928946"/>
                  <a:pt x="11197618" y="894402"/>
                </a:cubicBezTo>
                <a:cubicBezTo>
                  <a:pt x="11210179" y="944647"/>
                  <a:pt x="11229021" y="954068"/>
                  <a:pt x="11244722" y="954068"/>
                </a:cubicBezTo>
                <a:cubicBezTo>
                  <a:pt x="11254143" y="954068"/>
                  <a:pt x="11263564" y="950928"/>
                  <a:pt x="11272985" y="938366"/>
                </a:cubicBezTo>
                <a:cubicBezTo>
                  <a:pt x="11219600" y="916384"/>
                  <a:pt x="11225881" y="837877"/>
                  <a:pt x="11225881" y="784493"/>
                </a:cubicBezTo>
                <a:cubicBezTo>
                  <a:pt x="11225881" y="759370"/>
                  <a:pt x="11222740" y="740529"/>
                  <a:pt x="11207039" y="740529"/>
                </a:cubicBezTo>
                <a:cubicBezTo>
                  <a:pt x="11197618" y="740529"/>
                  <a:pt x="11194478" y="740529"/>
                  <a:pt x="11188197" y="743669"/>
                </a:cubicBezTo>
                <a:cubicBezTo>
                  <a:pt x="11194478" y="834737"/>
                  <a:pt x="11172496" y="913244"/>
                  <a:pt x="11147374" y="913244"/>
                </a:cubicBezTo>
                <a:cubicBezTo>
                  <a:pt x="11115971" y="913244"/>
                  <a:pt x="11131672" y="721687"/>
                  <a:pt x="11062586" y="721687"/>
                </a:cubicBezTo>
                <a:cubicBezTo>
                  <a:pt x="10999780" y="721687"/>
                  <a:pt x="10990359" y="875561"/>
                  <a:pt x="10984079" y="875561"/>
                </a:cubicBezTo>
                <a:cubicBezTo>
                  <a:pt x="10977798" y="875561"/>
                  <a:pt x="10977798" y="834737"/>
                  <a:pt x="10977798" y="803334"/>
                </a:cubicBezTo>
                <a:cubicBezTo>
                  <a:pt x="10980939" y="787633"/>
                  <a:pt x="10980939" y="775072"/>
                  <a:pt x="10980939" y="765651"/>
                </a:cubicBezTo>
                <a:cubicBezTo>
                  <a:pt x="10980939" y="749950"/>
                  <a:pt x="10974658" y="727968"/>
                  <a:pt x="10943255" y="740529"/>
                </a:cubicBezTo>
                <a:cubicBezTo>
                  <a:pt x="10943255" y="850439"/>
                  <a:pt x="10921273" y="916384"/>
                  <a:pt x="10896151" y="916384"/>
                </a:cubicBezTo>
                <a:cubicBezTo>
                  <a:pt x="10858468" y="916384"/>
                  <a:pt x="10858468" y="815895"/>
                  <a:pt x="10858468" y="790773"/>
                </a:cubicBezTo>
                <a:cubicBezTo>
                  <a:pt x="10858468" y="762511"/>
                  <a:pt x="10861608" y="727968"/>
                  <a:pt x="10820784" y="740529"/>
                </a:cubicBezTo>
                <a:cubicBezTo>
                  <a:pt x="10814504" y="834737"/>
                  <a:pt x="10789381" y="906964"/>
                  <a:pt x="10773680" y="906964"/>
                </a:cubicBezTo>
                <a:cubicBezTo>
                  <a:pt x="10754838" y="906964"/>
                  <a:pt x="10757979" y="740529"/>
                  <a:pt x="10707734" y="740529"/>
                </a:cubicBezTo>
                <a:cubicBezTo>
                  <a:pt x="10660630" y="740529"/>
                  <a:pt x="10648069" y="897543"/>
                  <a:pt x="10638648" y="897543"/>
                </a:cubicBezTo>
                <a:cubicBezTo>
                  <a:pt x="10622947" y="897543"/>
                  <a:pt x="10644929" y="721687"/>
                  <a:pt x="10578983" y="721687"/>
                </a:cubicBezTo>
                <a:cubicBezTo>
                  <a:pt x="10544440" y="721687"/>
                  <a:pt x="10531879" y="781352"/>
                  <a:pt x="10516177" y="847298"/>
                </a:cubicBezTo>
                <a:cubicBezTo>
                  <a:pt x="10513037" y="859859"/>
                  <a:pt x="10509897" y="859859"/>
                  <a:pt x="10509897" y="847298"/>
                </a:cubicBezTo>
                <a:cubicBezTo>
                  <a:pt x="10509897" y="834737"/>
                  <a:pt x="10509897" y="822176"/>
                  <a:pt x="10509897" y="809615"/>
                </a:cubicBezTo>
                <a:cubicBezTo>
                  <a:pt x="10525598" y="743669"/>
                  <a:pt x="10506756" y="718547"/>
                  <a:pt x="10475353" y="737388"/>
                </a:cubicBezTo>
                <a:cubicBezTo>
                  <a:pt x="10484774" y="859859"/>
                  <a:pt x="10428249" y="919525"/>
                  <a:pt x="10387426" y="919525"/>
                </a:cubicBezTo>
                <a:cubicBezTo>
                  <a:pt x="10371724" y="919525"/>
                  <a:pt x="10359163" y="913244"/>
                  <a:pt x="10349742" y="903823"/>
                </a:cubicBezTo>
                <a:cubicBezTo>
                  <a:pt x="10399987" y="872421"/>
                  <a:pt x="10425109" y="834737"/>
                  <a:pt x="10425109" y="800194"/>
                </a:cubicBezTo>
                <a:cubicBezTo>
                  <a:pt x="10425109" y="762511"/>
                  <a:pt x="10403127" y="740529"/>
                  <a:pt x="10365444" y="740529"/>
                </a:cubicBezTo>
                <a:cubicBezTo>
                  <a:pt x="10315199" y="740529"/>
                  <a:pt x="10286937" y="793913"/>
                  <a:pt x="10286937" y="837877"/>
                </a:cubicBezTo>
                <a:cubicBezTo>
                  <a:pt x="10286937" y="863000"/>
                  <a:pt x="10290077" y="881841"/>
                  <a:pt x="10299498" y="900683"/>
                </a:cubicBezTo>
                <a:cubicBezTo>
                  <a:pt x="10280656" y="910104"/>
                  <a:pt x="10264955" y="916384"/>
                  <a:pt x="10249253" y="922665"/>
                </a:cubicBezTo>
                <a:cubicBezTo>
                  <a:pt x="10249253" y="875561"/>
                  <a:pt x="10242973" y="828457"/>
                  <a:pt x="10239832" y="784493"/>
                </a:cubicBezTo>
                <a:cubicBezTo>
                  <a:pt x="10211570" y="778212"/>
                  <a:pt x="10205289" y="790773"/>
                  <a:pt x="10202149" y="815895"/>
                </a:cubicBezTo>
                <a:cubicBezTo>
                  <a:pt x="10192728" y="863000"/>
                  <a:pt x="10173886" y="897543"/>
                  <a:pt x="10155045" y="897543"/>
                </a:cubicBezTo>
                <a:cubicBezTo>
                  <a:pt x="10142484" y="897543"/>
                  <a:pt x="10133063" y="881841"/>
                  <a:pt x="10133063" y="863000"/>
                </a:cubicBezTo>
                <a:cubicBezTo>
                  <a:pt x="10126782" y="775072"/>
                  <a:pt x="10199009" y="749950"/>
                  <a:pt x="10236692" y="762511"/>
                </a:cubicBezTo>
                <a:cubicBezTo>
                  <a:pt x="10242973" y="743669"/>
                  <a:pt x="10236692" y="727968"/>
                  <a:pt x="10202149" y="727968"/>
                </a:cubicBezTo>
                <a:cubicBezTo>
                  <a:pt x="10161325" y="727968"/>
                  <a:pt x="10129923" y="753090"/>
                  <a:pt x="10107941" y="784493"/>
                </a:cubicBezTo>
                <a:cubicBezTo>
                  <a:pt x="10092239" y="806475"/>
                  <a:pt x="10076538" y="822176"/>
                  <a:pt x="10051415" y="841018"/>
                </a:cubicBezTo>
                <a:cubicBezTo>
                  <a:pt x="10051415" y="834737"/>
                  <a:pt x="10051415" y="831597"/>
                  <a:pt x="10051415" y="825316"/>
                </a:cubicBezTo>
                <a:cubicBezTo>
                  <a:pt x="10051415" y="762511"/>
                  <a:pt x="10016872" y="734248"/>
                  <a:pt x="9985470" y="734248"/>
                </a:cubicBezTo>
                <a:cubicBezTo>
                  <a:pt x="9957207" y="734248"/>
                  <a:pt x="9941506" y="749950"/>
                  <a:pt x="9932085" y="775072"/>
                </a:cubicBezTo>
                <a:cubicBezTo>
                  <a:pt x="9928945" y="753090"/>
                  <a:pt x="9925804" y="740529"/>
                  <a:pt x="9910103" y="740529"/>
                </a:cubicBezTo>
                <a:cubicBezTo>
                  <a:pt x="9903822" y="740529"/>
                  <a:pt x="9894401" y="743669"/>
                  <a:pt x="9884981" y="746809"/>
                </a:cubicBezTo>
                <a:cubicBezTo>
                  <a:pt x="9888121" y="759370"/>
                  <a:pt x="9891261" y="790773"/>
                  <a:pt x="9891261" y="812755"/>
                </a:cubicBezTo>
                <a:cubicBezTo>
                  <a:pt x="9891261" y="888122"/>
                  <a:pt x="9869279" y="922665"/>
                  <a:pt x="9850437" y="922665"/>
                </a:cubicBezTo>
                <a:cubicBezTo>
                  <a:pt x="9825315" y="922665"/>
                  <a:pt x="9822175" y="834737"/>
                  <a:pt x="9822175" y="800194"/>
                </a:cubicBezTo>
                <a:cubicBezTo>
                  <a:pt x="9819035" y="800194"/>
                  <a:pt x="9815894" y="797054"/>
                  <a:pt x="9809614" y="797054"/>
                </a:cubicBezTo>
                <a:cubicBezTo>
                  <a:pt x="9787632" y="797054"/>
                  <a:pt x="9784492" y="825316"/>
                  <a:pt x="9781351" y="853579"/>
                </a:cubicBezTo>
                <a:cubicBezTo>
                  <a:pt x="9775071" y="881841"/>
                  <a:pt x="9759369" y="919525"/>
                  <a:pt x="9734247" y="919525"/>
                </a:cubicBezTo>
                <a:cubicBezTo>
                  <a:pt x="9718546" y="919525"/>
                  <a:pt x="9709125" y="903823"/>
                  <a:pt x="9709125" y="878701"/>
                </a:cubicBezTo>
                <a:cubicBezTo>
                  <a:pt x="9702844" y="822176"/>
                  <a:pt x="9749949" y="759370"/>
                  <a:pt x="9819035" y="778212"/>
                </a:cubicBezTo>
                <a:cubicBezTo>
                  <a:pt x="9825315" y="759370"/>
                  <a:pt x="9812754" y="740529"/>
                  <a:pt x="9784492" y="740529"/>
                </a:cubicBezTo>
                <a:cubicBezTo>
                  <a:pt x="9734247" y="740529"/>
                  <a:pt x="9690283" y="781352"/>
                  <a:pt x="9674582" y="825316"/>
                </a:cubicBezTo>
                <a:cubicBezTo>
                  <a:pt x="9655740" y="866140"/>
                  <a:pt x="9621197" y="925805"/>
                  <a:pt x="9555251" y="925805"/>
                </a:cubicBezTo>
                <a:cubicBezTo>
                  <a:pt x="9508147" y="925805"/>
                  <a:pt x="9473604" y="884982"/>
                  <a:pt x="9473604" y="800194"/>
                </a:cubicBezTo>
                <a:cubicBezTo>
                  <a:pt x="9473604" y="727968"/>
                  <a:pt x="9520708" y="655741"/>
                  <a:pt x="9567812" y="655741"/>
                </a:cubicBezTo>
                <a:cubicBezTo>
                  <a:pt x="9602355" y="655741"/>
                  <a:pt x="9611776" y="690284"/>
                  <a:pt x="9608636" y="721687"/>
                </a:cubicBezTo>
                <a:cubicBezTo>
                  <a:pt x="9627478" y="737388"/>
                  <a:pt x="9655740" y="721687"/>
                  <a:pt x="9655740" y="687144"/>
                </a:cubicBezTo>
                <a:cubicBezTo>
                  <a:pt x="9655740" y="662022"/>
                  <a:pt x="9636898" y="621198"/>
                  <a:pt x="9570952" y="621198"/>
                </a:cubicBezTo>
                <a:close/>
                <a:moveTo>
                  <a:pt x="11503938" y="612538"/>
                </a:moveTo>
                <a:cubicBezTo>
                  <a:pt x="11456741" y="669501"/>
                  <a:pt x="11291551" y="712570"/>
                  <a:pt x="11291551" y="832051"/>
                </a:cubicBezTo>
                <a:cubicBezTo>
                  <a:pt x="11291551" y="879288"/>
                  <a:pt x="11320702" y="923747"/>
                  <a:pt x="11365123" y="940418"/>
                </a:cubicBezTo>
                <a:cubicBezTo>
                  <a:pt x="11390110" y="950144"/>
                  <a:pt x="11415096" y="950144"/>
                  <a:pt x="11440083" y="941808"/>
                </a:cubicBezTo>
                <a:lnTo>
                  <a:pt x="11444304" y="939708"/>
                </a:lnTo>
                <a:lnTo>
                  <a:pt x="11445324" y="939542"/>
                </a:lnTo>
                <a:cubicBezTo>
                  <a:pt x="11456276" y="936118"/>
                  <a:pt x="11466199" y="930980"/>
                  <a:pt x="11475268" y="924644"/>
                </a:cubicBezTo>
                <a:lnTo>
                  <a:pt x="11494474" y="907542"/>
                </a:lnTo>
                <a:lnTo>
                  <a:pt x="11488753" y="926162"/>
                </a:lnTo>
                <a:lnTo>
                  <a:pt x="11464846" y="951842"/>
                </a:lnTo>
                <a:lnTo>
                  <a:pt x="11432834" y="964214"/>
                </a:lnTo>
                <a:lnTo>
                  <a:pt x="11433416" y="964508"/>
                </a:lnTo>
                <a:lnTo>
                  <a:pt x="11427416" y="966826"/>
                </a:lnTo>
                <a:cubicBezTo>
                  <a:pt x="11435751" y="975167"/>
                  <a:pt x="11455198" y="980728"/>
                  <a:pt x="11478812" y="980728"/>
                </a:cubicBezTo>
                <a:cubicBezTo>
                  <a:pt x="11521873" y="980728"/>
                  <a:pt x="11574657" y="968216"/>
                  <a:pt x="11601049" y="940412"/>
                </a:cubicBezTo>
                <a:lnTo>
                  <a:pt x="11600229" y="940299"/>
                </a:lnTo>
                <a:lnTo>
                  <a:pt x="11604054" y="938167"/>
                </a:lnTo>
                <a:cubicBezTo>
                  <a:pt x="11586248" y="938852"/>
                  <a:pt x="11571523" y="933368"/>
                  <a:pt x="11561078" y="923772"/>
                </a:cubicBezTo>
                <a:lnTo>
                  <a:pt x="11546930" y="891807"/>
                </a:lnTo>
                <a:lnTo>
                  <a:pt x="11567885" y="908611"/>
                </a:lnTo>
                <a:cubicBezTo>
                  <a:pt x="11578129" y="913304"/>
                  <a:pt x="11589242" y="915389"/>
                  <a:pt x="11601049" y="915389"/>
                </a:cubicBezTo>
                <a:cubicBezTo>
                  <a:pt x="11619281" y="915389"/>
                  <a:pt x="11636145" y="909719"/>
                  <a:pt x="11650104" y="900067"/>
                </a:cubicBezTo>
                <a:lnTo>
                  <a:pt x="11650828" y="899169"/>
                </a:lnTo>
                <a:lnTo>
                  <a:pt x="11652427" y="898382"/>
                </a:lnTo>
                <a:cubicBezTo>
                  <a:pt x="11666192" y="888863"/>
                  <a:pt x="11677091" y="875417"/>
                  <a:pt x="11683608" y="859705"/>
                </a:cubicBezTo>
                <a:lnTo>
                  <a:pt x="11690343" y="825792"/>
                </a:lnTo>
                <a:lnTo>
                  <a:pt x="11690350" y="825831"/>
                </a:lnTo>
                <a:lnTo>
                  <a:pt x="11690350" y="825754"/>
                </a:lnTo>
                <a:lnTo>
                  <a:pt x="11690350" y="823091"/>
                </a:lnTo>
                <a:cubicBezTo>
                  <a:pt x="11690350" y="768290"/>
                  <a:pt x="11662973" y="721710"/>
                  <a:pt x="11623276" y="684719"/>
                </a:cubicBezTo>
                <a:cubicBezTo>
                  <a:pt x="11608219" y="670334"/>
                  <a:pt x="11591450" y="658004"/>
                  <a:pt x="11573655" y="647215"/>
                </a:cubicBezTo>
                <a:lnTo>
                  <a:pt x="11570681" y="645708"/>
                </a:lnTo>
                <a:lnTo>
                  <a:pt x="11570221" y="645361"/>
                </a:lnTo>
                <a:cubicBezTo>
                  <a:pt x="11552175" y="634420"/>
                  <a:pt x="11533088" y="625042"/>
                  <a:pt x="11513655" y="616706"/>
                </a:cubicBezTo>
                <a:cubicBezTo>
                  <a:pt x="11510878" y="615317"/>
                  <a:pt x="11508102" y="613928"/>
                  <a:pt x="11503938" y="61253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tx1">
                    <a:lumMod val="50000"/>
                    <a:lumOff val="50000"/>
                  </a:schemeClr>
                </a:solidFill>
              </a:defRPr>
            </a:lvl1pPr>
          </a:lstStyle>
          <a:p>
            <a:r>
              <a:rPr lang="de-DE"/>
              <a:t>Insert picture, edit alt text and send </a:t>
            </a:r>
            <a:r>
              <a:rPr lang="de-DE" err="1"/>
              <a:t>to</a:t>
            </a:r>
            <a:r>
              <a:rPr lang="de-DE"/>
              <a:t> back</a:t>
            </a:r>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3678123"/>
            <a:ext cx="11386134" cy="830997"/>
          </a:xfrm>
        </p:spPr>
        <p:txBody>
          <a:bodyPr wrap="square" lIns="36000" rIns="36000" bIns="0" anchor="b" anchorCtr="0">
            <a:spAutoFit/>
          </a:bodyPr>
          <a:lstStyle>
            <a:lvl1pPr algn="l">
              <a:lnSpc>
                <a:spcPct val="90000"/>
              </a:lnSpc>
              <a:defRPr sz="6000" b="1" baseline="0">
                <a:solidFill>
                  <a:schemeClr val="bg1"/>
                </a:solidFill>
                <a:latin typeface="+mn-lt"/>
              </a:defRPr>
            </a:lvl1pPr>
          </a:lstStyle>
          <a:p>
            <a:r>
              <a:rPr lang="en-US"/>
              <a:t>Click to edit Master title style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pic>
        <p:nvPicPr>
          <p:cNvPr id="6" name="Image 5" descr="Capgemini">
            <a:extLst>
              <a:ext uri="{FF2B5EF4-FFF2-40B4-BE49-F238E27FC236}">
                <a16:creationId xmlns:a16="http://schemas.microsoft.com/office/drawing/2014/main" id="{4E7913BD-2F2A-43EA-9355-0DD8C035B5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4016" y="246471"/>
            <a:ext cx="3078000" cy="1248074"/>
          </a:xfrm>
          <a:prstGeom prst="rect">
            <a:avLst/>
          </a:prstGeom>
        </p:spPr>
      </p:pic>
    </p:spTree>
    <p:extLst>
      <p:ext uri="{BB962C8B-B14F-4D97-AF65-F5344CB8AC3E}">
        <p14:creationId xmlns:p14="http://schemas.microsoft.com/office/powerpoint/2010/main" val="3641124950"/>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1FBB6F5A-C089-49EB-85DA-04CA2652AF6E}"/>
              </a:ext>
            </a:extLst>
          </p:cNvPr>
          <p:cNvPicPr>
            <a:picLocks noChangeAspect="1"/>
          </p:cNvPicPr>
          <p:nvPr/>
        </p:nvPicPr>
        <p:blipFill rotWithShape="1">
          <a:blip r:embed="rId2">
            <a:extLst>
              <a:ext uri="{28A0092B-C50C-407E-A947-70E740481C1C}">
                <a14:useLocalDpi xmlns:a14="http://schemas.microsoft.com/office/drawing/2010/main" val="0"/>
              </a:ext>
            </a:extLst>
          </a:blip>
          <a:srcRect l="38027" t="2239" r="26258" b="22547"/>
          <a:stretch/>
        </p:blipFill>
        <p:spPr>
          <a:xfrm>
            <a:off x="0" y="0"/>
            <a:ext cx="4882211" cy="6858000"/>
          </a:xfrm>
          <a:prstGeom prst="rect">
            <a:avLst/>
          </a:prstGeom>
        </p:spPr>
      </p:pic>
      <p:sp>
        <p:nvSpPr>
          <p:cNvPr id="2" name="Title 1">
            <a:extLst>
              <a:ext uri="{FF2B5EF4-FFF2-40B4-BE49-F238E27FC236}">
                <a16:creationId xmlns:a16="http://schemas.microsoft.com/office/drawing/2014/main" id="{4774F36F-3194-40C1-BFCB-D2FC8CB290B2}"/>
              </a:ext>
            </a:extLst>
          </p:cNvPr>
          <p:cNvSpPr>
            <a:spLocks noGrp="1"/>
          </p:cNvSpPr>
          <p:nvPr>
            <p:ph type="title" hasCustomPrompt="1"/>
          </p:nvPr>
        </p:nvSpPr>
        <p:spPr>
          <a:xfrm>
            <a:off x="191344" y="9144"/>
            <a:ext cx="3056632" cy="827568"/>
          </a:xfrm>
          <a:prstGeom prst="rect">
            <a:avLst/>
          </a:prstGeom>
        </p:spPr>
        <p:txBody>
          <a:bodyPr/>
          <a:lstStyle>
            <a:lvl1pPr algn="l">
              <a:defRPr sz="4000">
                <a:solidFill>
                  <a:schemeClr val="bg1"/>
                </a:solidFill>
              </a:defRPr>
            </a:lvl1pPr>
          </a:lstStyle>
          <a:p>
            <a:r>
              <a:rPr lang="en-US" dirty="0"/>
              <a:t>Agenda</a:t>
            </a:r>
          </a:p>
        </p:txBody>
      </p:sp>
      <p:sp>
        <p:nvSpPr>
          <p:cNvPr id="5" name="Oval 20">
            <a:extLst>
              <a:ext uri="{FF2B5EF4-FFF2-40B4-BE49-F238E27FC236}">
                <a16:creationId xmlns:a16="http://schemas.microsoft.com/office/drawing/2014/main" id="{0B27F5C5-C656-4F2F-9EEE-B93F6E79E727}"/>
              </a:ext>
              <a:ext uri="{C183D7F6-B498-43B3-948B-1728B52AA6E4}">
                <adec:decorative xmlns:adec="http://schemas.microsoft.com/office/drawing/2017/decorative" val="1"/>
              </a:ext>
            </a:extLst>
          </p:cNvPr>
          <p:cNvSpPr/>
          <p:nvPr/>
        </p:nvSpPr>
        <p:spPr>
          <a:xfrm>
            <a:off x="5327637" y="711496"/>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811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 name="Text Placeholder 4">
            <a:extLst>
              <a:ext uri="{FF2B5EF4-FFF2-40B4-BE49-F238E27FC236}">
                <a16:creationId xmlns:a16="http://schemas.microsoft.com/office/drawing/2014/main" id="{6C41C771-7ED2-45AF-884F-E0E275C6B347}"/>
              </a:ext>
            </a:extLst>
          </p:cNvPr>
          <p:cNvSpPr>
            <a:spLocks noGrp="1"/>
          </p:cNvSpPr>
          <p:nvPr>
            <p:ph type="body" sz="quarter" idx="35" hasCustomPrompt="1"/>
          </p:nvPr>
        </p:nvSpPr>
        <p:spPr>
          <a:xfrm>
            <a:off x="5498013" y="1040484"/>
            <a:ext cx="863263" cy="482705"/>
          </a:xfrm>
          <a:prstGeom prst="rect">
            <a:avLst/>
          </a:prstGeom>
          <a:noFill/>
        </p:spPr>
        <p:txBody>
          <a:bodyPr wrap="none" anchor="ctr">
            <a:noAutofit/>
          </a:bodyPr>
          <a:lstStyle>
            <a:lvl1pPr algn="ctr">
              <a:defRPr sz="3600" b="0">
                <a:solidFill>
                  <a:schemeClr val="bg1"/>
                </a:solidFill>
              </a:defRPr>
            </a:lvl1pPr>
            <a:lvl2pPr>
              <a:defRPr sz="1400"/>
            </a:lvl2pPr>
            <a:lvl3pPr>
              <a:defRPr sz="1200"/>
            </a:lvl3pPr>
            <a:lvl4pPr>
              <a:defRPr sz="1100"/>
            </a:lvl4pPr>
            <a:lvl5pPr>
              <a:defRPr sz="1100"/>
            </a:lvl5pPr>
          </a:lstStyle>
          <a:p>
            <a:pPr lvl="0"/>
            <a:r>
              <a:rPr lang="en-US" dirty="0"/>
              <a:t>Nº</a:t>
            </a:r>
          </a:p>
        </p:txBody>
      </p:sp>
      <p:sp>
        <p:nvSpPr>
          <p:cNvPr id="6" name="Text Placeholder 4">
            <a:extLst>
              <a:ext uri="{FF2B5EF4-FFF2-40B4-BE49-F238E27FC236}">
                <a16:creationId xmlns:a16="http://schemas.microsoft.com/office/drawing/2014/main" id="{6A82ADF8-12C7-4D27-8457-7F3D1C93EB46}"/>
              </a:ext>
            </a:extLst>
          </p:cNvPr>
          <p:cNvSpPr>
            <a:spLocks noGrp="1"/>
          </p:cNvSpPr>
          <p:nvPr>
            <p:ph type="body" sz="quarter" idx="29" hasCustomPrompt="1"/>
          </p:nvPr>
        </p:nvSpPr>
        <p:spPr>
          <a:xfrm>
            <a:off x="6787432" y="518014"/>
            <a:ext cx="4020458" cy="412363"/>
          </a:xfrm>
          <a:prstGeom prst="rect">
            <a:avLst/>
          </a:prstGeom>
          <a:noFill/>
        </p:spPr>
        <p:txBody>
          <a:bodyPr anchor="ctr">
            <a:noAutofit/>
          </a:bodyPr>
          <a:lstStyle>
            <a:lvl1pPr algn="l">
              <a:defRPr sz="1600" b="0">
                <a:solidFill>
                  <a:srgbClr val="0070AD"/>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7" name="Text Placeholder 7">
            <a:extLst>
              <a:ext uri="{FF2B5EF4-FFF2-40B4-BE49-F238E27FC236}">
                <a16:creationId xmlns:a16="http://schemas.microsoft.com/office/drawing/2014/main" id="{E18CF815-87D3-425A-8169-07DAC5996151}"/>
              </a:ext>
            </a:extLst>
          </p:cNvPr>
          <p:cNvSpPr>
            <a:spLocks noGrp="1"/>
          </p:cNvSpPr>
          <p:nvPr>
            <p:ph type="body" sz="quarter" idx="30" hasCustomPrompt="1"/>
          </p:nvPr>
        </p:nvSpPr>
        <p:spPr>
          <a:xfrm>
            <a:off x="6787433" y="936969"/>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4" name="Oval 20">
            <a:extLst>
              <a:ext uri="{FF2B5EF4-FFF2-40B4-BE49-F238E27FC236}">
                <a16:creationId xmlns:a16="http://schemas.microsoft.com/office/drawing/2014/main" id="{71209714-A86B-492A-AC18-2DBD1D17EB98}"/>
              </a:ext>
              <a:ext uri="{C183D7F6-B498-43B3-948B-1728B52AA6E4}">
                <adec:decorative xmlns:adec="http://schemas.microsoft.com/office/drawing/2017/decorative" val="1"/>
              </a:ext>
            </a:extLst>
          </p:cNvPr>
          <p:cNvSpPr/>
          <p:nvPr/>
        </p:nvSpPr>
        <p:spPr>
          <a:xfrm>
            <a:off x="5327637" y="2656077"/>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590A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 name="Text Placeholder 4">
            <a:extLst>
              <a:ext uri="{FF2B5EF4-FFF2-40B4-BE49-F238E27FC236}">
                <a16:creationId xmlns:a16="http://schemas.microsoft.com/office/drawing/2014/main" id="{1CDF667B-1AA2-4981-B115-B40754E318E4}"/>
              </a:ext>
            </a:extLst>
          </p:cNvPr>
          <p:cNvSpPr>
            <a:spLocks noGrp="1"/>
          </p:cNvSpPr>
          <p:nvPr>
            <p:ph type="body" sz="quarter" idx="36" hasCustomPrompt="1"/>
          </p:nvPr>
        </p:nvSpPr>
        <p:spPr>
          <a:xfrm>
            <a:off x="5498013" y="2996221"/>
            <a:ext cx="863263" cy="482705"/>
          </a:xfrm>
          <a:prstGeom prst="rect">
            <a:avLst/>
          </a:prstGeom>
          <a:noFill/>
        </p:spPr>
        <p:txBody>
          <a:bodyPr wrap="none" anchor="ctr">
            <a:noAutofit/>
          </a:bodyPr>
          <a:lstStyle>
            <a:lvl1pPr algn="ctr">
              <a:defRPr sz="3600" b="0">
                <a:solidFill>
                  <a:schemeClr val="bg1"/>
                </a:solidFill>
              </a:defRPr>
            </a:lvl1pPr>
            <a:lvl2pPr>
              <a:defRPr sz="1400"/>
            </a:lvl2pPr>
            <a:lvl3pPr>
              <a:defRPr sz="1200"/>
            </a:lvl3pPr>
            <a:lvl4pPr>
              <a:defRPr sz="1100"/>
            </a:lvl4pPr>
            <a:lvl5pPr>
              <a:defRPr sz="1100"/>
            </a:lvl5pPr>
          </a:lstStyle>
          <a:p>
            <a:pPr lvl="0"/>
            <a:r>
              <a:rPr lang="en-US" dirty="0"/>
              <a:t>Nº</a:t>
            </a:r>
          </a:p>
        </p:txBody>
      </p:sp>
      <p:sp>
        <p:nvSpPr>
          <p:cNvPr id="10" name="Text Placeholder 4">
            <a:extLst>
              <a:ext uri="{FF2B5EF4-FFF2-40B4-BE49-F238E27FC236}">
                <a16:creationId xmlns:a16="http://schemas.microsoft.com/office/drawing/2014/main" id="{949B542E-285C-4837-B671-696E4DC001E9}"/>
              </a:ext>
            </a:extLst>
          </p:cNvPr>
          <p:cNvSpPr>
            <a:spLocks noGrp="1"/>
          </p:cNvSpPr>
          <p:nvPr>
            <p:ph type="body" sz="quarter" idx="33" hasCustomPrompt="1"/>
          </p:nvPr>
        </p:nvSpPr>
        <p:spPr>
          <a:xfrm>
            <a:off x="6787432" y="2563381"/>
            <a:ext cx="4020458" cy="412363"/>
          </a:xfrm>
          <a:prstGeom prst="rect">
            <a:avLst/>
          </a:prstGeom>
          <a:noFill/>
        </p:spPr>
        <p:txBody>
          <a:bodyPr anchor="ctr">
            <a:noAutofit/>
          </a:bodyPr>
          <a:lstStyle>
            <a:lvl1pPr algn="l">
              <a:defRPr sz="1600" b="0">
                <a:solidFill>
                  <a:srgbClr val="0070AD"/>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1" name="Text Placeholder 7">
            <a:extLst>
              <a:ext uri="{FF2B5EF4-FFF2-40B4-BE49-F238E27FC236}">
                <a16:creationId xmlns:a16="http://schemas.microsoft.com/office/drawing/2014/main" id="{09A45E63-A970-497F-9E53-8D389A8457FB}"/>
              </a:ext>
            </a:extLst>
          </p:cNvPr>
          <p:cNvSpPr>
            <a:spLocks noGrp="1"/>
          </p:cNvSpPr>
          <p:nvPr>
            <p:ph type="body" sz="quarter" idx="34" hasCustomPrompt="1"/>
          </p:nvPr>
        </p:nvSpPr>
        <p:spPr>
          <a:xfrm>
            <a:off x="6787433" y="2982336"/>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 name="Oval 20">
            <a:extLst>
              <a:ext uri="{FF2B5EF4-FFF2-40B4-BE49-F238E27FC236}">
                <a16:creationId xmlns:a16="http://schemas.microsoft.com/office/drawing/2014/main" id="{F88C0E2C-E612-44EC-9013-AD68C65B671C}"/>
              </a:ext>
              <a:ext uri="{C183D7F6-B498-43B3-948B-1728B52AA6E4}">
                <adec:decorative xmlns:adec="http://schemas.microsoft.com/office/drawing/2017/decorative" val="1"/>
              </a:ext>
            </a:extLst>
          </p:cNvPr>
          <p:cNvSpPr/>
          <p:nvPr/>
        </p:nvSpPr>
        <p:spPr>
          <a:xfrm>
            <a:off x="5327637" y="478039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A600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Text Placeholder 4">
            <a:extLst>
              <a:ext uri="{FF2B5EF4-FFF2-40B4-BE49-F238E27FC236}">
                <a16:creationId xmlns:a16="http://schemas.microsoft.com/office/drawing/2014/main" id="{A411BF5D-81E9-4AC1-AE6D-53DC26B2ECA6}"/>
              </a:ext>
            </a:extLst>
          </p:cNvPr>
          <p:cNvSpPr>
            <a:spLocks noGrp="1"/>
          </p:cNvSpPr>
          <p:nvPr>
            <p:ph type="body" sz="quarter" idx="37" hasCustomPrompt="1"/>
          </p:nvPr>
        </p:nvSpPr>
        <p:spPr>
          <a:xfrm>
            <a:off x="5498013" y="5107841"/>
            <a:ext cx="863263" cy="482705"/>
          </a:xfrm>
          <a:prstGeom prst="rect">
            <a:avLst/>
          </a:prstGeom>
          <a:noFill/>
        </p:spPr>
        <p:txBody>
          <a:bodyPr wrap="none" anchor="ctr">
            <a:noAutofit/>
          </a:bodyPr>
          <a:lstStyle>
            <a:lvl1pPr algn="ctr">
              <a:defRPr sz="3600" b="0">
                <a:solidFill>
                  <a:schemeClr val="bg1"/>
                </a:solidFill>
              </a:defRPr>
            </a:lvl1pPr>
            <a:lvl2pPr>
              <a:defRPr sz="1400"/>
            </a:lvl2pPr>
            <a:lvl3pPr>
              <a:defRPr sz="1200"/>
            </a:lvl3pPr>
            <a:lvl4pPr>
              <a:defRPr sz="1100"/>
            </a:lvl4pPr>
            <a:lvl5pPr>
              <a:defRPr sz="1100"/>
            </a:lvl5pPr>
          </a:lstStyle>
          <a:p>
            <a:pPr lvl="0"/>
            <a:r>
              <a:rPr lang="en-US" dirty="0"/>
              <a:t>Nº</a:t>
            </a:r>
          </a:p>
        </p:txBody>
      </p:sp>
      <p:sp>
        <p:nvSpPr>
          <p:cNvPr id="8" name="Text Placeholder 4">
            <a:extLst>
              <a:ext uri="{FF2B5EF4-FFF2-40B4-BE49-F238E27FC236}">
                <a16:creationId xmlns:a16="http://schemas.microsoft.com/office/drawing/2014/main" id="{42676D57-7318-4038-8625-151D4DD857E7}"/>
              </a:ext>
            </a:extLst>
          </p:cNvPr>
          <p:cNvSpPr>
            <a:spLocks noGrp="1"/>
          </p:cNvSpPr>
          <p:nvPr>
            <p:ph type="body" sz="quarter" idx="31" hasCustomPrompt="1"/>
          </p:nvPr>
        </p:nvSpPr>
        <p:spPr>
          <a:xfrm>
            <a:off x="6787432" y="4647262"/>
            <a:ext cx="4020458" cy="412363"/>
          </a:xfrm>
          <a:prstGeom prst="rect">
            <a:avLst/>
          </a:prstGeom>
          <a:noFill/>
        </p:spPr>
        <p:txBody>
          <a:bodyPr anchor="ctr">
            <a:noAutofit/>
          </a:bodyPr>
          <a:lstStyle>
            <a:lvl1pPr algn="l">
              <a:defRPr sz="1600" b="0">
                <a:solidFill>
                  <a:srgbClr val="0070AD"/>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9" name="Text Placeholder 7">
            <a:extLst>
              <a:ext uri="{FF2B5EF4-FFF2-40B4-BE49-F238E27FC236}">
                <a16:creationId xmlns:a16="http://schemas.microsoft.com/office/drawing/2014/main" id="{9AB98D4C-7485-4468-A517-B5B92B48F38A}"/>
              </a:ext>
            </a:extLst>
          </p:cNvPr>
          <p:cNvSpPr>
            <a:spLocks noGrp="1"/>
          </p:cNvSpPr>
          <p:nvPr>
            <p:ph type="body" sz="quarter" idx="32" hasCustomPrompt="1"/>
          </p:nvPr>
        </p:nvSpPr>
        <p:spPr>
          <a:xfrm>
            <a:off x="6787433" y="5066217"/>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297439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1_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a:t>Insert Picture and send </a:t>
            </a:r>
            <a:r>
              <a:rPr lang="de-DE" err="1"/>
              <a:t>to</a:t>
            </a:r>
            <a:r>
              <a:rPr lang="de-DE"/>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5229200"/>
            <a:ext cx="6699299"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933246"/>
            <a:ext cx="6699299" cy="2243691"/>
          </a:xfrm>
        </p:spPr>
        <p:txBody>
          <a:bodyPr wrap="square" lIns="36000" rIns="36000" bIns="0" anchor="b" anchorCtr="0">
            <a:spAutoFit/>
          </a:bodyPr>
          <a:lstStyle>
            <a:lvl1pPr algn="l">
              <a:lnSpc>
                <a:spcPct val="90000"/>
              </a:lnSpc>
              <a:defRPr sz="5400" b="1" baseline="0">
                <a:solidFill>
                  <a:schemeClr val="bg1"/>
                </a:solidFill>
                <a:latin typeface="+mn-lt"/>
              </a:defRPr>
            </a:lvl1pPr>
          </a:lstStyle>
          <a:p>
            <a:r>
              <a:rPr lang="en-US"/>
              <a:t>Click to edit Master title style</a:t>
            </a:r>
            <a:endParaRPr lang="en-GB"/>
          </a:p>
        </p:txBody>
      </p:sp>
      <p:pic>
        <p:nvPicPr>
          <p:cNvPr id="8" name="Graphic 7">
            <a:extLst>
              <a:ext uri="{FF2B5EF4-FFF2-40B4-BE49-F238E27FC236}">
                <a16:creationId xmlns:a16="http://schemas.microsoft.com/office/drawing/2014/main" id="{84BC735E-A9A3-4A52-8056-D6C0AF26378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1384" y="642523"/>
            <a:ext cx="4200525" cy="962025"/>
          </a:xfrm>
          <a:prstGeom prst="rect">
            <a:avLst/>
          </a:prstGeom>
        </p:spPr>
      </p:pic>
    </p:spTree>
    <p:extLst>
      <p:ext uri="{BB962C8B-B14F-4D97-AF65-F5344CB8AC3E}">
        <p14:creationId xmlns:p14="http://schemas.microsoft.com/office/powerpoint/2010/main" val="1017764892"/>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1_Section C – Wide">
    <p:spTree>
      <p:nvGrpSpPr>
        <p:cNvPr id="1" name=""/>
        <p:cNvGrpSpPr/>
        <p:nvPr/>
      </p:nvGrpSpPr>
      <p:grpSpPr>
        <a:xfrm>
          <a:off x="0" y="0"/>
          <a:ext cx="0" cy="0"/>
          <a:chOff x="0" y="0"/>
          <a:chExt cx="0" cy="0"/>
        </a:xfrm>
      </p:grpSpPr>
      <p:pic>
        <p:nvPicPr>
          <p:cNvPr id="16" name="Picture 6">
            <a:extLst>
              <a:ext uri="{FF2B5EF4-FFF2-40B4-BE49-F238E27FC236}">
                <a16:creationId xmlns:a16="http://schemas.microsoft.com/office/drawing/2014/main" id="{B313E9A5-8927-4424-8200-0B40A5FE0D8A}"/>
              </a:ext>
            </a:extLst>
          </p:cNvPr>
          <p:cNvPicPr>
            <a:picLocks noChangeAspect="1"/>
          </p:cNvPicPr>
          <p:nvPr/>
        </p:nvPicPr>
        <p:blipFill rotWithShape="1">
          <a:blip r:embed="rId2">
            <a:extLst>
              <a:ext uri="{28A0092B-C50C-407E-A947-70E740481C1C}">
                <a14:useLocalDpi xmlns:a14="http://schemas.microsoft.com/office/drawing/2010/main" val="0"/>
              </a:ext>
            </a:extLst>
          </a:blip>
          <a:srcRect l="36079" t="6949" r="40419" b="6949"/>
          <a:stretch/>
        </p:blipFill>
        <p:spPr bwMode="ltGray">
          <a:xfrm>
            <a:off x="0" y="0"/>
            <a:ext cx="2783632" cy="6858001"/>
          </a:xfrm>
          <a:prstGeom prst="rect">
            <a:avLst/>
          </a:prstGeom>
        </p:spPr>
      </p:pic>
      <p:sp>
        <p:nvSpPr>
          <p:cNvPr id="13" name="Rectangle 12">
            <a:extLst>
              <a:ext uri="{FF2B5EF4-FFF2-40B4-BE49-F238E27FC236}">
                <a16:creationId xmlns:a16="http://schemas.microsoft.com/office/drawing/2014/main" id="{11AD9EEC-2F0C-454C-A5B2-F57FD7AAED4C}"/>
              </a:ext>
            </a:extLst>
          </p:cNvPr>
          <p:cNvSpPr/>
          <p:nvPr/>
        </p:nvSpPr>
        <p:spPr bwMode="white">
          <a:xfrm>
            <a:off x="2679031" y="-1"/>
            <a:ext cx="9512969" cy="6858001"/>
          </a:xfrm>
          <a:prstGeom prst="rect">
            <a:avLst/>
          </a:prstGeom>
          <a:solidFill>
            <a:srgbClr val="0F43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endParaRPr>
          </a:p>
        </p:txBody>
      </p:sp>
      <p:sp>
        <p:nvSpPr>
          <p:cNvPr id="14" name="Title 1">
            <a:extLst>
              <a:ext uri="{FF2B5EF4-FFF2-40B4-BE49-F238E27FC236}">
                <a16:creationId xmlns:a16="http://schemas.microsoft.com/office/drawing/2014/main" id="{50A620EA-D7F6-457A-9F84-F5DC18B217C6}"/>
              </a:ext>
            </a:extLst>
          </p:cNvPr>
          <p:cNvSpPr>
            <a:spLocks noGrp="1"/>
          </p:cNvSpPr>
          <p:nvPr>
            <p:ph type="ctrTitle" hasCustomPrompt="1"/>
          </p:nvPr>
        </p:nvSpPr>
        <p:spPr bwMode="auto">
          <a:xfrm>
            <a:off x="3359696" y="2095351"/>
            <a:ext cx="5781098" cy="3975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0">
            <a:spAutoFit/>
          </a:bodyPr>
          <a:lstStyle>
            <a:lvl1pPr algn="l">
              <a:lnSpc>
                <a:spcPts val="3100"/>
              </a:lnSpc>
              <a:defRPr lang="en-US" sz="3200" b="1" cap="all" baseline="0" dirty="0">
                <a:solidFill>
                  <a:schemeClr val="bg1"/>
                </a:solidFill>
                <a:latin typeface="Ubuntu" panose="020B0504030602030204" pitchFamily="34" charset="0"/>
              </a:defRPr>
            </a:lvl1pPr>
          </a:lstStyle>
          <a:p>
            <a:pPr marL="0" lvl="0"/>
            <a:r>
              <a:rPr lang="en-US" dirty="0"/>
              <a:t>SECTION TITLE ALL CAPS</a:t>
            </a:r>
          </a:p>
        </p:txBody>
      </p:sp>
      <p:sp>
        <p:nvSpPr>
          <p:cNvPr id="9" name="Text Placeholder 8">
            <a:extLst>
              <a:ext uri="{FF2B5EF4-FFF2-40B4-BE49-F238E27FC236}">
                <a16:creationId xmlns:a16="http://schemas.microsoft.com/office/drawing/2014/main" id="{F874BF17-775B-4C09-81B2-C8403E37CEBE}"/>
              </a:ext>
            </a:extLst>
          </p:cNvPr>
          <p:cNvSpPr>
            <a:spLocks noGrp="1"/>
          </p:cNvSpPr>
          <p:nvPr>
            <p:ph type="body" sz="quarter" idx="11" hasCustomPrompt="1"/>
          </p:nvPr>
        </p:nvSpPr>
        <p:spPr>
          <a:xfrm>
            <a:off x="3359696" y="3713163"/>
            <a:ext cx="5781098" cy="2809875"/>
          </a:xfrm>
          <a:prstGeom prst="rect">
            <a:avLst/>
          </a:prstGeom>
        </p:spPr>
        <p:txBody>
          <a:bodyPr lIns="0" tIns="0" rIns="0" bIns="0"/>
          <a:lstStyle>
            <a:lvl1pPr marL="0" indent="0">
              <a:lnSpc>
                <a:spcPct val="110000"/>
              </a:lnSpc>
              <a:buNone/>
              <a:defRPr sz="1800">
                <a:solidFill>
                  <a:schemeClr val="bg1"/>
                </a:solidFill>
                <a:latin typeface="Ubuntu" panose="020B0504030602030204" pitchFamily="34" charset="0"/>
              </a:defRPr>
            </a:lvl1pPr>
          </a:lstStyle>
          <a:p>
            <a:pPr lvl="0"/>
            <a:r>
              <a:rPr lang="en-US" dirty="0"/>
              <a:t>Short chapter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a:t>
            </a:r>
            <a:r>
              <a:rPr lang="en-US" dirty="0"/>
              <a:t>.</a:t>
            </a:r>
            <a:endParaRPr lang="en-GB" dirty="0"/>
          </a:p>
        </p:txBody>
      </p:sp>
      <p:sp>
        <p:nvSpPr>
          <p:cNvPr id="5" name="Text Placeholder 4">
            <a:extLst>
              <a:ext uri="{FF2B5EF4-FFF2-40B4-BE49-F238E27FC236}">
                <a16:creationId xmlns:a16="http://schemas.microsoft.com/office/drawing/2014/main" id="{2545FEED-D34C-429E-92B0-734C0A2CAA82}"/>
              </a:ext>
            </a:extLst>
          </p:cNvPr>
          <p:cNvSpPr>
            <a:spLocks noGrp="1"/>
          </p:cNvSpPr>
          <p:nvPr>
            <p:ph type="body" sz="quarter" idx="10" hasCustomPrompt="1"/>
          </p:nvPr>
        </p:nvSpPr>
        <p:spPr>
          <a:xfrm>
            <a:off x="3359696" y="3144837"/>
            <a:ext cx="5781098" cy="476845"/>
          </a:xfrm>
          <a:prstGeom prst="rect">
            <a:avLst/>
          </a:prstGeom>
        </p:spPr>
        <p:txBody>
          <a:bodyPr lIns="0" tIns="0" rIns="0" bIns="0"/>
          <a:lstStyle>
            <a:lvl1pPr marL="0" indent="0">
              <a:buNone/>
              <a:defRPr sz="2400" cap="all" baseline="0">
                <a:solidFill>
                  <a:srgbClr val="00E6E3"/>
                </a:solidFill>
                <a:latin typeface="Ubuntu" panose="020B0504030602030204" pitchFamily="34" charset="0"/>
              </a:defRPr>
            </a:lvl1pPr>
            <a:lvl5pPr>
              <a:defRPr/>
            </a:lvl5pPr>
          </a:lstStyle>
          <a:p>
            <a:pPr lvl="0"/>
            <a:r>
              <a:rPr lang="en-US" dirty="0"/>
              <a:t>SECTION SUBTITLE ALL CAPs</a:t>
            </a:r>
            <a:endParaRPr lang="en-GB" dirty="0"/>
          </a:p>
        </p:txBody>
      </p:sp>
      <p:grpSp>
        <p:nvGrpSpPr>
          <p:cNvPr id="8" name="Group 37">
            <a:extLst>
              <a:ext uri="{FF2B5EF4-FFF2-40B4-BE49-F238E27FC236}">
                <a16:creationId xmlns:a16="http://schemas.microsoft.com/office/drawing/2014/main" id="{A0131EFA-E3CA-4470-968C-AA4EF9936122}"/>
              </a:ext>
              <a:ext uri="{C183D7F6-B498-43B3-948B-1728B52AA6E4}">
                <adec:decorative xmlns:adec="http://schemas.microsoft.com/office/drawing/2017/decorative" val="1"/>
              </a:ext>
            </a:extLst>
          </p:cNvPr>
          <p:cNvGrpSpPr/>
          <p:nvPr/>
        </p:nvGrpSpPr>
        <p:grpSpPr>
          <a:xfrm>
            <a:off x="11559747" y="210928"/>
            <a:ext cx="413177" cy="382296"/>
            <a:chOff x="5481638" y="2859088"/>
            <a:chExt cx="1231900" cy="1139825"/>
          </a:xfrm>
          <a:solidFill>
            <a:schemeClr val="bg1"/>
          </a:solidFill>
        </p:grpSpPr>
        <p:sp>
          <p:nvSpPr>
            <p:cNvPr id="10" name="Freeform 320">
              <a:extLst>
                <a:ext uri="{FF2B5EF4-FFF2-40B4-BE49-F238E27FC236}">
                  <a16:creationId xmlns:a16="http://schemas.microsoft.com/office/drawing/2014/main" id="{FE038D48-6B7B-4F99-AD46-1A717A987A80}"/>
                </a:ext>
              </a:extLst>
            </p:cNvPr>
            <p:cNvSpPr>
              <a:spLocks/>
            </p:cNvSpPr>
            <p:nvPr/>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321">
              <a:extLst>
                <a:ext uri="{FF2B5EF4-FFF2-40B4-BE49-F238E27FC236}">
                  <a16:creationId xmlns:a16="http://schemas.microsoft.com/office/drawing/2014/main" id="{8099682C-62AB-45A8-A317-C09E541E1A70}"/>
                </a:ext>
              </a:extLst>
            </p:cNvPr>
            <p:cNvSpPr>
              <a:spLocks/>
            </p:cNvSpPr>
            <p:nvPr/>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78153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75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1" nodeType="withEffect">
                                  <p:stCondLst>
                                    <p:cond delay="100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1500"/>
                                        <p:tgtEl>
                                          <p:spTgt spid="13"/>
                                        </p:tgtEl>
                                      </p:cBhvr>
                                    </p:animEffect>
                                  </p:childTnLst>
                                </p:cTn>
                              </p:par>
                              <p:par>
                                <p:cTn id="11" presetID="63" presetClass="path" presetSubtype="0" decel="100000" fill="hold" grpId="0" nodeType="withEffect">
                                  <p:stCondLst>
                                    <p:cond delay="1000"/>
                                  </p:stCondLst>
                                  <p:childTnLst>
                                    <p:animMotion origin="layout" path="M -0.05938 0 L 4.16667E-6 0 " pathEditMode="relative" rAng="0" ptsTypes="AA">
                                      <p:cBhvr>
                                        <p:cTn id="12" dur="1500" fill="hold"/>
                                        <p:tgtEl>
                                          <p:spTgt spid="13"/>
                                        </p:tgtEl>
                                        <p:attrNameLst>
                                          <p:attrName>ppt_x</p:attrName>
                                          <p:attrName>ppt_y</p:attrName>
                                        </p:attrNameLst>
                                      </p:cBhvr>
                                      <p:rCtr x="2969" y="0"/>
                                    </p:animMotion>
                                  </p:childTnLst>
                                </p:cTn>
                              </p:par>
                              <p:par>
                                <p:cTn id="13" presetID="10" presetClass="entr" presetSubtype="0" fill="hold" grpId="0" nodeType="withEffect">
                                  <p:stCondLst>
                                    <p:cond delay="2500"/>
                                  </p:stCondLst>
                                  <p:iterate type="wd">
                                    <p:tmPct val="16667"/>
                                  </p:iterate>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64" presetClass="path" presetSubtype="0" decel="100000" fill="hold" grpId="1" nodeType="withEffect">
                                  <p:stCondLst>
                                    <p:cond delay="2500"/>
                                  </p:stCondLst>
                                  <p:iterate type="wd">
                                    <p:tmPct val="16667"/>
                                  </p:iterate>
                                  <p:childTnLst>
                                    <p:animMotion origin="layout" path="M -4.16667E-6 0.02616 L -4.16667E-6 -4.81481E-6 " pathEditMode="relative" rAng="0" ptsTypes="AA">
                                      <p:cBhvr>
                                        <p:cTn id="17" dur="500" fill="hold"/>
                                        <p:tgtEl>
                                          <p:spTgt spid="5"/>
                                        </p:tgtEl>
                                        <p:attrNameLst>
                                          <p:attrName>ppt_x</p:attrName>
                                          <p:attrName>ppt_y</p:attrName>
                                        </p:attrNameLst>
                                      </p:cBhvr>
                                      <p:rCtr x="0" y="-1319"/>
                                    </p:animMotion>
                                  </p:childTnLst>
                                </p:cTn>
                              </p:par>
                              <p:par>
                                <p:cTn id="18" presetID="10" presetClass="entr" presetSubtype="0" fill="hold" grpId="0" nodeType="withEffect">
                                  <p:stCondLst>
                                    <p:cond delay="3400"/>
                                  </p:stCondLst>
                                  <p:childTnLst>
                                    <p:set>
                                      <p:cBhvr>
                                        <p:cTn id="19" dur="1" fill="hold">
                                          <p:stCondLst>
                                            <p:cond delay="0"/>
                                          </p:stCondLst>
                                        </p:cTn>
                                        <p:tgtEl>
                                          <p:spTgt spid="9">
                                            <p:txEl>
                                              <p:pRg st="0" end="0"/>
                                            </p:txEl>
                                          </p:spTgt>
                                        </p:tgtEl>
                                        <p:attrNameLst>
                                          <p:attrName>style.visibility</p:attrName>
                                        </p:attrNameLst>
                                      </p:cBhvr>
                                      <p:to>
                                        <p:strVal val="visible"/>
                                      </p:to>
                                    </p:set>
                                    <p:animEffect transition="in" filter="fade">
                                      <p:cBhvr>
                                        <p:cTn id="20" dur="750"/>
                                        <p:tgtEl>
                                          <p:spTgt spid="9">
                                            <p:txEl>
                                              <p:pRg st="0" end="0"/>
                                            </p:txEl>
                                          </p:spTgt>
                                        </p:tgtEl>
                                      </p:cBhvr>
                                    </p:animEffect>
                                  </p:childTnLst>
                                </p:cTn>
                              </p:par>
                              <p:par>
                                <p:cTn id="21" presetID="10" presetClass="entr" presetSubtype="0" fill="hold" nodeType="withEffect">
                                  <p:stCondLst>
                                    <p:cond delay="20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1150"/>
                                        <p:tgtEl>
                                          <p:spTgt spid="16"/>
                                        </p:tgtEl>
                                      </p:cBhvr>
                                    </p:animEffect>
                                  </p:childTnLst>
                                </p:cTn>
                              </p:par>
                              <p:par>
                                <p:cTn id="24" presetID="6" presetClass="emph" presetSubtype="0" fill="hold" nodeType="withEffect">
                                  <p:stCondLst>
                                    <p:cond delay="0"/>
                                  </p:stCondLst>
                                  <p:childTnLst>
                                    <p:animScale>
                                      <p:cBhvr>
                                        <p:cTn id="25" dur="150" fill="hold"/>
                                        <p:tgtEl>
                                          <p:spTgt spid="16"/>
                                        </p:tgtEl>
                                      </p:cBhvr>
                                      <p:by x="110000" y="110000"/>
                                    </p:animScale>
                                  </p:childTnLst>
                                </p:cTn>
                              </p:par>
                              <p:par>
                                <p:cTn id="26" presetID="6" presetClass="emph" presetSubtype="0" decel="100000" fill="hold" nodeType="withEffect">
                                  <p:stCondLst>
                                    <p:cond delay="200"/>
                                  </p:stCondLst>
                                  <p:childTnLst>
                                    <p:animScale>
                                      <p:cBhvr>
                                        <p:cTn id="27" dur="3450" fill="hold"/>
                                        <p:tgtEl>
                                          <p:spTgt spid="16"/>
                                        </p:tgtEl>
                                      </p:cBhvr>
                                      <p:by x="90990" y="9099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4" grpId="0"/>
      <p:bldP spid="9" grpId="0" build="p">
        <p:tmplLst>
          <p:tmpl lvl="1">
            <p:tnLst>
              <p:par>
                <p:cTn presetID="10" presetClass="entr" presetSubtype="0" fill="hold" nodeType="withEffect">
                  <p:stCondLst>
                    <p:cond delay="3400"/>
                  </p:stCondLst>
                  <p:childTnLst>
                    <p:set>
                      <p:cBhvr>
                        <p:cTn dur="1" fill="hold">
                          <p:stCondLst>
                            <p:cond delay="0"/>
                          </p:stCondLst>
                        </p:cTn>
                        <p:tgtEl>
                          <p:spTgt spid="9"/>
                        </p:tgtEl>
                        <p:attrNameLst>
                          <p:attrName>style.visibility</p:attrName>
                        </p:attrNameLst>
                      </p:cBhvr>
                      <p:to>
                        <p:strVal val="visible"/>
                      </p:to>
                    </p:set>
                    <p:animEffect transition="in" filter="fade">
                      <p:cBhvr>
                        <p:cTn dur="750"/>
                        <p:tgtEl>
                          <p:spTgt spid="9"/>
                        </p:tgtEl>
                      </p:cBhvr>
                    </p:animEffect>
                  </p:childTnLst>
                </p:cTn>
              </p:par>
            </p:tnLst>
          </p:tmpl>
        </p:tmplLst>
      </p:bldP>
      <p:bldP spid="5" grpId="0">
        <p:tmplLst>
          <p:tmpl>
            <p:tnLst>
              <p:par>
                <p:cTn presetID="10" presetClass="entr" presetSubtype="0" fill="hold" nodeType="withEffect">
                  <p:stCondLst>
                    <p:cond delay="2500"/>
                  </p:stCondLst>
                  <p:iterate type="wd">
                    <p:tmPct val="16667"/>
                  </p:iterate>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64" presetClass="path" presetSubtype="0" decel="100000" fill="hold" nodeType="withEffect">
                  <p:stCondLst>
                    <p:cond delay="2500"/>
                  </p:stCondLst>
                  <p:iterate type="wd">
                    <p:tmPct val="16667"/>
                  </p:iterate>
                  <p:childTnLst>
                    <p:animMotion origin="layout" path="M -4.16667E-6 0.02616 L -4.16667E-6 -4.81481E-6 " pathEditMode="relative" rAng="0" ptsTypes="AA">
                      <p:cBhvr>
                        <p:cTn dur="500" fill="hold"/>
                        <p:tgtEl>
                          <p:spTgt spid="5"/>
                        </p:tgtEl>
                        <p:attrNameLst>
                          <p:attrName>ppt_x</p:attrName>
                          <p:attrName>ppt_y</p:attrName>
                        </p:attrNameLst>
                      </p:cBhvr>
                      <p:rCtr x="0" y="-1319"/>
                    </p:animMotion>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1_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a:solidFill>
                  <a:schemeClr val="bg1"/>
                </a:solidFill>
                <a:latin typeface="Ubuntu" panose="020B0504030602030204" pitchFamily="34" charset="0"/>
                <a:cs typeface="Arial"/>
              </a:rPr>
              <a:t>Copyright © 2021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p:nvPicPr>
        <p:blipFill rotWithShape="1">
          <a:blip r:embed="rId12">
            <a:extLst>
              <a:ext uri="{28A0092B-C50C-407E-A947-70E740481C1C}">
                <a14:useLocalDpi xmlns:a14="http://schemas.microsoft.com/office/drawing/2010/main" val="0"/>
              </a:ext>
            </a:extLst>
          </a:blip>
          <a:srcRect l="6804" t="21979" r="11456" b="23098"/>
          <a:stretch/>
        </p:blipFill>
        <p:spPr>
          <a:xfrm rot="1808368" flipV="1">
            <a:off x="4394821" y="417955"/>
            <a:ext cx="8667942" cy="4117924"/>
          </a:xfrm>
          <a:prstGeom prst="rect">
            <a:avLst/>
          </a:prstGeom>
        </p:spPr>
      </p:pic>
      <p:pic>
        <p:nvPicPr>
          <p:cNvPr id="22" name="Graphic 21">
            <a:extLst>
              <a:ext uri="{FF2B5EF4-FFF2-40B4-BE49-F238E27FC236}">
                <a16:creationId xmlns:a16="http://schemas.microsoft.com/office/drawing/2014/main" id="{87C241BA-1CF8-46FC-BDFB-FE16C11962BA}"/>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51384" y="642523"/>
            <a:ext cx="4200525" cy="962025"/>
          </a:xfrm>
          <a:prstGeom prst="rect">
            <a:avLst/>
          </a:prstGeom>
        </p:spPr>
      </p:pic>
    </p:spTree>
    <p:extLst>
      <p:ext uri="{BB962C8B-B14F-4D97-AF65-F5344CB8AC3E}">
        <p14:creationId xmlns:p14="http://schemas.microsoft.com/office/powerpoint/2010/main" val="4085864809"/>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blank" preserve="1">
  <p:cSld name="3_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214" y="1295400"/>
            <a:ext cx="9702386" cy="6043284"/>
          </a:xfrm>
          <a:prstGeom prst="rect">
            <a:avLst/>
          </a:prstGeom>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a:solidFill>
                  <a:schemeClr val="bg1"/>
                </a:solidFill>
                <a:latin typeface="Ubuntu" panose="020B0504030602030204" pitchFamily="34" charset="0"/>
                <a:cs typeface="Arial"/>
              </a:rPr>
              <a:t>Copyright © 2021 Capgemini. All rights reserved.</a:t>
            </a:r>
          </a:p>
        </p:txBody>
      </p:sp>
      <p:pic>
        <p:nvPicPr>
          <p:cNvPr id="17" name="Picture 2" descr="D:\My Work\Template\Icons\Social Media\LinkedIN.png">
            <a:hlinkClick r:id="rId3"/>
            <a:extLst>
              <a:ext uri="{FF2B5EF4-FFF2-40B4-BE49-F238E27FC236}">
                <a16:creationId xmlns:a16="http://schemas.microsoft.com/office/drawing/2014/main" id="{F6DF1D6E-8462-43E1-AFC5-8A5C855024F4}"/>
              </a:ext>
            </a:extLst>
          </p:cNvPr>
          <p:cNvPicPr>
            <a:picLocks noChangeAspect="1" noChangeArrowheads="1"/>
          </p:cNvPicPr>
          <p:nvPr/>
        </p:nvPicPr>
        <p:blipFill>
          <a:blip r:embed="rId4" cstate="print"/>
          <a:srcRect/>
          <a:stretch>
            <a:fillRect/>
          </a:stretch>
        </p:blipFill>
        <p:spPr bwMode="auto">
          <a:xfrm>
            <a:off x="810097" y="5328053"/>
            <a:ext cx="333195" cy="333195"/>
          </a:xfrm>
          <a:prstGeom prst="rect">
            <a:avLst/>
          </a:prstGeom>
          <a:noFill/>
        </p:spPr>
      </p:pic>
      <p:pic>
        <p:nvPicPr>
          <p:cNvPr id="19" name="Picture 4" descr="D:\My Work\Template\Icons\Social Media\SlideShare.png">
            <a:hlinkClick r:id="rId5"/>
            <a:extLst>
              <a:ext uri="{FF2B5EF4-FFF2-40B4-BE49-F238E27FC236}">
                <a16:creationId xmlns:a16="http://schemas.microsoft.com/office/drawing/2014/main" id="{DA74C6D2-FFE3-4CE8-B52D-0A33097AEEAF}"/>
              </a:ext>
            </a:extLst>
          </p:cNvPr>
          <p:cNvPicPr>
            <a:picLocks noChangeAspect="1" noChangeArrowheads="1"/>
          </p:cNvPicPr>
          <p:nvPr/>
        </p:nvPicPr>
        <p:blipFill>
          <a:blip r:embed="rId6" cstate="print"/>
          <a:srcRect/>
          <a:stretch>
            <a:fillRect/>
          </a:stretch>
        </p:blipFill>
        <p:spPr bwMode="auto">
          <a:xfrm>
            <a:off x="1193474" y="5328053"/>
            <a:ext cx="333195" cy="333195"/>
          </a:xfrm>
          <a:prstGeom prst="rect">
            <a:avLst/>
          </a:prstGeom>
          <a:noFill/>
        </p:spPr>
      </p:pic>
      <p:pic>
        <p:nvPicPr>
          <p:cNvPr id="20" name="Picture 5" descr="D:\My Work\Template\Icons\Social Media\Twitter.png">
            <a:hlinkClick r:id="rId7"/>
            <a:extLst>
              <a:ext uri="{FF2B5EF4-FFF2-40B4-BE49-F238E27FC236}">
                <a16:creationId xmlns:a16="http://schemas.microsoft.com/office/drawing/2014/main" id="{14E10122-92A2-4535-9737-8C1BE0EE0AEC}"/>
              </a:ext>
            </a:extLst>
          </p:cNvPr>
          <p:cNvPicPr>
            <a:picLocks noChangeAspect="1" noChangeArrowheads="1"/>
          </p:cNvPicPr>
          <p:nvPr/>
        </p:nvPicPr>
        <p:blipFill>
          <a:blip r:embed="rId8" cstate="print"/>
          <a:srcRect/>
          <a:stretch>
            <a:fillRect/>
          </a:stretch>
        </p:blipFill>
        <p:spPr bwMode="auto">
          <a:xfrm>
            <a:off x="1576851" y="5328053"/>
            <a:ext cx="333195" cy="333195"/>
          </a:xfrm>
          <a:prstGeom prst="rect">
            <a:avLst/>
          </a:prstGeom>
          <a:noFill/>
        </p:spPr>
      </p:pic>
      <p:pic>
        <p:nvPicPr>
          <p:cNvPr id="21" name="Picture 6" descr="D:\My Work\Template\Icons\Social Media\YouTube.png">
            <a:hlinkClick r:id="rId9"/>
            <a:extLst>
              <a:ext uri="{FF2B5EF4-FFF2-40B4-BE49-F238E27FC236}">
                <a16:creationId xmlns:a16="http://schemas.microsoft.com/office/drawing/2014/main" id="{BA6EF96A-02CA-41A1-9095-358FE7486671}"/>
              </a:ext>
            </a:extLst>
          </p:cNvPr>
          <p:cNvPicPr>
            <a:picLocks noChangeAspect="1" noChangeArrowheads="1"/>
          </p:cNvPicPr>
          <p:nvPr/>
        </p:nvPicPr>
        <p:blipFill>
          <a:blip r:embed="rId10" cstate="print"/>
          <a:srcRect/>
          <a:stretch>
            <a:fillRect/>
          </a:stretch>
        </p:blipFill>
        <p:spPr bwMode="auto">
          <a:xfrm>
            <a:off x="1960227" y="5328053"/>
            <a:ext cx="333195" cy="333195"/>
          </a:xfrm>
          <a:prstGeom prst="rect">
            <a:avLst/>
          </a:prstGeom>
          <a:noFill/>
        </p:spPr>
      </p:pic>
      <p:pic>
        <p:nvPicPr>
          <p:cNvPr id="22" name="Picture 7" descr="D:\My Work\Template\Icons\Social Media\Facebook.png">
            <a:hlinkClick r:id="rId11"/>
            <a:extLst>
              <a:ext uri="{FF2B5EF4-FFF2-40B4-BE49-F238E27FC236}">
                <a16:creationId xmlns:a16="http://schemas.microsoft.com/office/drawing/2014/main" id="{BCC76D32-C587-45AA-A26C-ED5B038C867B}"/>
              </a:ext>
            </a:extLst>
          </p:cNvPr>
          <p:cNvPicPr>
            <a:picLocks noChangeAspect="1" noChangeArrowheads="1"/>
          </p:cNvPicPr>
          <p:nvPr/>
        </p:nvPicPr>
        <p:blipFill>
          <a:blip r:embed="rId12" cstate="print"/>
          <a:srcRect/>
          <a:stretch>
            <a:fillRect/>
          </a:stretch>
        </p:blipFill>
        <p:spPr bwMode="auto">
          <a:xfrm>
            <a:off x="426720" y="5328053"/>
            <a:ext cx="333195" cy="333195"/>
          </a:xfrm>
          <a:prstGeom prst="rect">
            <a:avLst/>
          </a:prstGeom>
          <a:noFill/>
        </p:spPr>
      </p:pic>
      <p:pic>
        <p:nvPicPr>
          <p:cNvPr id="25" name="Graphic 24">
            <a:extLst>
              <a:ext uri="{FF2B5EF4-FFF2-40B4-BE49-F238E27FC236}">
                <a16:creationId xmlns:a16="http://schemas.microsoft.com/office/drawing/2014/main" id="{A93746CB-8F5F-4B1D-978B-056949B18A0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368083" y="5376781"/>
            <a:ext cx="4200525" cy="962025"/>
          </a:xfrm>
          <a:prstGeom prst="rect">
            <a:avLst/>
          </a:prstGeom>
        </p:spPr>
      </p:pic>
    </p:spTree>
    <p:extLst>
      <p:ext uri="{BB962C8B-B14F-4D97-AF65-F5344CB8AC3E}">
        <p14:creationId xmlns:p14="http://schemas.microsoft.com/office/powerpoint/2010/main" val="1805275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genda 1">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2EBDB0D-AC97-40F0-9DD9-F997B00816C8}"/>
              </a:ext>
              <a:ext uri="{C183D7F6-B498-43B3-948B-1728B52AA6E4}">
                <adec:decorative xmlns:adec="http://schemas.microsoft.com/office/drawing/2017/decorative" val="1"/>
              </a:ext>
            </a:extLst>
          </p:cNvPr>
          <p:cNvSpPr/>
          <p:nvPr/>
        </p:nvSpPr>
        <p:spPr>
          <a:xfrm>
            <a:off x="-1" y="0"/>
            <a:ext cx="474929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p>
        </p:txBody>
      </p:sp>
      <p:sp>
        <p:nvSpPr>
          <p:cNvPr id="2" name="Title 1">
            <a:extLst>
              <a:ext uri="{FF2B5EF4-FFF2-40B4-BE49-F238E27FC236}">
                <a16:creationId xmlns:a16="http://schemas.microsoft.com/office/drawing/2014/main" id="{4774F36F-3194-40C1-BFCB-D2FC8CB290B2}"/>
              </a:ext>
            </a:extLst>
          </p:cNvPr>
          <p:cNvSpPr>
            <a:spLocks noGrp="1"/>
          </p:cNvSpPr>
          <p:nvPr>
            <p:ph type="title"/>
          </p:nvPr>
        </p:nvSpPr>
        <p:spPr>
          <a:xfrm>
            <a:off x="404813" y="388188"/>
            <a:ext cx="4323035" cy="2392740"/>
          </a:xfrm>
        </p:spPr>
        <p:txBody>
          <a:bodyPr/>
          <a:lstStyle>
            <a:lvl1pPr>
              <a:defRPr sz="4000">
                <a:solidFill>
                  <a:schemeClr val="bg1"/>
                </a:solidFill>
              </a:defRPr>
            </a:lvl1pPr>
          </a:lstStyle>
          <a:p>
            <a:r>
              <a:rPr lang="en-US"/>
              <a:t>Click to edit Master title style</a:t>
            </a:r>
          </a:p>
        </p:txBody>
      </p:sp>
      <p:sp>
        <p:nvSpPr>
          <p:cNvPr id="5" name="Oval 20">
            <a:extLst>
              <a:ext uri="{FF2B5EF4-FFF2-40B4-BE49-F238E27FC236}">
                <a16:creationId xmlns:a16="http://schemas.microsoft.com/office/drawing/2014/main" id="{0B27F5C5-C656-4F2F-9EEE-B93F6E79E727}"/>
              </a:ext>
              <a:ext uri="{C183D7F6-B498-43B3-948B-1728B52AA6E4}">
                <adec:decorative xmlns:adec="http://schemas.microsoft.com/office/drawing/2017/decorative" val="1"/>
              </a:ext>
            </a:extLst>
          </p:cNvPr>
          <p:cNvSpPr/>
          <p:nvPr/>
        </p:nvSpPr>
        <p:spPr>
          <a:xfrm>
            <a:off x="5327637" y="711496"/>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811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 name="Text Placeholder 4">
            <a:extLst>
              <a:ext uri="{FF2B5EF4-FFF2-40B4-BE49-F238E27FC236}">
                <a16:creationId xmlns:a16="http://schemas.microsoft.com/office/drawing/2014/main" id="{6C41C771-7ED2-45AF-884F-E0E275C6B347}"/>
              </a:ext>
            </a:extLst>
          </p:cNvPr>
          <p:cNvSpPr>
            <a:spLocks noGrp="1"/>
          </p:cNvSpPr>
          <p:nvPr>
            <p:ph type="body" sz="quarter" idx="35" hasCustomPrompt="1"/>
          </p:nvPr>
        </p:nvSpPr>
        <p:spPr>
          <a:xfrm>
            <a:off x="5498013" y="1040484"/>
            <a:ext cx="863263" cy="482705"/>
          </a:xfrm>
          <a:prstGeom prst="rect">
            <a:avLst/>
          </a:prstGeom>
          <a:noFill/>
        </p:spPr>
        <p:txBody>
          <a:bodyPr wrap="none" anchor="ctr">
            <a:noAutofit/>
          </a:bodyPr>
          <a:lstStyle>
            <a:lvl1pPr algn="ctr">
              <a:defRPr sz="3600" b="0">
                <a:solidFill>
                  <a:schemeClr val="bg1"/>
                </a:solidFill>
              </a:defRPr>
            </a:lvl1pPr>
            <a:lvl2pPr>
              <a:defRPr sz="1400"/>
            </a:lvl2pPr>
            <a:lvl3pPr>
              <a:defRPr sz="1200"/>
            </a:lvl3pPr>
            <a:lvl4pPr>
              <a:defRPr sz="1100"/>
            </a:lvl4pPr>
            <a:lvl5pPr>
              <a:defRPr sz="1100"/>
            </a:lvl5pPr>
          </a:lstStyle>
          <a:p>
            <a:pPr lvl="0"/>
            <a:r>
              <a:rPr lang="en-US"/>
              <a:t>Nº</a:t>
            </a:r>
          </a:p>
        </p:txBody>
      </p:sp>
      <p:sp>
        <p:nvSpPr>
          <p:cNvPr id="6" name="Text Placeholder 4">
            <a:extLst>
              <a:ext uri="{FF2B5EF4-FFF2-40B4-BE49-F238E27FC236}">
                <a16:creationId xmlns:a16="http://schemas.microsoft.com/office/drawing/2014/main" id="{6A82ADF8-12C7-4D27-8457-7F3D1C93EB46}"/>
              </a:ext>
            </a:extLst>
          </p:cNvPr>
          <p:cNvSpPr>
            <a:spLocks noGrp="1"/>
          </p:cNvSpPr>
          <p:nvPr>
            <p:ph type="body" sz="quarter" idx="29" hasCustomPrompt="1"/>
          </p:nvPr>
        </p:nvSpPr>
        <p:spPr>
          <a:xfrm>
            <a:off x="6787432" y="518014"/>
            <a:ext cx="4020458" cy="412363"/>
          </a:xfrm>
          <a:prstGeom prst="rect">
            <a:avLst/>
          </a:prstGeom>
          <a:noFill/>
        </p:spPr>
        <p:txBody>
          <a:bodyPr anchor="ctr">
            <a:noAutofit/>
          </a:bodyPr>
          <a:lstStyle>
            <a:lvl1pPr algn="l">
              <a:defRPr sz="1600" b="0">
                <a:solidFill>
                  <a:srgbClr val="0070A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7" name="Text Placeholder 7">
            <a:extLst>
              <a:ext uri="{FF2B5EF4-FFF2-40B4-BE49-F238E27FC236}">
                <a16:creationId xmlns:a16="http://schemas.microsoft.com/office/drawing/2014/main" id="{E18CF815-87D3-425A-8169-07DAC5996151}"/>
              </a:ext>
            </a:extLst>
          </p:cNvPr>
          <p:cNvSpPr>
            <a:spLocks noGrp="1"/>
          </p:cNvSpPr>
          <p:nvPr>
            <p:ph type="body" sz="quarter" idx="30" hasCustomPrompt="1"/>
          </p:nvPr>
        </p:nvSpPr>
        <p:spPr>
          <a:xfrm>
            <a:off x="6787433" y="936969"/>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1"/>
            <a:r>
              <a:rPr lang="en-US" dirty="0"/>
              <a:t>Second level</a:t>
            </a:r>
          </a:p>
          <a:p>
            <a:pPr lvl="2"/>
            <a:r>
              <a:rPr lang="en-US" dirty="0"/>
              <a:t>Third level</a:t>
            </a:r>
          </a:p>
          <a:p>
            <a:pPr lvl="3"/>
            <a:r>
              <a:rPr lang="en-US" dirty="0"/>
              <a:t>Fourth level</a:t>
            </a:r>
          </a:p>
        </p:txBody>
      </p:sp>
      <p:sp>
        <p:nvSpPr>
          <p:cNvPr id="4" name="Oval 20">
            <a:extLst>
              <a:ext uri="{FF2B5EF4-FFF2-40B4-BE49-F238E27FC236}">
                <a16:creationId xmlns:a16="http://schemas.microsoft.com/office/drawing/2014/main" id="{71209714-A86B-492A-AC18-2DBD1D17EB98}"/>
              </a:ext>
              <a:ext uri="{C183D7F6-B498-43B3-948B-1728B52AA6E4}">
                <adec:decorative xmlns:adec="http://schemas.microsoft.com/office/drawing/2017/decorative" val="1"/>
              </a:ext>
            </a:extLst>
          </p:cNvPr>
          <p:cNvSpPr/>
          <p:nvPr/>
        </p:nvSpPr>
        <p:spPr>
          <a:xfrm>
            <a:off x="5327637" y="2656077"/>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590A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 name="Text Placeholder 4">
            <a:extLst>
              <a:ext uri="{FF2B5EF4-FFF2-40B4-BE49-F238E27FC236}">
                <a16:creationId xmlns:a16="http://schemas.microsoft.com/office/drawing/2014/main" id="{1CDF667B-1AA2-4981-B115-B40754E318E4}"/>
              </a:ext>
            </a:extLst>
          </p:cNvPr>
          <p:cNvSpPr>
            <a:spLocks noGrp="1"/>
          </p:cNvSpPr>
          <p:nvPr>
            <p:ph type="body" sz="quarter" idx="36" hasCustomPrompt="1"/>
          </p:nvPr>
        </p:nvSpPr>
        <p:spPr>
          <a:xfrm>
            <a:off x="5498013" y="2996221"/>
            <a:ext cx="863263" cy="482705"/>
          </a:xfrm>
          <a:prstGeom prst="rect">
            <a:avLst/>
          </a:prstGeom>
          <a:noFill/>
        </p:spPr>
        <p:txBody>
          <a:bodyPr wrap="none" anchor="ctr">
            <a:noAutofit/>
          </a:bodyPr>
          <a:lstStyle>
            <a:lvl1pPr algn="ctr">
              <a:defRPr sz="3600" b="0">
                <a:solidFill>
                  <a:schemeClr val="bg1"/>
                </a:solidFill>
              </a:defRPr>
            </a:lvl1pPr>
            <a:lvl2pPr>
              <a:defRPr sz="1400"/>
            </a:lvl2pPr>
            <a:lvl3pPr>
              <a:defRPr sz="1200"/>
            </a:lvl3pPr>
            <a:lvl4pPr>
              <a:defRPr sz="1100"/>
            </a:lvl4pPr>
            <a:lvl5pPr>
              <a:defRPr sz="1100"/>
            </a:lvl5pPr>
          </a:lstStyle>
          <a:p>
            <a:pPr lvl="0"/>
            <a:r>
              <a:rPr lang="en-US"/>
              <a:t>Nº</a:t>
            </a:r>
          </a:p>
        </p:txBody>
      </p:sp>
      <p:sp>
        <p:nvSpPr>
          <p:cNvPr id="10" name="Text Placeholder 4">
            <a:extLst>
              <a:ext uri="{FF2B5EF4-FFF2-40B4-BE49-F238E27FC236}">
                <a16:creationId xmlns:a16="http://schemas.microsoft.com/office/drawing/2014/main" id="{949B542E-285C-4837-B671-696E4DC001E9}"/>
              </a:ext>
            </a:extLst>
          </p:cNvPr>
          <p:cNvSpPr>
            <a:spLocks noGrp="1"/>
          </p:cNvSpPr>
          <p:nvPr>
            <p:ph type="body" sz="quarter" idx="33" hasCustomPrompt="1"/>
          </p:nvPr>
        </p:nvSpPr>
        <p:spPr>
          <a:xfrm>
            <a:off x="6787432" y="2563381"/>
            <a:ext cx="4020458" cy="412363"/>
          </a:xfrm>
          <a:prstGeom prst="rect">
            <a:avLst/>
          </a:prstGeom>
          <a:noFill/>
        </p:spPr>
        <p:txBody>
          <a:bodyPr anchor="ctr">
            <a:noAutofit/>
          </a:bodyPr>
          <a:lstStyle>
            <a:lvl1pPr algn="l">
              <a:defRPr sz="1600" b="0">
                <a:solidFill>
                  <a:srgbClr val="0070A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11" name="Text Placeholder 7">
            <a:extLst>
              <a:ext uri="{FF2B5EF4-FFF2-40B4-BE49-F238E27FC236}">
                <a16:creationId xmlns:a16="http://schemas.microsoft.com/office/drawing/2014/main" id="{09A45E63-A970-497F-9E53-8D389A8457FB}"/>
              </a:ext>
            </a:extLst>
          </p:cNvPr>
          <p:cNvSpPr>
            <a:spLocks noGrp="1"/>
          </p:cNvSpPr>
          <p:nvPr>
            <p:ph type="body" sz="quarter" idx="34" hasCustomPrompt="1"/>
          </p:nvPr>
        </p:nvSpPr>
        <p:spPr>
          <a:xfrm>
            <a:off x="6787433" y="2982336"/>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1"/>
            <a:r>
              <a:rPr lang="en-US" dirty="0"/>
              <a:t>Second level</a:t>
            </a:r>
          </a:p>
          <a:p>
            <a:pPr lvl="2"/>
            <a:r>
              <a:rPr lang="en-US" dirty="0"/>
              <a:t>Third level</a:t>
            </a:r>
          </a:p>
          <a:p>
            <a:pPr lvl="3"/>
            <a:r>
              <a:rPr lang="en-US" dirty="0"/>
              <a:t>Fourth level</a:t>
            </a:r>
          </a:p>
        </p:txBody>
      </p:sp>
      <p:sp>
        <p:nvSpPr>
          <p:cNvPr id="3" name="Oval 20">
            <a:extLst>
              <a:ext uri="{FF2B5EF4-FFF2-40B4-BE49-F238E27FC236}">
                <a16:creationId xmlns:a16="http://schemas.microsoft.com/office/drawing/2014/main" id="{F88C0E2C-E612-44EC-9013-AD68C65B671C}"/>
              </a:ext>
              <a:ext uri="{C183D7F6-B498-43B3-948B-1728B52AA6E4}">
                <adec:decorative xmlns:adec="http://schemas.microsoft.com/office/drawing/2017/decorative" val="1"/>
              </a:ext>
            </a:extLst>
          </p:cNvPr>
          <p:cNvSpPr/>
          <p:nvPr/>
        </p:nvSpPr>
        <p:spPr>
          <a:xfrm>
            <a:off x="5327637" y="478039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A600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Text Placeholder 4">
            <a:extLst>
              <a:ext uri="{FF2B5EF4-FFF2-40B4-BE49-F238E27FC236}">
                <a16:creationId xmlns:a16="http://schemas.microsoft.com/office/drawing/2014/main" id="{A411BF5D-81E9-4AC1-AE6D-53DC26B2ECA6}"/>
              </a:ext>
            </a:extLst>
          </p:cNvPr>
          <p:cNvSpPr>
            <a:spLocks noGrp="1"/>
          </p:cNvSpPr>
          <p:nvPr>
            <p:ph type="body" sz="quarter" idx="37" hasCustomPrompt="1"/>
          </p:nvPr>
        </p:nvSpPr>
        <p:spPr>
          <a:xfrm>
            <a:off x="5498013" y="5107841"/>
            <a:ext cx="863263" cy="482705"/>
          </a:xfrm>
          <a:prstGeom prst="rect">
            <a:avLst/>
          </a:prstGeom>
          <a:noFill/>
        </p:spPr>
        <p:txBody>
          <a:bodyPr wrap="none" anchor="ctr">
            <a:noAutofit/>
          </a:bodyPr>
          <a:lstStyle>
            <a:lvl1pPr algn="ctr">
              <a:defRPr sz="3600" b="0">
                <a:solidFill>
                  <a:schemeClr val="bg1"/>
                </a:solidFill>
              </a:defRPr>
            </a:lvl1pPr>
            <a:lvl2pPr>
              <a:defRPr sz="1400"/>
            </a:lvl2pPr>
            <a:lvl3pPr>
              <a:defRPr sz="1200"/>
            </a:lvl3pPr>
            <a:lvl4pPr>
              <a:defRPr sz="1100"/>
            </a:lvl4pPr>
            <a:lvl5pPr>
              <a:defRPr sz="1100"/>
            </a:lvl5pPr>
          </a:lstStyle>
          <a:p>
            <a:pPr lvl="0"/>
            <a:r>
              <a:rPr lang="en-US"/>
              <a:t>Nº</a:t>
            </a:r>
          </a:p>
        </p:txBody>
      </p:sp>
      <p:sp>
        <p:nvSpPr>
          <p:cNvPr id="8" name="Text Placeholder 4">
            <a:extLst>
              <a:ext uri="{FF2B5EF4-FFF2-40B4-BE49-F238E27FC236}">
                <a16:creationId xmlns:a16="http://schemas.microsoft.com/office/drawing/2014/main" id="{42676D57-7318-4038-8625-151D4DD857E7}"/>
              </a:ext>
            </a:extLst>
          </p:cNvPr>
          <p:cNvSpPr>
            <a:spLocks noGrp="1"/>
          </p:cNvSpPr>
          <p:nvPr>
            <p:ph type="body" sz="quarter" idx="31" hasCustomPrompt="1"/>
          </p:nvPr>
        </p:nvSpPr>
        <p:spPr>
          <a:xfrm>
            <a:off x="6787432" y="4647262"/>
            <a:ext cx="4020458" cy="412363"/>
          </a:xfrm>
          <a:prstGeom prst="rect">
            <a:avLst/>
          </a:prstGeom>
          <a:noFill/>
        </p:spPr>
        <p:txBody>
          <a:bodyPr anchor="ctr">
            <a:noAutofit/>
          </a:bodyPr>
          <a:lstStyle>
            <a:lvl1pPr algn="l">
              <a:defRPr sz="1600" b="0">
                <a:solidFill>
                  <a:srgbClr val="0070A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9" name="Text Placeholder 7">
            <a:extLst>
              <a:ext uri="{FF2B5EF4-FFF2-40B4-BE49-F238E27FC236}">
                <a16:creationId xmlns:a16="http://schemas.microsoft.com/office/drawing/2014/main" id="{9AB98D4C-7485-4468-A517-B5B92B48F38A}"/>
              </a:ext>
            </a:extLst>
          </p:cNvPr>
          <p:cNvSpPr>
            <a:spLocks noGrp="1"/>
          </p:cNvSpPr>
          <p:nvPr>
            <p:ph type="body" sz="quarter" idx="32" hasCustomPrompt="1"/>
          </p:nvPr>
        </p:nvSpPr>
        <p:spPr>
          <a:xfrm>
            <a:off x="6787433" y="5066217"/>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40310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genda 2">
    <p:spTree>
      <p:nvGrpSpPr>
        <p:cNvPr id="1" name=""/>
        <p:cNvGrpSpPr/>
        <p:nvPr/>
      </p:nvGrpSpPr>
      <p:grpSpPr>
        <a:xfrm>
          <a:off x="0" y="0"/>
          <a:ext cx="0" cy="0"/>
          <a:chOff x="0" y="0"/>
          <a:chExt cx="0" cy="0"/>
        </a:xfrm>
      </p:grpSpPr>
      <p:sp>
        <p:nvSpPr>
          <p:cNvPr id="11" name="Title 1"/>
          <p:cNvSpPr>
            <a:spLocks noGrp="1"/>
          </p:cNvSpPr>
          <p:nvPr>
            <p:ph type="title"/>
          </p:nvPr>
        </p:nvSpPr>
        <p:spPr>
          <a:xfrm>
            <a:off x="227349" y="0"/>
            <a:ext cx="11125236" cy="1104900"/>
          </a:xfrm>
          <a:prstGeom prst="rect">
            <a:avLst/>
          </a:prstGeom>
        </p:spPr>
        <p:txBody>
          <a:bodyPr/>
          <a:lstStyle/>
          <a:p>
            <a:r>
              <a:rPr lang="en-US"/>
              <a:t>Click to edit Master title style</a:t>
            </a:r>
            <a:endParaRPr lang="en-GB"/>
          </a:p>
        </p:txBody>
      </p:sp>
      <p:sp>
        <p:nvSpPr>
          <p:cNvPr id="20" name="Picture Placeholder 47">
            <a:extLst>
              <a:ext uri="{FF2B5EF4-FFF2-40B4-BE49-F238E27FC236}">
                <a16:creationId xmlns:a16="http://schemas.microsoft.com/office/drawing/2014/main" id="{51CA337D-4B25-44C1-847A-AC0D74277B60}"/>
              </a:ext>
              <a:ext uri="{C183D7F6-B498-43B3-948B-1728B52AA6E4}">
                <adec:decorative xmlns:adec="http://schemas.microsoft.com/office/drawing/2017/decorative" val="1"/>
              </a:ext>
            </a:extLst>
          </p:cNvPr>
          <p:cNvSpPr>
            <a:spLocks noGrp="1"/>
          </p:cNvSpPr>
          <p:nvPr>
            <p:ph type="pic" sz="quarter" idx="19"/>
          </p:nvPr>
        </p:nvSpPr>
        <p:spPr>
          <a:xfrm>
            <a:off x="0" y="1192909"/>
            <a:ext cx="5591944" cy="5260428"/>
          </a:xfrm>
          <a:prstGeom prst="rect">
            <a:avLst/>
          </a:prstGeom>
        </p:spPr>
        <p:txBody>
          <a:bodyPr anchor="ctr"/>
          <a:lstStyle>
            <a:lvl1pPr algn="ctr">
              <a:defRPr/>
            </a:lvl1pPr>
          </a:lstStyle>
          <a:p>
            <a:r>
              <a:rPr lang="en-US"/>
              <a:t>Click icon to add picture</a:t>
            </a:r>
            <a:endParaRPr lang="pt-PT"/>
          </a:p>
        </p:txBody>
      </p:sp>
      <p:sp>
        <p:nvSpPr>
          <p:cNvPr id="12" name="Text Placeholder 7">
            <a:extLst>
              <a:ext uri="{FF2B5EF4-FFF2-40B4-BE49-F238E27FC236}">
                <a16:creationId xmlns:a16="http://schemas.microsoft.com/office/drawing/2014/main" id="{3E908611-FBB7-4987-BE0F-F09EAF1FFC80}"/>
              </a:ext>
            </a:extLst>
          </p:cNvPr>
          <p:cNvSpPr>
            <a:spLocks noGrp="1"/>
          </p:cNvSpPr>
          <p:nvPr>
            <p:ph type="body" sz="quarter" idx="11" hasCustomPrompt="1"/>
          </p:nvPr>
        </p:nvSpPr>
        <p:spPr>
          <a:xfrm>
            <a:off x="6600059" y="119290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3" name="Text Placeholder 7">
            <a:extLst>
              <a:ext uri="{FF2B5EF4-FFF2-40B4-BE49-F238E27FC236}">
                <a16:creationId xmlns:a16="http://schemas.microsoft.com/office/drawing/2014/main" id="{306025B9-0362-4974-8920-7C764289CBA0}"/>
              </a:ext>
            </a:extLst>
          </p:cNvPr>
          <p:cNvSpPr>
            <a:spLocks noGrp="1"/>
          </p:cNvSpPr>
          <p:nvPr>
            <p:ph type="body" sz="quarter" idx="12" hasCustomPrompt="1"/>
          </p:nvPr>
        </p:nvSpPr>
        <p:spPr>
          <a:xfrm>
            <a:off x="6600059" y="1865049"/>
            <a:ext cx="5007742" cy="555448"/>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14" name="Text Placeholder 7">
            <a:extLst>
              <a:ext uri="{FF2B5EF4-FFF2-40B4-BE49-F238E27FC236}">
                <a16:creationId xmlns:a16="http://schemas.microsoft.com/office/drawing/2014/main" id="{257644F2-F28D-4087-B791-1E7F26C4AD1C}"/>
              </a:ext>
            </a:extLst>
          </p:cNvPr>
          <p:cNvSpPr>
            <a:spLocks noGrp="1"/>
          </p:cNvSpPr>
          <p:nvPr>
            <p:ph type="body" sz="quarter" idx="13" hasCustomPrompt="1"/>
          </p:nvPr>
        </p:nvSpPr>
        <p:spPr>
          <a:xfrm>
            <a:off x="6600059" y="253718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5" name="Text Placeholder 7">
            <a:extLst>
              <a:ext uri="{FF2B5EF4-FFF2-40B4-BE49-F238E27FC236}">
                <a16:creationId xmlns:a16="http://schemas.microsoft.com/office/drawing/2014/main" id="{25F62A33-F672-4099-9B72-9B2267F22ACF}"/>
              </a:ext>
            </a:extLst>
          </p:cNvPr>
          <p:cNvSpPr>
            <a:spLocks noGrp="1"/>
          </p:cNvSpPr>
          <p:nvPr>
            <p:ph type="body" sz="quarter" idx="14" hasCustomPrompt="1"/>
          </p:nvPr>
        </p:nvSpPr>
        <p:spPr>
          <a:xfrm>
            <a:off x="6600059" y="320932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6" name="Text Placeholder 7">
            <a:extLst>
              <a:ext uri="{FF2B5EF4-FFF2-40B4-BE49-F238E27FC236}">
                <a16:creationId xmlns:a16="http://schemas.microsoft.com/office/drawing/2014/main" id="{72FF6EE1-C46D-4DEB-A508-49B5101CF26E}"/>
              </a:ext>
            </a:extLst>
          </p:cNvPr>
          <p:cNvSpPr>
            <a:spLocks noGrp="1"/>
          </p:cNvSpPr>
          <p:nvPr>
            <p:ph type="body" sz="quarter" idx="15" hasCustomPrompt="1"/>
          </p:nvPr>
        </p:nvSpPr>
        <p:spPr>
          <a:xfrm>
            <a:off x="6600059" y="388146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7" name="Text Placeholder 7">
            <a:extLst>
              <a:ext uri="{FF2B5EF4-FFF2-40B4-BE49-F238E27FC236}">
                <a16:creationId xmlns:a16="http://schemas.microsoft.com/office/drawing/2014/main" id="{931D06D9-EA9B-42A0-81EE-D669D6CA5F33}"/>
              </a:ext>
            </a:extLst>
          </p:cNvPr>
          <p:cNvSpPr>
            <a:spLocks noGrp="1"/>
          </p:cNvSpPr>
          <p:nvPr>
            <p:ph type="body" sz="quarter" idx="16" hasCustomPrompt="1"/>
          </p:nvPr>
        </p:nvSpPr>
        <p:spPr>
          <a:xfrm>
            <a:off x="6600059" y="455360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8" name="Text Placeholder 7">
            <a:extLst>
              <a:ext uri="{FF2B5EF4-FFF2-40B4-BE49-F238E27FC236}">
                <a16:creationId xmlns:a16="http://schemas.microsoft.com/office/drawing/2014/main" id="{EFEA829A-6217-4965-B7BD-6BC37F7849AB}"/>
              </a:ext>
            </a:extLst>
          </p:cNvPr>
          <p:cNvSpPr>
            <a:spLocks noGrp="1"/>
          </p:cNvSpPr>
          <p:nvPr>
            <p:ph type="body" sz="quarter" idx="17" hasCustomPrompt="1"/>
          </p:nvPr>
        </p:nvSpPr>
        <p:spPr>
          <a:xfrm>
            <a:off x="6600059" y="522574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9" name="Text Placeholder 7">
            <a:extLst>
              <a:ext uri="{FF2B5EF4-FFF2-40B4-BE49-F238E27FC236}">
                <a16:creationId xmlns:a16="http://schemas.microsoft.com/office/drawing/2014/main" id="{E05DDB93-91CA-4BAF-9D63-E4134B435D8F}"/>
              </a:ext>
            </a:extLst>
          </p:cNvPr>
          <p:cNvSpPr>
            <a:spLocks noGrp="1"/>
          </p:cNvSpPr>
          <p:nvPr>
            <p:ph type="body" sz="quarter" idx="18" hasCustomPrompt="1"/>
          </p:nvPr>
        </p:nvSpPr>
        <p:spPr>
          <a:xfrm>
            <a:off x="6600059" y="589788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Tree>
    <p:extLst>
      <p:ext uri="{BB962C8B-B14F-4D97-AF65-F5344CB8AC3E}">
        <p14:creationId xmlns:p14="http://schemas.microsoft.com/office/powerpoint/2010/main" val="2401034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cSld name="Section A – Narrow">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6114F2D5-2CF8-48B0-90A4-B54FDB49D90E}"/>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bwMode="ltGray">
          <a:xfrm>
            <a:off x="0" y="0"/>
            <a:ext cx="12192000" cy="6860032"/>
          </a:xfrm>
          <a:prstGeom prst="rect">
            <a:avLst/>
          </a:prstGeom>
        </p:spPr>
      </p:pic>
      <p:sp>
        <p:nvSpPr>
          <p:cNvPr id="20" name="Rectangle 19">
            <a:extLst>
              <a:ext uri="{FF2B5EF4-FFF2-40B4-BE49-F238E27FC236}">
                <a16:creationId xmlns:a16="http://schemas.microsoft.com/office/drawing/2014/main" id="{C883B4EA-D053-4E5C-84C3-EE72BC24E22C}"/>
              </a:ext>
            </a:extLst>
          </p:cNvPr>
          <p:cNvSpPr/>
          <p:nvPr/>
        </p:nvSpPr>
        <p:spPr bwMode="white">
          <a:xfrm>
            <a:off x="2679031" y="3215"/>
            <a:ext cx="4562277" cy="6858001"/>
          </a:xfrm>
          <a:prstGeom prst="rect">
            <a:avLst/>
          </a:pr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chemeClr val="tx1"/>
              </a:solidFill>
              <a:latin typeface="+mj-lt"/>
            </a:endParaRPr>
          </a:p>
        </p:txBody>
      </p:sp>
      <p:sp>
        <p:nvSpPr>
          <p:cNvPr id="14" name="Title 1">
            <a:extLst>
              <a:ext uri="{FF2B5EF4-FFF2-40B4-BE49-F238E27FC236}">
                <a16:creationId xmlns:a16="http://schemas.microsoft.com/office/drawing/2014/main" id="{50A620EA-D7F6-457A-9F84-F5DC18B217C6}"/>
              </a:ext>
            </a:extLst>
          </p:cNvPr>
          <p:cNvSpPr>
            <a:spLocks noGrp="1"/>
          </p:cNvSpPr>
          <p:nvPr>
            <p:ph type="ctrTitle" hasCustomPrompt="1"/>
          </p:nvPr>
        </p:nvSpPr>
        <p:spPr bwMode="invGray">
          <a:xfrm>
            <a:off x="3125940" y="3287890"/>
            <a:ext cx="3641582" cy="11761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noAutofit/>
          </a:bodyPr>
          <a:lstStyle>
            <a:lvl1pPr algn="ctr">
              <a:lnSpc>
                <a:spcPct val="100000"/>
              </a:lnSpc>
              <a:defRPr lang="en-US" sz="2500" b="0" cap="all" baseline="0" dirty="0">
                <a:solidFill>
                  <a:schemeClr val="bg1"/>
                </a:solidFill>
                <a:latin typeface="Ubuntu" panose="020B0504030602030204" pitchFamily="34" charset="0"/>
              </a:defRPr>
            </a:lvl1pPr>
          </a:lstStyle>
          <a:p>
            <a:pPr marL="0" lvl="0"/>
            <a:r>
              <a:rPr lang="en-US" dirty="0"/>
              <a:t>SECTION TITLE ALL CAPS, LOREM IPSUM DOLOR AMET.</a:t>
            </a:r>
          </a:p>
        </p:txBody>
      </p:sp>
      <p:pic>
        <p:nvPicPr>
          <p:cNvPr id="6" name="Picture 5">
            <a:extLst>
              <a:ext uri="{FF2B5EF4-FFF2-40B4-BE49-F238E27FC236}">
                <a16:creationId xmlns:a16="http://schemas.microsoft.com/office/drawing/2014/main" id="{4AC2D978-8882-4AFA-86B2-EF5BC2A8530A}"/>
              </a:ext>
            </a:extLst>
          </p:cNvPr>
          <p:cNvPicPr>
            <a:picLocks noChangeAspect="1"/>
          </p:cNvPicPr>
          <p:nvPr/>
        </p:nvPicPr>
        <p:blipFill>
          <a:blip r:embed="rId3"/>
          <a:stretch>
            <a:fillRect/>
          </a:stretch>
        </p:blipFill>
        <p:spPr>
          <a:xfrm>
            <a:off x="3689968" y="-3920"/>
            <a:ext cx="573846" cy="2946314"/>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44EDB8CD-D570-4B36-A15F-DD1E361EF259}"/>
              </a:ext>
            </a:extLst>
          </p:cNvPr>
          <p:cNvPicPr>
            <a:picLocks noChangeAspect="1"/>
          </p:cNvPicPr>
          <p:nvPr/>
        </p:nvPicPr>
        <p:blipFill>
          <a:blip r:embed="rId4"/>
          <a:stretch>
            <a:fillRect/>
          </a:stretch>
        </p:blipFill>
        <p:spPr>
          <a:xfrm>
            <a:off x="4263814" y="1139617"/>
            <a:ext cx="1550027" cy="1808365"/>
          </a:xfrm>
          <a:prstGeom prst="rect">
            <a:avLst/>
          </a:prstGeom>
        </p:spPr>
      </p:pic>
      <p:pic>
        <p:nvPicPr>
          <p:cNvPr id="9" name="Picture 8" descr="A picture containing venn diagram&#10;&#10;Description automatically generated">
            <a:extLst>
              <a:ext uri="{FF2B5EF4-FFF2-40B4-BE49-F238E27FC236}">
                <a16:creationId xmlns:a16="http://schemas.microsoft.com/office/drawing/2014/main" id="{46D3A33D-B870-46A7-9EA1-51B5C4F42F61}"/>
              </a:ext>
            </a:extLst>
          </p:cNvPr>
          <p:cNvPicPr>
            <a:picLocks noChangeAspect="1"/>
          </p:cNvPicPr>
          <p:nvPr/>
        </p:nvPicPr>
        <p:blipFill>
          <a:blip r:embed="rId5"/>
          <a:stretch>
            <a:fillRect/>
          </a:stretch>
        </p:blipFill>
        <p:spPr>
          <a:xfrm>
            <a:off x="5814582" y="1137677"/>
            <a:ext cx="2555267" cy="6008579"/>
          </a:xfrm>
          <a:prstGeom prst="rect">
            <a:avLst/>
          </a:prstGeom>
        </p:spPr>
      </p:pic>
      <p:sp>
        <p:nvSpPr>
          <p:cNvPr id="3" name="Text Placeholder 2">
            <a:extLst>
              <a:ext uri="{FF2B5EF4-FFF2-40B4-BE49-F238E27FC236}">
                <a16:creationId xmlns:a16="http://schemas.microsoft.com/office/drawing/2014/main" id="{D19AEC72-27C4-4556-93EC-C7570CE2148B}"/>
              </a:ext>
            </a:extLst>
          </p:cNvPr>
          <p:cNvSpPr>
            <a:spLocks noGrp="1"/>
          </p:cNvSpPr>
          <p:nvPr>
            <p:ph type="body" sz="quarter" idx="10" hasCustomPrompt="1"/>
          </p:nvPr>
        </p:nvSpPr>
        <p:spPr>
          <a:xfrm>
            <a:off x="3125788" y="1600264"/>
            <a:ext cx="3641725" cy="1336675"/>
          </a:xfrm>
          <a:prstGeom prst="rect">
            <a:avLst/>
          </a:prstGeom>
        </p:spPr>
        <p:txBody>
          <a:bodyPr/>
          <a:lstStyle>
            <a:lvl1pPr marL="0" indent="0" algn="ctr">
              <a:buNone/>
              <a:defRPr sz="9600">
                <a:solidFill>
                  <a:srgbClr val="00B9E8"/>
                </a:solidFill>
                <a:latin typeface="Ubuntu" panose="020B0504030602030204" pitchFamily="34" charset="0"/>
              </a:defRPr>
            </a:lvl1pPr>
          </a:lstStyle>
          <a:p>
            <a:pPr lvl="0"/>
            <a:r>
              <a:rPr lang="en-US"/>
              <a:t>1</a:t>
            </a:r>
            <a:endParaRPr lang="en-GB"/>
          </a:p>
        </p:txBody>
      </p:sp>
      <p:grpSp>
        <p:nvGrpSpPr>
          <p:cNvPr id="13" name="Group 37">
            <a:extLst>
              <a:ext uri="{FF2B5EF4-FFF2-40B4-BE49-F238E27FC236}">
                <a16:creationId xmlns:a16="http://schemas.microsoft.com/office/drawing/2014/main" id="{66DB8712-4F4E-4114-B3E8-851145F3E59A}"/>
              </a:ext>
              <a:ext uri="{C183D7F6-B498-43B3-948B-1728B52AA6E4}">
                <adec:decorative xmlns:adec="http://schemas.microsoft.com/office/drawing/2017/decorative" val="1"/>
              </a:ext>
            </a:extLst>
          </p:cNvPr>
          <p:cNvGrpSpPr/>
          <p:nvPr/>
        </p:nvGrpSpPr>
        <p:grpSpPr>
          <a:xfrm>
            <a:off x="11559747" y="210928"/>
            <a:ext cx="413177" cy="382296"/>
            <a:chOff x="5481638" y="2859088"/>
            <a:chExt cx="1231900" cy="1139825"/>
          </a:xfrm>
          <a:solidFill>
            <a:schemeClr val="bg1"/>
          </a:solidFill>
        </p:grpSpPr>
        <p:sp>
          <p:nvSpPr>
            <p:cNvPr id="15" name="Freeform 320">
              <a:extLst>
                <a:ext uri="{FF2B5EF4-FFF2-40B4-BE49-F238E27FC236}">
                  <a16:creationId xmlns:a16="http://schemas.microsoft.com/office/drawing/2014/main" id="{46271D6B-FF3D-4B16-807C-A775621A0ED5}"/>
                </a:ext>
              </a:extLst>
            </p:cNvPr>
            <p:cNvSpPr>
              <a:spLocks/>
            </p:cNvSpPr>
            <p:nvPr/>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321">
              <a:extLst>
                <a:ext uri="{FF2B5EF4-FFF2-40B4-BE49-F238E27FC236}">
                  <a16:creationId xmlns:a16="http://schemas.microsoft.com/office/drawing/2014/main" id="{19B223FC-79E0-4FBE-B983-062163C65EED}"/>
                </a:ext>
              </a:extLst>
            </p:cNvPr>
            <p:cNvSpPr>
              <a:spLocks/>
            </p:cNvSpPr>
            <p:nvPr/>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279555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3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1750"/>
                                  </p:stCondLst>
                                  <p:iterate type="wd">
                                    <p:tmPct val="16667"/>
                                  </p:iterate>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64" presetClass="path" presetSubtype="0" decel="100000" fill="hold" grpId="1" nodeType="withEffect">
                                  <p:stCondLst>
                                    <p:cond delay="1750"/>
                                  </p:stCondLst>
                                  <p:iterate type="wd">
                                    <p:tmPct val="16667"/>
                                  </p:iterate>
                                  <p:childTnLst>
                                    <p:animMotion origin="layout" path="M 8.33333E-7 0.02615 L 8.33333E-7 3.7037E-6 " pathEditMode="relative" rAng="0" ptsTypes="AA">
                                      <p:cBhvr>
                                        <p:cTn id="12" dur="500" fill="hold"/>
                                        <p:tgtEl>
                                          <p:spTgt spid="14"/>
                                        </p:tgtEl>
                                        <p:attrNameLst>
                                          <p:attrName>ppt_x</p:attrName>
                                          <p:attrName>ppt_y</p:attrName>
                                        </p:attrNameLst>
                                      </p:cBhvr>
                                      <p:rCtr x="0" y="-1319"/>
                                    </p:animMotion>
                                  </p:childTnLst>
                                </p:cTn>
                              </p:par>
                              <p:par>
                                <p:cTn id="13" presetID="10" presetClass="entr" presetSubtype="0" fill="hold" grpId="1" nodeType="withEffect">
                                  <p:stCondLst>
                                    <p:cond delay="125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par>
                                <p:cTn id="16" presetID="63" presetClass="path" presetSubtype="0" decel="100000" fill="hold" grpId="0" nodeType="withEffect">
                                  <p:stCondLst>
                                    <p:cond delay="1250"/>
                                  </p:stCondLst>
                                  <p:childTnLst>
                                    <p:animMotion origin="layout" path="M -0.05937 0 L -8.33333E-7 0 " pathEditMode="relative" rAng="0" ptsTypes="AA">
                                      <p:cBhvr>
                                        <p:cTn id="17" dur="1100" fill="hold"/>
                                        <p:tgtEl>
                                          <p:spTgt spid="20"/>
                                        </p:tgtEl>
                                        <p:attrNameLst>
                                          <p:attrName>ppt_x</p:attrName>
                                          <p:attrName>ppt_y</p:attrName>
                                        </p:attrNameLst>
                                      </p:cBhvr>
                                      <p:rCtr x="2969" y="0"/>
                                    </p:animMotion>
                                  </p:childTnLst>
                                </p:cTn>
                              </p:par>
                              <p:par>
                                <p:cTn id="18" presetID="22" presetClass="entr" presetSubtype="4" fill="hold" nodeType="withEffect">
                                  <p:stCondLst>
                                    <p:cond delay="200"/>
                                  </p:stCondLst>
                                  <p:childTnLst>
                                    <p:set>
                                      <p:cBhvr>
                                        <p:cTn id="19" dur="1" fill="hold">
                                          <p:stCondLst>
                                            <p:cond delay="0"/>
                                          </p:stCondLst>
                                        </p:cTn>
                                        <p:tgtEl>
                                          <p:spTgt spid="9"/>
                                        </p:tgtEl>
                                        <p:attrNameLst>
                                          <p:attrName>style.visibility</p:attrName>
                                        </p:attrNameLst>
                                      </p:cBhvr>
                                      <p:to>
                                        <p:strVal val="visible"/>
                                      </p:to>
                                    </p:set>
                                    <p:animEffect transition="in" filter="wipe(down)">
                                      <p:cBhvr>
                                        <p:cTn id="20" dur="2200"/>
                                        <p:tgtEl>
                                          <p:spTgt spid="9"/>
                                        </p:tgtEl>
                                      </p:cBhvr>
                                    </p:animEffect>
                                  </p:childTnLst>
                                </p:cTn>
                              </p:par>
                              <p:par>
                                <p:cTn id="21" presetID="22" presetClass="entr" presetSubtype="2" fill="hold" nodeType="withEffect">
                                  <p:stCondLst>
                                    <p:cond delay="2100"/>
                                  </p:stCondLst>
                                  <p:childTnLst>
                                    <p:set>
                                      <p:cBhvr>
                                        <p:cTn id="22" dur="1" fill="hold">
                                          <p:stCondLst>
                                            <p:cond delay="0"/>
                                          </p:stCondLst>
                                        </p:cTn>
                                        <p:tgtEl>
                                          <p:spTgt spid="8"/>
                                        </p:tgtEl>
                                        <p:attrNameLst>
                                          <p:attrName>style.visibility</p:attrName>
                                        </p:attrNameLst>
                                      </p:cBhvr>
                                      <p:to>
                                        <p:strVal val="visible"/>
                                      </p:to>
                                    </p:set>
                                    <p:animEffect transition="in" filter="wipe(right)">
                                      <p:cBhvr>
                                        <p:cTn id="23" dur="1250"/>
                                        <p:tgtEl>
                                          <p:spTgt spid="8"/>
                                        </p:tgtEl>
                                      </p:cBhvr>
                                    </p:animEffect>
                                  </p:childTnLst>
                                </p:cTn>
                              </p:par>
                              <p:par>
                                <p:cTn id="24" presetID="22" presetClass="entr" presetSubtype="4" fill="hold" nodeType="withEffect">
                                  <p:stCondLst>
                                    <p:cond delay="3300"/>
                                  </p:stCondLst>
                                  <p:childTnLst>
                                    <p:set>
                                      <p:cBhvr>
                                        <p:cTn id="25" dur="1" fill="hold">
                                          <p:stCondLst>
                                            <p:cond delay="0"/>
                                          </p:stCondLst>
                                        </p:cTn>
                                        <p:tgtEl>
                                          <p:spTgt spid="6"/>
                                        </p:tgtEl>
                                        <p:attrNameLst>
                                          <p:attrName>style.visibility</p:attrName>
                                        </p:attrNameLst>
                                      </p:cBhvr>
                                      <p:to>
                                        <p:strVal val="visible"/>
                                      </p:to>
                                    </p:set>
                                    <p:animEffect transition="in" filter="wipe(down)">
                                      <p:cBhvr>
                                        <p:cTn id="26" dur="1100"/>
                                        <p:tgtEl>
                                          <p:spTgt spid="6"/>
                                        </p:tgtEl>
                                      </p:cBhvr>
                                    </p:animEffect>
                                  </p:childTnLst>
                                </p:cTn>
                              </p:par>
                              <p:par>
                                <p:cTn id="27" presetID="10" presetClass="entr" presetSubtype="0" fill="hold" nodeType="withEffect">
                                  <p:stCondLst>
                                    <p:cond delay="20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1150"/>
                                        <p:tgtEl>
                                          <p:spTgt spid="17"/>
                                        </p:tgtEl>
                                      </p:cBhvr>
                                    </p:animEffect>
                                  </p:childTnLst>
                                </p:cTn>
                              </p:par>
                              <p:par>
                                <p:cTn id="30" presetID="6" presetClass="emph" presetSubtype="0" fill="hold" nodeType="withEffect">
                                  <p:stCondLst>
                                    <p:cond delay="0"/>
                                  </p:stCondLst>
                                  <p:childTnLst>
                                    <p:animScale>
                                      <p:cBhvr>
                                        <p:cTn id="31" dur="150" fill="hold"/>
                                        <p:tgtEl>
                                          <p:spTgt spid="17"/>
                                        </p:tgtEl>
                                      </p:cBhvr>
                                      <p:by x="110000" y="110000"/>
                                    </p:animScale>
                                  </p:childTnLst>
                                </p:cTn>
                              </p:par>
                              <p:par>
                                <p:cTn id="32" presetID="6" presetClass="emph" presetSubtype="0" decel="100000" fill="hold" nodeType="withEffect">
                                  <p:stCondLst>
                                    <p:cond delay="200"/>
                                  </p:stCondLst>
                                  <p:childTnLst>
                                    <p:animScale>
                                      <p:cBhvr>
                                        <p:cTn id="33" dur="3450" fill="hold"/>
                                        <p:tgtEl>
                                          <p:spTgt spid="17"/>
                                        </p:tgtEl>
                                      </p:cBhvr>
                                      <p:by x="90990" y="9099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14" grpId="0"/>
      <p:bldP spid="14" grpId="1"/>
      <p:bldP spid="3" grpId="0">
        <p:tmplLst>
          <p:tmpl>
            <p:tnLst>
              <p:par>
                <p:cTn presetID="10" presetClass="entr" presetSubtype="0" fill="hold" nodeType="withEffect">
                  <p:stCondLst>
                    <p:cond delay="130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C – Wide">
    <p:spTree>
      <p:nvGrpSpPr>
        <p:cNvPr id="1" name=""/>
        <p:cNvGrpSpPr/>
        <p:nvPr/>
      </p:nvGrpSpPr>
      <p:grpSpPr>
        <a:xfrm>
          <a:off x="0" y="0"/>
          <a:ext cx="0" cy="0"/>
          <a:chOff x="0" y="0"/>
          <a:chExt cx="0" cy="0"/>
        </a:xfrm>
      </p:grpSpPr>
      <p:pic>
        <p:nvPicPr>
          <p:cNvPr id="16" name="Picture 6">
            <a:extLst>
              <a:ext uri="{FF2B5EF4-FFF2-40B4-BE49-F238E27FC236}">
                <a16:creationId xmlns:a16="http://schemas.microsoft.com/office/drawing/2014/main" id="{B313E9A5-8927-4424-8200-0B40A5FE0D8A}"/>
              </a:ext>
            </a:extLst>
          </p:cNvPr>
          <p:cNvPicPr>
            <a:picLocks noChangeAspect="1"/>
          </p:cNvPicPr>
          <p:nvPr/>
        </p:nvPicPr>
        <p:blipFill>
          <a:blip r:embed="rId2">
            <a:extLst>
              <a:ext uri="{28A0092B-C50C-407E-A947-70E740481C1C}">
                <a14:useLocalDpi xmlns:a14="http://schemas.microsoft.com/office/drawing/2010/main"/>
              </a:ext>
            </a:extLst>
          </a:blip>
          <a:srcRect/>
          <a:stretch/>
        </p:blipFill>
        <p:spPr bwMode="ltGray">
          <a:xfrm>
            <a:off x="0" y="-1"/>
            <a:ext cx="12192000" cy="6858000"/>
          </a:xfrm>
          <a:prstGeom prst="rect">
            <a:avLst/>
          </a:prstGeom>
        </p:spPr>
      </p:pic>
      <p:sp>
        <p:nvSpPr>
          <p:cNvPr id="13" name="Rectangle 12">
            <a:extLst>
              <a:ext uri="{FF2B5EF4-FFF2-40B4-BE49-F238E27FC236}">
                <a16:creationId xmlns:a16="http://schemas.microsoft.com/office/drawing/2014/main" id="{11AD9EEC-2F0C-454C-A5B2-F57FD7AAED4C}"/>
              </a:ext>
            </a:extLst>
          </p:cNvPr>
          <p:cNvSpPr/>
          <p:nvPr/>
        </p:nvSpPr>
        <p:spPr bwMode="white">
          <a:xfrm>
            <a:off x="2679031" y="-1"/>
            <a:ext cx="9512969" cy="6858001"/>
          </a:xfrm>
          <a:prstGeom prst="rect">
            <a:avLst/>
          </a:prstGeom>
          <a:solidFill>
            <a:srgbClr val="1459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chemeClr val="tx1"/>
              </a:solidFill>
            </a:endParaRPr>
          </a:p>
        </p:txBody>
      </p:sp>
      <p:sp>
        <p:nvSpPr>
          <p:cNvPr id="14" name="Title 1">
            <a:extLst>
              <a:ext uri="{FF2B5EF4-FFF2-40B4-BE49-F238E27FC236}">
                <a16:creationId xmlns:a16="http://schemas.microsoft.com/office/drawing/2014/main" id="{50A620EA-D7F6-457A-9F84-F5DC18B217C6}"/>
              </a:ext>
            </a:extLst>
          </p:cNvPr>
          <p:cNvSpPr>
            <a:spLocks noGrp="1"/>
          </p:cNvSpPr>
          <p:nvPr>
            <p:ph type="ctrTitle" hasCustomPrompt="1"/>
          </p:nvPr>
        </p:nvSpPr>
        <p:spPr bwMode="auto">
          <a:xfrm>
            <a:off x="3359696" y="2095351"/>
            <a:ext cx="5781098" cy="3975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0">
            <a:spAutoFit/>
          </a:bodyPr>
          <a:lstStyle>
            <a:lvl1pPr algn="l">
              <a:lnSpc>
                <a:spcPts val="3100"/>
              </a:lnSpc>
              <a:defRPr lang="en-US" sz="3200" b="1" cap="all" baseline="0" dirty="0">
                <a:solidFill>
                  <a:schemeClr val="bg1"/>
                </a:solidFill>
                <a:latin typeface="Ubuntu" panose="020B0504030602030204" pitchFamily="34" charset="0"/>
              </a:defRPr>
            </a:lvl1pPr>
          </a:lstStyle>
          <a:p>
            <a:pPr marL="0" lvl="0"/>
            <a:r>
              <a:rPr lang="en-US"/>
              <a:t>SECTION TITLE ALL CAPS</a:t>
            </a:r>
          </a:p>
        </p:txBody>
      </p:sp>
      <p:sp>
        <p:nvSpPr>
          <p:cNvPr id="5" name="Text Placeholder 4">
            <a:extLst>
              <a:ext uri="{FF2B5EF4-FFF2-40B4-BE49-F238E27FC236}">
                <a16:creationId xmlns:a16="http://schemas.microsoft.com/office/drawing/2014/main" id="{2545FEED-D34C-429E-92B0-734C0A2CAA82}"/>
              </a:ext>
            </a:extLst>
          </p:cNvPr>
          <p:cNvSpPr>
            <a:spLocks noGrp="1"/>
          </p:cNvSpPr>
          <p:nvPr>
            <p:ph type="body" sz="quarter" idx="10" hasCustomPrompt="1"/>
          </p:nvPr>
        </p:nvSpPr>
        <p:spPr>
          <a:xfrm>
            <a:off x="3359696" y="3144837"/>
            <a:ext cx="5781098" cy="476845"/>
          </a:xfrm>
          <a:prstGeom prst="rect">
            <a:avLst/>
          </a:prstGeom>
        </p:spPr>
        <p:txBody>
          <a:bodyPr lIns="0" tIns="0" rIns="0" bIns="0"/>
          <a:lstStyle>
            <a:lvl1pPr marL="0" indent="0">
              <a:buNone/>
              <a:defRPr sz="2400" cap="all" baseline="0">
                <a:solidFill>
                  <a:srgbClr val="00E6E3"/>
                </a:solidFill>
                <a:latin typeface="Ubuntu" panose="020B0504030602030204" pitchFamily="34" charset="0"/>
              </a:defRPr>
            </a:lvl1pPr>
            <a:lvl5pPr>
              <a:defRPr/>
            </a:lvl5pPr>
          </a:lstStyle>
          <a:p>
            <a:pPr lvl="0"/>
            <a:r>
              <a:rPr lang="en-US" dirty="0"/>
              <a:t>SECTION SUBTITLE ALL CAPs</a:t>
            </a:r>
            <a:endParaRPr lang="en-GB" dirty="0"/>
          </a:p>
        </p:txBody>
      </p:sp>
      <p:sp>
        <p:nvSpPr>
          <p:cNvPr id="9" name="Text Placeholder 8">
            <a:extLst>
              <a:ext uri="{FF2B5EF4-FFF2-40B4-BE49-F238E27FC236}">
                <a16:creationId xmlns:a16="http://schemas.microsoft.com/office/drawing/2014/main" id="{F874BF17-775B-4C09-81B2-C8403E37CEBE}"/>
              </a:ext>
            </a:extLst>
          </p:cNvPr>
          <p:cNvSpPr>
            <a:spLocks noGrp="1"/>
          </p:cNvSpPr>
          <p:nvPr>
            <p:ph type="body" sz="quarter" idx="11" hasCustomPrompt="1"/>
          </p:nvPr>
        </p:nvSpPr>
        <p:spPr>
          <a:xfrm>
            <a:off x="3359696" y="3713163"/>
            <a:ext cx="5781098" cy="2809875"/>
          </a:xfrm>
          <a:prstGeom prst="rect">
            <a:avLst/>
          </a:prstGeom>
        </p:spPr>
        <p:txBody>
          <a:bodyPr lIns="0" tIns="0" rIns="0" bIns="0"/>
          <a:lstStyle>
            <a:lvl1pPr marL="0" indent="0">
              <a:lnSpc>
                <a:spcPct val="110000"/>
              </a:lnSpc>
              <a:buNone/>
              <a:defRPr sz="1800">
                <a:solidFill>
                  <a:schemeClr val="bg1"/>
                </a:solidFill>
                <a:latin typeface="Ubuntu" panose="020B0504030602030204" pitchFamily="34" charset="0"/>
              </a:defRPr>
            </a:lvl1pPr>
          </a:lstStyle>
          <a:p>
            <a:pPr lvl="0"/>
            <a:r>
              <a:rPr lang="en-US" dirty="0"/>
              <a:t>Short chapter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a:t>
            </a:r>
            <a:r>
              <a:rPr lang="en-US" dirty="0"/>
              <a:t>.</a:t>
            </a:r>
            <a:endParaRPr lang="en-GB" dirty="0"/>
          </a:p>
        </p:txBody>
      </p:sp>
      <p:grpSp>
        <p:nvGrpSpPr>
          <p:cNvPr id="8" name="Group 37">
            <a:extLst>
              <a:ext uri="{FF2B5EF4-FFF2-40B4-BE49-F238E27FC236}">
                <a16:creationId xmlns:a16="http://schemas.microsoft.com/office/drawing/2014/main" id="{89B4162E-9D70-4209-8DF4-1DED4106593B}"/>
              </a:ext>
              <a:ext uri="{C183D7F6-B498-43B3-948B-1728B52AA6E4}">
                <adec:decorative xmlns:adec="http://schemas.microsoft.com/office/drawing/2017/decorative" val="1"/>
              </a:ext>
            </a:extLst>
          </p:cNvPr>
          <p:cNvGrpSpPr/>
          <p:nvPr/>
        </p:nvGrpSpPr>
        <p:grpSpPr>
          <a:xfrm>
            <a:off x="11559747" y="210928"/>
            <a:ext cx="413177" cy="382296"/>
            <a:chOff x="5481638" y="2859088"/>
            <a:chExt cx="1231900" cy="1139825"/>
          </a:xfrm>
          <a:solidFill>
            <a:schemeClr val="bg1"/>
          </a:solidFill>
        </p:grpSpPr>
        <p:sp>
          <p:nvSpPr>
            <p:cNvPr id="10" name="Freeform 320">
              <a:extLst>
                <a:ext uri="{FF2B5EF4-FFF2-40B4-BE49-F238E27FC236}">
                  <a16:creationId xmlns:a16="http://schemas.microsoft.com/office/drawing/2014/main" id="{0DC7C616-15E8-4116-9F0B-2B12EA97341E}"/>
                </a:ext>
              </a:extLst>
            </p:cNvPr>
            <p:cNvSpPr>
              <a:spLocks/>
            </p:cNvSpPr>
            <p:nvPr/>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321">
              <a:extLst>
                <a:ext uri="{FF2B5EF4-FFF2-40B4-BE49-F238E27FC236}">
                  <a16:creationId xmlns:a16="http://schemas.microsoft.com/office/drawing/2014/main" id="{8CD5D6CE-DA21-4029-90DF-6FD0FE6AC0BC}"/>
                </a:ext>
              </a:extLst>
            </p:cNvPr>
            <p:cNvSpPr>
              <a:spLocks/>
            </p:cNvSpPr>
            <p:nvPr/>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424827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75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1" nodeType="withEffect">
                                  <p:stCondLst>
                                    <p:cond delay="100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1500"/>
                                        <p:tgtEl>
                                          <p:spTgt spid="13"/>
                                        </p:tgtEl>
                                      </p:cBhvr>
                                    </p:animEffect>
                                  </p:childTnLst>
                                </p:cTn>
                              </p:par>
                              <p:par>
                                <p:cTn id="11" presetID="63" presetClass="path" presetSubtype="0" decel="100000" fill="hold" grpId="0" nodeType="withEffect">
                                  <p:stCondLst>
                                    <p:cond delay="1000"/>
                                  </p:stCondLst>
                                  <p:childTnLst>
                                    <p:animMotion origin="layout" path="M -0.05938 0 L 4.16667E-6 0 " pathEditMode="relative" rAng="0" ptsTypes="AA">
                                      <p:cBhvr>
                                        <p:cTn id="12" dur="1500" fill="hold"/>
                                        <p:tgtEl>
                                          <p:spTgt spid="13"/>
                                        </p:tgtEl>
                                        <p:attrNameLst>
                                          <p:attrName>ppt_x</p:attrName>
                                          <p:attrName>ppt_y</p:attrName>
                                        </p:attrNameLst>
                                      </p:cBhvr>
                                      <p:rCtr x="2969" y="0"/>
                                    </p:animMotion>
                                  </p:childTnLst>
                                </p:cTn>
                              </p:par>
                              <p:par>
                                <p:cTn id="13" presetID="10" presetClass="entr" presetSubtype="0" fill="hold" grpId="0" nodeType="withEffect">
                                  <p:stCondLst>
                                    <p:cond delay="2500"/>
                                  </p:stCondLst>
                                  <p:iterate type="wd">
                                    <p:tmPct val="16667"/>
                                  </p:iterate>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64" presetClass="path" presetSubtype="0" decel="100000" fill="hold" grpId="1" nodeType="withEffect">
                                  <p:stCondLst>
                                    <p:cond delay="2500"/>
                                  </p:stCondLst>
                                  <p:iterate type="wd">
                                    <p:tmPct val="16667"/>
                                  </p:iterate>
                                  <p:childTnLst>
                                    <p:animMotion origin="layout" path="M -4.16667E-6 0.02616 L -4.16667E-6 -4.81481E-6 " pathEditMode="relative" rAng="0" ptsTypes="AA">
                                      <p:cBhvr>
                                        <p:cTn id="17" dur="500" fill="hold"/>
                                        <p:tgtEl>
                                          <p:spTgt spid="5"/>
                                        </p:tgtEl>
                                        <p:attrNameLst>
                                          <p:attrName>ppt_x</p:attrName>
                                          <p:attrName>ppt_y</p:attrName>
                                        </p:attrNameLst>
                                      </p:cBhvr>
                                      <p:rCtr x="0" y="-1319"/>
                                    </p:animMotion>
                                  </p:childTnLst>
                                </p:cTn>
                              </p:par>
                              <p:par>
                                <p:cTn id="18" presetID="10" presetClass="entr" presetSubtype="0" fill="hold" grpId="0" nodeType="withEffect">
                                  <p:stCondLst>
                                    <p:cond delay="3400"/>
                                  </p:stCondLst>
                                  <p:childTnLst>
                                    <p:set>
                                      <p:cBhvr>
                                        <p:cTn id="19" dur="1" fill="hold">
                                          <p:stCondLst>
                                            <p:cond delay="0"/>
                                          </p:stCondLst>
                                        </p:cTn>
                                        <p:tgtEl>
                                          <p:spTgt spid="9">
                                            <p:txEl>
                                              <p:pRg st="0" end="0"/>
                                            </p:txEl>
                                          </p:spTgt>
                                        </p:tgtEl>
                                        <p:attrNameLst>
                                          <p:attrName>style.visibility</p:attrName>
                                        </p:attrNameLst>
                                      </p:cBhvr>
                                      <p:to>
                                        <p:strVal val="visible"/>
                                      </p:to>
                                    </p:set>
                                    <p:animEffect transition="in" filter="fade">
                                      <p:cBhvr>
                                        <p:cTn id="20" dur="750"/>
                                        <p:tgtEl>
                                          <p:spTgt spid="9">
                                            <p:txEl>
                                              <p:pRg st="0" end="0"/>
                                            </p:txEl>
                                          </p:spTgt>
                                        </p:tgtEl>
                                      </p:cBhvr>
                                    </p:animEffect>
                                  </p:childTnLst>
                                </p:cTn>
                              </p:par>
                              <p:par>
                                <p:cTn id="21" presetID="10" presetClass="entr" presetSubtype="0" fill="hold" nodeType="withEffect">
                                  <p:stCondLst>
                                    <p:cond delay="20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1150"/>
                                        <p:tgtEl>
                                          <p:spTgt spid="16"/>
                                        </p:tgtEl>
                                      </p:cBhvr>
                                    </p:animEffect>
                                  </p:childTnLst>
                                </p:cTn>
                              </p:par>
                              <p:par>
                                <p:cTn id="24" presetID="6" presetClass="emph" presetSubtype="0" fill="hold" nodeType="withEffect">
                                  <p:stCondLst>
                                    <p:cond delay="0"/>
                                  </p:stCondLst>
                                  <p:childTnLst>
                                    <p:animScale>
                                      <p:cBhvr>
                                        <p:cTn id="25" dur="150" fill="hold"/>
                                        <p:tgtEl>
                                          <p:spTgt spid="16"/>
                                        </p:tgtEl>
                                      </p:cBhvr>
                                      <p:by x="110000" y="110000"/>
                                    </p:animScale>
                                  </p:childTnLst>
                                </p:cTn>
                              </p:par>
                              <p:par>
                                <p:cTn id="26" presetID="6" presetClass="emph" presetSubtype="0" decel="100000" fill="hold" nodeType="withEffect">
                                  <p:stCondLst>
                                    <p:cond delay="200"/>
                                  </p:stCondLst>
                                  <p:childTnLst>
                                    <p:animScale>
                                      <p:cBhvr>
                                        <p:cTn id="27" dur="3450" fill="hold"/>
                                        <p:tgtEl>
                                          <p:spTgt spid="16"/>
                                        </p:tgtEl>
                                      </p:cBhvr>
                                      <p:by x="90990" y="9099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4" grpId="0"/>
      <p:bldP spid="5" grpId="0">
        <p:tmplLst>
          <p:tmpl>
            <p:tnLst>
              <p:par>
                <p:cTn presetID="10" presetClass="entr" presetSubtype="0" fill="hold" nodeType="withEffect">
                  <p:stCondLst>
                    <p:cond delay="2500"/>
                  </p:stCondLst>
                  <p:iterate type="wd">
                    <p:tmPct val="16667"/>
                  </p:iterate>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64" presetClass="path" presetSubtype="0" decel="100000" fill="hold" nodeType="withEffect">
                  <p:stCondLst>
                    <p:cond delay="2500"/>
                  </p:stCondLst>
                  <p:iterate type="wd">
                    <p:tmPct val="16667"/>
                  </p:iterate>
                  <p:childTnLst>
                    <p:animMotion origin="layout" path="M -4.16667E-6 0.02616 L -4.16667E-6 -4.81481E-6 " pathEditMode="relative" rAng="0" ptsTypes="AA">
                      <p:cBhvr>
                        <p:cTn dur="500" fill="hold"/>
                        <p:tgtEl>
                          <p:spTgt spid="5"/>
                        </p:tgtEl>
                        <p:attrNameLst>
                          <p:attrName>ppt_x</p:attrName>
                          <p:attrName>ppt_y</p:attrName>
                        </p:attrNameLst>
                      </p:cBhvr>
                      <p:rCtr x="0" y="-1319"/>
                    </p:animMotion>
                  </p:childTnLst>
                </p:cTn>
              </p:par>
            </p:tnLst>
          </p:tmpl>
        </p:tmplLst>
      </p:bldP>
      <p:bldP spid="9" grpId="0" build="p">
        <p:tmplLst>
          <p:tmpl lvl="1">
            <p:tnLst>
              <p:par>
                <p:cTn presetID="10" presetClass="entr" presetSubtype="0" fill="hold" nodeType="withEffect">
                  <p:stCondLst>
                    <p:cond delay="3400"/>
                  </p:stCondLst>
                  <p:childTnLst>
                    <p:set>
                      <p:cBhvr>
                        <p:cTn dur="1" fill="hold">
                          <p:stCondLst>
                            <p:cond delay="0"/>
                          </p:stCondLst>
                        </p:cTn>
                        <p:tgtEl>
                          <p:spTgt spid="9"/>
                        </p:tgtEl>
                        <p:attrNameLst>
                          <p:attrName>style.visibility</p:attrName>
                        </p:attrNameLst>
                      </p:cBhvr>
                      <p:to>
                        <p:strVal val="visible"/>
                      </p:to>
                    </p:set>
                    <p:animEffect transition="in" filter="fade">
                      <p:cBhvr>
                        <p:cTn dur="750"/>
                        <p:tgtEl>
                          <p:spTgt spid="9"/>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10" name="Freeform 1">
            <a:extLst>
              <a:ext uri="{FF2B5EF4-FFF2-40B4-BE49-F238E27FC236}">
                <a16:creationId xmlns:a16="http://schemas.microsoft.com/office/drawing/2014/main" id="{D8852466-818B-4BD5-9E05-CD2D38F2D7BD}"/>
              </a:ext>
            </a:extLst>
          </p:cNvPr>
          <p:cNvSpPr/>
          <p:nvPr userDrawn="1"/>
        </p:nvSpPr>
        <p:spPr>
          <a:xfrm flipH="1">
            <a:off x="0" y="0"/>
            <a:ext cx="7817708" cy="1440180"/>
          </a:xfrm>
          <a:custGeom>
            <a:avLst/>
            <a:gdLst>
              <a:gd name="connsiteX0" fmla="*/ 0 w 5970850"/>
              <a:gd name="connsiteY0" fmla="*/ 0 h 2083136"/>
              <a:gd name="connsiteX1" fmla="*/ 5970850 w 5970850"/>
              <a:gd name="connsiteY1" fmla="*/ 0 h 2083136"/>
              <a:gd name="connsiteX2" fmla="*/ 5970850 w 5970850"/>
              <a:gd name="connsiteY2" fmla="*/ 726675 h 2083136"/>
              <a:gd name="connsiteX3" fmla="*/ 4614389 w 5970850"/>
              <a:gd name="connsiteY3" fmla="*/ 2083136 h 2083136"/>
              <a:gd name="connsiteX4" fmla="*/ 0 w 5970850"/>
              <a:gd name="connsiteY4" fmla="*/ 0 h 2083136"/>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70850"/>
              <a:gd name="connsiteY0" fmla="*/ 0 h 2088795"/>
              <a:gd name="connsiteX1" fmla="*/ 5970850 w 5970850"/>
              <a:gd name="connsiteY1" fmla="*/ 0 h 2088795"/>
              <a:gd name="connsiteX2" fmla="*/ 5970850 w 5970850"/>
              <a:gd name="connsiteY2" fmla="*/ 726675 h 2088795"/>
              <a:gd name="connsiteX3" fmla="*/ 4568669 w 5970850"/>
              <a:gd name="connsiteY3" fmla="*/ 2086946 h 2088795"/>
              <a:gd name="connsiteX4" fmla="*/ 0 w 5970850"/>
              <a:gd name="connsiteY4" fmla="*/ 0 h 2088795"/>
              <a:gd name="connsiteX0" fmla="*/ 0 w 5970850"/>
              <a:gd name="connsiteY0" fmla="*/ 0 h 2088947"/>
              <a:gd name="connsiteX1" fmla="*/ 5970850 w 5970850"/>
              <a:gd name="connsiteY1" fmla="*/ 0 h 2088947"/>
              <a:gd name="connsiteX2" fmla="*/ 5970850 w 5970850"/>
              <a:gd name="connsiteY2" fmla="*/ 726675 h 2088947"/>
              <a:gd name="connsiteX3" fmla="*/ 4568669 w 5970850"/>
              <a:gd name="connsiteY3" fmla="*/ 2086946 h 2088947"/>
              <a:gd name="connsiteX4" fmla="*/ 0 w 5970850"/>
              <a:gd name="connsiteY4" fmla="*/ 0 h 2088947"/>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25130"/>
              <a:gd name="connsiteY0" fmla="*/ 0 h 2086946"/>
              <a:gd name="connsiteX1" fmla="*/ 5925130 w 5925130"/>
              <a:gd name="connsiteY1" fmla="*/ 0 h 2086946"/>
              <a:gd name="connsiteX2" fmla="*/ 5925130 w 5925130"/>
              <a:gd name="connsiteY2" fmla="*/ 726675 h 2086946"/>
              <a:gd name="connsiteX3" fmla="*/ 4522949 w 5925130"/>
              <a:gd name="connsiteY3" fmla="*/ 2086946 h 2086946"/>
              <a:gd name="connsiteX4" fmla="*/ 0 w 5925130"/>
              <a:gd name="connsiteY4" fmla="*/ 0 h 2086946"/>
              <a:gd name="connsiteX0" fmla="*/ 0 w 5940370"/>
              <a:gd name="connsiteY0" fmla="*/ 0 h 2086946"/>
              <a:gd name="connsiteX1" fmla="*/ 5940370 w 5940370"/>
              <a:gd name="connsiteY1" fmla="*/ 0 h 2086946"/>
              <a:gd name="connsiteX2" fmla="*/ 5940370 w 5940370"/>
              <a:gd name="connsiteY2" fmla="*/ 726675 h 2086946"/>
              <a:gd name="connsiteX3" fmla="*/ 4538189 w 5940370"/>
              <a:gd name="connsiteY3" fmla="*/ 2086946 h 2086946"/>
              <a:gd name="connsiteX4" fmla="*/ 0 w 5940370"/>
              <a:gd name="connsiteY4" fmla="*/ 0 h 2086946"/>
              <a:gd name="connsiteX0" fmla="*/ 0 w 5940370"/>
              <a:gd name="connsiteY0" fmla="*/ 0 h 2086946"/>
              <a:gd name="connsiteX1" fmla="*/ 5940370 w 5940370"/>
              <a:gd name="connsiteY1" fmla="*/ 0 h 2086946"/>
              <a:gd name="connsiteX2" fmla="*/ 5940370 w 5940370"/>
              <a:gd name="connsiteY2" fmla="*/ 726675 h 2086946"/>
              <a:gd name="connsiteX3" fmla="*/ 4538189 w 5940370"/>
              <a:gd name="connsiteY3" fmla="*/ 2086946 h 2086946"/>
              <a:gd name="connsiteX4" fmla="*/ 0 w 5940370"/>
              <a:gd name="connsiteY4" fmla="*/ 0 h 2086946"/>
              <a:gd name="connsiteX0" fmla="*/ 0 w 5940370"/>
              <a:gd name="connsiteY0" fmla="*/ 0 h 2075516"/>
              <a:gd name="connsiteX1" fmla="*/ 5940370 w 5940370"/>
              <a:gd name="connsiteY1" fmla="*/ 0 h 2075516"/>
              <a:gd name="connsiteX2" fmla="*/ 5940370 w 5940370"/>
              <a:gd name="connsiteY2" fmla="*/ 726675 h 2075516"/>
              <a:gd name="connsiteX3" fmla="*/ 4583909 w 5940370"/>
              <a:gd name="connsiteY3" fmla="*/ 2075516 h 2075516"/>
              <a:gd name="connsiteX4" fmla="*/ 0 w 5940370"/>
              <a:gd name="connsiteY4" fmla="*/ 0 h 2075516"/>
              <a:gd name="connsiteX0" fmla="*/ 0 w 5940370"/>
              <a:gd name="connsiteY0" fmla="*/ 0 h 2075528"/>
              <a:gd name="connsiteX1" fmla="*/ 5940370 w 5940370"/>
              <a:gd name="connsiteY1" fmla="*/ 0 h 2075528"/>
              <a:gd name="connsiteX2" fmla="*/ 5940370 w 5940370"/>
              <a:gd name="connsiteY2" fmla="*/ 726675 h 2075528"/>
              <a:gd name="connsiteX3" fmla="*/ 458390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8390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6866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6866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68669 w 5940370"/>
              <a:gd name="connsiteY3" fmla="*/ 2075516 h 2075528"/>
              <a:gd name="connsiteX4" fmla="*/ 0 w 5940370"/>
              <a:gd name="connsiteY4" fmla="*/ 0 h 2075528"/>
              <a:gd name="connsiteX0" fmla="*/ 0 w 5940370"/>
              <a:gd name="connsiteY0" fmla="*/ 0 h 2075720"/>
              <a:gd name="connsiteX1" fmla="*/ 5940370 w 5940370"/>
              <a:gd name="connsiteY1" fmla="*/ 0 h 2075720"/>
              <a:gd name="connsiteX2" fmla="*/ 5940370 w 5940370"/>
              <a:gd name="connsiteY2" fmla="*/ 726675 h 2075720"/>
              <a:gd name="connsiteX3" fmla="*/ 4568669 w 5940370"/>
              <a:gd name="connsiteY3" fmla="*/ 2075516 h 2075720"/>
              <a:gd name="connsiteX4" fmla="*/ 0 w 5940370"/>
              <a:gd name="connsiteY4" fmla="*/ 0 h 207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0370" h="2075720">
                <a:moveTo>
                  <a:pt x="0" y="0"/>
                </a:moveTo>
                <a:lnTo>
                  <a:pt x="5940370" y="0"/>
                </a:lnTo>
                <a:lnTo>
                  <a:pt x="5940370" y="726675"/>
                </a:lnTo>
                <a:cubicBezTo>
                  <a:pt x="5831116" y="1256299"/>
                  <a:pt x="5573273" y="2090722"/>
                  <a:pt x="4568669" y="2075516"/>
                </a:cubicBezTo>
                <a:cubicBezTo>
                  <a:pt x="4051619" y="1166507"/>
                  <a:pt x="585630" y="1659579"/>
                  <a:pt x="0" y="0"/>
                </a:cubicBezTo>
                <a:close/>
              </a:path>
            </a:pathLst>
          </a:cu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Arial" pitchFamily="34" charset="0"/>
              <a:cs typeface="Arial" pitchFamily="34" charset="0"/>
            </a:endParaRPr>
          </a:p>
        </p:txBody>
      </p:sp>
      <p:sp>
        <p:nvSpPr>
          <p:cNvPr id="2" name="Title 1">
            <a:extLst>
              <a:ext uri="{FF2B5EF4-FFF2-40B4-BE49-F238E27FC236}">
                <a16:creationId xmlns:a16="http://schemas.microsoft.com/office/drawing/2014/main" id="{0C0E2D29-B239-655B-3B6C-50E8BC1C23E6}"/>
              </a:ext>
            </a:extLst>
          </p:cNvPr>
          <p:cNvSpPr>
            <a:spLocks noGrp="1"/>
          </p:cNvSpPr>
          <p:nvPr>
            <p:ph type="title"/>
          </p:nvPr>
        </p:nvSpPr>
        <p:spPr/>
        <p:txBody>
          <a:bodyPr/>
          <a:lstStyle/>
          <a:p>
            <a:r>
              <a:rPr lang="en-US"/>
              <a:t>Click to edit Master title style</a:t>
            </a:r>
            <a:endParaRPr lang="nl-BE"/>
          </a:p>
        </p:txBody>
      </p:sp>
    </p:spTree>
    <p:extLst>
      <p:ext uri="{BB962C8B-B14F-4D97-AF65-F5344CB8AC3E}">
        <p14:creationId xmlns:p14="http://schemas.microsoft.com/office/powerpoint/2010/main" val="2546584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a:t>Click to edit Master title style</a:t>
            </a:r>
            <a:endParaRPr lang="en-GB"/>
          </a:p>
        </p:txBody>
      </p:sp>
      <p:sp>
        <p:nvSpPr>
          <p:cNvPr id="4" name="Text Placeholder 3"/>
          <p:cNvSpPr>
            <a:spLocks noGrp="1"/>
          </p:cNvSpPr>
          <p:nvPr>
            <p:ph type="body" sz="quarter" idx="10"/>
          </p:nvPr>
        </p:nvSpPr>
        <p:spPr>
          <a:xfrm>
            <a:off x="404812" y="1447201"/>
            <a:ext cx="11379201" cy="5022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6683398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404813" y="388188"/>
            <a:ext cx="10947772" cy="36000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TITLE</a:t>
            </a:r>
            <a:endParaRPr lang="en-US" dirty="0"/>
          </a:p>
        </p:txBody>
      </p:sp>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8" name="Rectangle 27">
            <a:extLst>
              <a:ext uri="{FF2B5EF4-FFF2-40B4-BE49-F238E27FC236}">
                <a16:creationId xmlns:a16="http://schemas.microsoft.com/office/drawing/2014/main" id="{B1133F59-1301-4D8F-A396-71B6A669F37A}"/>
              </a:ext>
            </a:extLst>
          </p:cNvPr>
          <p:cNvSpPr/>
          <p:nvPr/>
        </p:nvSpPr>
        <p:spPr>
          <a:xfrm>
            <a:off x="404813" y="6517871"/>
            <a:ext cx="3410847" cy="219456"/>
          </a:xfrm>
          <a:prstGeom prst="rect">
            <a:avLst/>
          </a:prstGeom>
        </p:spPr>
        <p:txBody>
          <a:bodyPr wrap="square" lIns="0" tIns="0" rIns="0" bIns="0" anchor="ctr" anchorCtr="0">
            <a:noAutofit/>
          </a:bodyPr>
          <a:lstStyle/>
          <a:p>
            <a:pPr algn="l"/>
            <a:r>
              <a:rPr lang="en-US" sz="800" dirty="0">
                <a:solidFill>
                  <a:schemeClr val="bg1">
                    <a:lumMod val="65000"/>
                  </a:schemeClr>
                </a:solidFill>
              </a:rPr>
              <a:t>Capgemini Belgium – SAP BI &amp; IM Community 202</a:t>
            </a:r>
            <a:r>
              <a:rPr lang="en-BE" sz="800" dirty="0">
                <a:solidFill>
                  <a:schemeClr val="bg1">
                    <a:lumMod val="65000"/>
                  </a:schemeClr>
                </a:solidFill>
              </a:rPr>
              <a:t>4</a:t>
            </a:r>
            <a:r>
              <a:rPr lang="en-US" sz="800" dirty="0">
                <a:solidFill>
                  <a:schemeClr val="bg1">
                    <a:lumMod val="65000"/>
                  </a:schemeClr>
                </a:solidFill>
              </a:rPr>
              <a:t> – </a:t>
            </a:r>
            <a:r>
              <a:rPr lang="en-BE" sz="800" dirty="0">
                <a:solidFill>
                  <a:schemeClr val="bg1">
                    <a:lumMod val="65000"/>
                  </a:schemeClr>
                </a:solidFill>
              </a:rPr>
              <a:t>Steven Dierick</a:t>
            </a:r>
            <a:endParaRPr lang="en-US" sz="800" dirty="0">
              <a:solidFill>
                <a:schemeClr val="bg1">
                  <a:lumMod val="65000"/>
                </a:schemeClr>
              </a:solidFill>
            </a:endParaRPr>
          </a:p>
        </p:txBody>
      </p:sp>
      <p:sp>
        <p:nvSpPr>
          <p:cNvPr id="100" name="Rectangle 27">
            <a:extLst>
              <a:ext uri="{FF2B5EF4-FFF2-40B4-BE49-F238E27FC236}">
                <a16:creationId xmlns:a16="http://schemas.microsoft.com/office/drawing/2014/main" id="{777F4691-2D56-47C4-B2B1-73BE348DB06D}"/>
              </a:ext>
            </a:extLst>
          </p:cNvPr>
          <p:cNvSpPr/>
          <p:nvPr/>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dirty="0">
                <a:solidFill>
                  <a:srgbClr val="A6A6A6"/>
                </a:solidFill>
                <a:latin typeface="Ubuntu" panose="020B0504030602030204" pitchFamily="34" charset="0"/>
                <a:cs typeface="Arial" panose="020B0604020202020204" pitchFamily="34" charset="0"/>
              </a:rPr>
              <a:t>Company Confidential © Capgemini 202</a:t>
            </a:r>
            <a:r>
              <a:rPr lang="en-BE" sz="700" dirty="0">
                <a:solidFill>
                  <a:srgbClr val="A6A6A6"/>
                </a:solidFill>
                <a:latin typeface="Ubuntu" panose="020B0504030602030204" pitchFamily="34" charset="0"/>
                <a:cs typeface="Arial" panose="020B0604020202020204" pitchFamily="34" charset="0"/>
              </a:rPr>
              <a:t>4</a:t>
            </a:r>
            <a:r>
              <a:rPr lang="en-GB" sz="700" dirty="0">
                <a:solidFill>
                  <a:srgbClr val="A6A6A6"/>
                </a:solidFill>
                <a:latin typeface="Ubuntu" panose="020B0504030602030204" pitchFamily="34" charset="0"/>
                <a:cs typeface="Arial" panose="020B0604020202020204" pitchFamily="34" charset="0"/>
              </a:rPr>
              <a:t>. All rights reserved  |</a:t>
            </a:r>
          </a:p>
        </p:txBody>
      </p:sp>
      <p:sp>
        <p:nvSpPr>
          <p:cNvPr id="99" name="Rectangle 43">
            <a:extLst>
              <a:ext uri="{FF2B5EF4-FFF2-40B4-BE49-F238E27FC236}">
                <a16:creationId xmlns:a16="http://schemas.microsoft.com/office/drawing/2014/main" id="{1302EB1D-4F45-4228-A725-9CA0AEFCE017}"/>
              </a:ext>
            </a:extLst>
          </p:cNvPr>
          <p:cNvSpPr/>
          <p:nvPr/>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‹nr.›</a:t>
            </a:fld>
            <a:endParaRPr lang="en-US" sz="800">
              <a:solidFill>
                <a:srgbClr val="A6A6A6"/>
              </a:solidFill>
              <a:latin typeface="Ubuntu" panose="020B0504030602030204" pitchFamily="34" charset="0"/>
              <a:cs typeface="Arial" panose="020B0604020202020204" pitchFamily="34" charset="0"/>
            </a:endParaRPr>
          </a:p>
        </p:txBody>
      </p:sp>
      <p:grpSp>
        <p:nvGrpSpPr>
          <p:cNvPr id="16" name="Groupe 2">
            <a:extLst>
              <a:ext uri="{FF2B5EF4-FFF2-40B4-BE49-F238E27FC236}">
                <a16:creationId xmlns:a16="http://schemas.microsoft.com/office/drawing/2014/main" id="{5B78ABBB-B087-451B-915A-355718081D3C}"/>
              </a:ext>
            </a:extLst>
          </p:cNvPr>
          <p:cNvGrpSpPr/>
          <p:nvPr userDrawn="1"/>
        </p:nvGrpSpPr>
        <p:grpSpPr>
          <a:xfrm>
            <a:off x="12355040" y="33161"/>
            <a:ext cx="360000" cy="1800000"/>
            <a:chOff x="12355040" y="33161"/>
            <a:chExt cx="360000" cy="1800000"/>
          </a:xfrm>
        </p:grpSpPr>
        <p:sp>
          <p:nvSpPr>
            <p:cNvPr id="17" name="Rectangle 16">
              <a:extLst>
                <a:ext uri="{FF2B5EF4-FFF2-40B4-BE49-F238E27FC236}">
                  <a16:creationId xmlns:a16="http://schemas.microsoft.com/office/drawing/2014/main" id="{AB9BCB5B-6902-4E98-B5ED-89F81FE3A834}"/>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18" name="Rectangle 17">
              <a:extLst>
                <a:ext uri="{FF2B5EF4-FFF2-40B4-BE49-F238E27FC236}">
                  <a16:creationId xmlns:a16="http://schemas.microsoft.com/office/drawing/2014/main" id="{386AC912-8C51-4D99-B34E-989177FE2628}"/>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19" name="Rectangle 18">
              <a:extLst>
                <a:ext uri="{FF2B5EF4-FFF2-40B4-BE49-F238E27FC236}">
                  <a16:creationId xmlns:a16="http://schemas.microsoft.com/office/drawing/2014/main" id="{7D70D6EC-8379-47BA-826B-7A6E3E65F737}"/>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0" name="Rectangle 19">
              <a:extLst>
                <a:ext uri="{FF2B5EF4-FFF2-40B4-BE49-F238E27FC236}">
                  <a16:creationId xmlns:a16="http://schemas.microsoft.com/office/drawing/2014/main" id="{A37674CF-0436-4BDC-8E00-EACBADC4CD52}"/>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1" name="Rectangle 20">
              <a:extLst>
                <a:ext uri="{FF2B5EF4-FFF2-40B4-BE49-F238E27FC236}">
                  <a16:creationId xmlns:a16="http://schemas.microsoft.com/office/drawing/2014/main" id="{D4F87916-4FFC-4405-8877-4AF566DA2A76}"/>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grpSp>
        <p:nvGrpSpPr>
          <p:cNvPr id="22" name="Groupe 4">
            <a:extLst>
              <a:ext uri="{FF2B5EF4-FFF2-40B4-BE49-F238E27FC236}">
                <a16:creationId xmlns:a16="http://schemas.microsoft.com/office/drawing/2014/main" id="{B634D87E-95FC-4A23-814C-285CB154842E}"/>
              </a:ext>
            </a:extLst>
          </p:cNvPr>
          <p:cNvGrpSpPr/>
          <p:nvPr userDrawn="1"/>
        </p:nvGrpSpPr>
        <p:grpSpPr>
          <a:xfrm>
            <a:off x="12355040" y="1954479"/>
            <a:ext cx="360000" cy="4875772"/>
            <a:chOff x="12355040" y="1954479"/>
            <a:chExt cx="360000" cy="4875772"/>
          </a:xfrm>
        </p:grpSpPr>
        <p:sp>
          <p:nvSpPr>
            <p:cNvPr id="23" name="Rectangle 22">
              <a:extLst>
                <a:ext uri="{FF2B5EF4-FFF2-40B4-BE49-F238E27FC236}">
                  <a16:creationId xmlns:a16="http://schemas.microsoft.com/office/drawing/2014/main" id="{D6984B46-1DC7-4203-94FA-1BAFDE02CD8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24" name="Rectangle 23">
              <a:extLst>
                <a:ext uri="{FF2B5EF4-FFF2-40B4-BE49-F238E27FC236}">
                  <a16:creationId xmlns:a16="http://schemas.microsoft.com/office/drawing/2014/main" id="{FFD0F84E-45C3-4AA6-80D0-C9F262B086E8}"/>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25" name="Rectangle 24">
              <a:extLst>
                <a:ext uri="{FF2B5EF4-FFF2-40B4-BE49-F238E27FC236}">
                  <a16:creationId xmlns:a16="http://schemas.microsoft.com/office/drawing/2014/main" id="{15C91A5C-8FFA-4B84-B807-372CE4AEDF2A}"/>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6" name="Rectangle 25">
              <a:extLst>
                <a:ext uri="{FF2B5EF4-FFF2-40B4-BE49-F238E27FC236}">
                  <a16:creationId xmlns:a16="http://schemas.microsoft.com/office/drawing/2014/main" id="{FBE94D80-D5A9-4A1D-B1EC-4908BFD7F396}"/>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7" name="Rectangle 26">
              <a:extLst>
                <a:ext uri="{FF2B5EF4-FFF2-40B4-BE49-F238E27FC236}">
                  <a16:creationId xmlns:a16="http://schemas.microsoft.com/office/drawing/2014/main" id="{0D61AB94-23D8-4E51-BEF0-912BDBA74746}"/>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8" name="Rectangle 27">
              <a:extLst>
                <a:ext uri="{FF2B5EF4-FFF2-40B4-BE49-F238E27FC236}">
                  <a16:creationId xmlns:a16="http://schemas.microsoft.com/office/drawing/2014/main" id="{92B652E0-07DF-4798-83D1-5E143804F52B}"/>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9" name="Rectangle 28">
              <a:extLst>
                <a:ext uri="{FF2B5EF4-FFF2-40B4-BE49-F238E27FC236}">
                  <a16:creationId xmlns:a16="http://schemas.microsoft.com/office/drawing/2014/main" id="{FBEACA6A-8A2E-4C9E-8E7F-17012922AC4D}"/>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0" name="Rectangle 29">
              <a:extLst>
                <a:ext uri="{FF2B5EF4-FFF2-40B4-BE49-F238E27FC236}">
                  <a16:creationId xmlns:a16="http://schemas.microsoft.com/office/drawing/2014/main" id="{BF61B93F-1FEF-42A3-97E5-9979BB4EE56E}"/>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1" name="Rectangle 30">
              <a:extLst>
                <a:ext uri="{FF2B5EF4-FFF2-40B4-BE49-F238E27FC236}">
                  <a16:creationId xmlns:a16="http://schemas.microsoft.com/office/drawing/2014/main" id="{EA4F4FF8-22A9-490B-A97C-45EFFA62C465}"/>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2" name="Rectangle 31">
              <a:extLst>
                <a:ext uri="{FF2B5EF4-FFF2-40B4-BE49-F238E27FC236}">
                  <a16:creationId xmlns:a16="http://schemas.microsoft.com/office/drawing/2014/main" id="{FC06F585-CEF9-4A82-BA77-014D3666A8F1}"/>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3" name="Rectangle 32">
              <a:extLst>
                <a:ext uri="{FF2B5EF4-FFF2-40B4-BE49-F238E27FC236}">
                  <a16:creationId xmlns:a16="http://schemas.microsoft.com/office/drawing/2014/main" id="{453D5BE3-4675-45A7-99C9-0B3166E4661F}"/>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4" name="Rectangle 33">
              <a:extLst>
                <a:ext uri="{FF2B5EF4-FFF2-40B4-BE49-F238E27FC236}">
                  <a16:creationId xmlns:a16="http://schemas.microsoft.com/office/drawing/2014/main" id="{88F1A88D-5CED-487D-A8E9-2DDA168C2158}"/>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5" name="Rectangle 34">
              <a:extLst>
                <a:ext uri="{FF2B5EF4-FFF2-40B4-BE49-F238E27FC236}">
                  <a16:creationId xmlns:a16="http://schemas.microsoft.com/office/drawing/2014/main" id="{FC55D6CE-01A2-4E2C-ABBB-CE4DC208A757}"/>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6" name="Rectangle 35">
              <a:extLst>
                <a:ext uri="{FF2B5EF4-FFF2-40B4-BE49-F238E27FC236}">
                  <a16:creationId xmlns:a16="http://schemas.microsoft.com/office/drawing/2014/main" id="{64AD2353-2882-4010-B9D7-4E3F07E35133}"/>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spTree>
    <p:extLst>
      <p:ext uri="{BB962C8B-B14F-4D97-AF65-F5344CB8AC3E}">
        <p14:creationId xmlns:p14="http://schemas.microsoft.com/office/powerpoint/2010/main" val="3212204718"/>
      </p:ext>
    </p:extLst>
  </p:cSld>
  <p:clrMap bg1="lt1" tx1="dk1" bg2="lt2" tx2="dk2" accent1="accent1" accent2="accent2" accent3="accent3" accent4="accent4" accent5="accent5" accent6="accent6" hlink="hlink" folHlink="folHlink"/>
  <p:sldLayoutIdLst>
    <p:sldLayoutId id="2147483965" r:id="rId1"/>
    <p:sldLayoutId id="2147483966" r:id="rId2"/>
    <p:sldLayoutId id="2147483967" r:id="rId3"/>
    <p:sldLayoutId id="2147483968" r:id="rId4"/>
    <p:sldLayoutId id="2147483969" r:id="rId5"/>
    <p:sldLayoutId id="2147483970" r:id="rId6"/>
    <p:sldLayoutId id="2147483971" r:id="rId7"/>
    <p:sldLayoutId id="2147483998" r:id="rId8"/>
    <p:sldLayoutId id="2147483972" r:id="rId9"/>
    <p:sldLayoutId id="2147483973" r:id="rId10"/>
    <p:sldLayoutId id="2147483974" r:id="rId11"/>
    <p:sldLayoutId id="2147483975" r:id="rId12"/>
    <p:sldLayoutId id="2147483976" r:id="rId13"/>
    <p:sldLayoutId id="2147483977" r:id="rId14"/>
    <p:sldLayoutId id="2147483978" r:id="rId15"/>
    <p:sldLayoutId id="2147483979" r:id="rId16"/>
    <p:sldLayoutId id="2147483980" r:id="rId17"/>
    <p:sldLayoutId id="2147483981" r:id="rId18"/>
    <p:sldLayoutId id="2147483982" r:id="rId19"/>
    <p:sldLayoutId id="2147483983" r:id="rId20"/>
    <p:sldLayoutId id="2147483984" r:id="rId21"/>
    <p:sldLayoutId id="2147483985" r:id="rId22"/>
    <p:sldLayoutId id="2147483986" r:id="rId23"/>
    <p:sldLayoutId id="2147483987" r:id="rId24"/>
    <p:sldLayoutId id="2147483988" r:id="rId25"/>
    <p:sldLayoutId id="2147483989" r:id="rId26"/>
    <p:sldLayoutId id="2147483990" r:id="rId27"/>
    <p:sldLayoutId id="2147483991" r:id="rId28"/>
    <p:sldLayoutId id="2147483992" r:id="rId29"/>
    <p:sldLayoutId id="2147483993" r:id="rId30"/>
    <p:sldLayoutId id="2147483994" r:id="rId31"/>
    <p:sldLayoutId id="2147483995" r:id="rId32"/>
    <p:sldLayoutId id="2147483996" r:id="rId33"/>
    <p:sldLayoutId id="2147483997" r:id="rId34"/>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10" pos="7423">
          <p15:clr>
            <a:srgbClr val="F26B43"/>
          </p15:clr>
        </p15:guide>
        <p15:guide id="11" orient="horz" pos="4071">
          <p15:clr>
            <a:srgbClr val="F26B43"/>
          </p15:clr>
        </p15:guide>
        <p15:guide id="12" pos="255">
          <p15:clr>
            <a:srgbClr val="F26B43"/>
          </p15:clr>
        </p15:guide>
        <p15:guide id="13" orient="horz" pos="836">
          <p15:clr>
            <a:srgbClr val="F26B43"/>
          </p15:clr>
        </p15:guide>
        <p15:guide id="14" orient="horz" pos="245">
          <p15:clr>
            <a:srgbClr val="F26B43"/>
          </p15:clr>
        </p15:guide>
        <p15:guide id="15" pos="3840">
          <p15:clr>
            <a:srgbClr val="F26B43"/>
          </p15:clr>
        </p15:guide>
        <p15:guide id="16" pos="3899">
          <p15:clr>
            <a:srgbClr val="F26B43"/>
          </p15:clr>
        </p15:guide>
        <p15:guide id="17" pos="378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hyperlink" Target="https://pprp.github.io/timm/models/hrnet/" TargetMode="Externa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DDB940B-7A1E-454C-AE72-0E08AE7CE09B}"/>
              </a:ext>
            </a:extLst>
          </p:cNvPr>
          <p:cNvSpPr>
            <a:spLocks noGrp="1"/>
          </p:cNvSpPr>
          <p:nvPr>
            <p:ph type="ctrTitle"/>
          </p:nvPr>
        </p:nvSpPr>
        <p:spPr>
          <a:xfrm>
            <a:off x="332623" y="2807505"/>
            <a:ext cx="11386134" cy="738664"/>
          </a:xfrm>
        </p:spPr>
        <p:txBody>
          <a:bodyPr/>
          <a:lstStyle/>
          <a:p>
            <a:r>
              <a:rPr lang="nl-BE" sz="4800" dirty="0"/>
              <a:t>H</a:t>
            </a:r>
            <a:r>
              <a:rPr lang="en-BE" sz="4800" dirty="0"/>
              <a:t>V Tower Monitoring</a:t>
            </a:r>
            <a:endParaRPr lang="en-US" sz="4800" dirty="0"/>
          </a:p>
        </p:txBody>
      </p:sp>
      <p:sp>
        <p:nvSpPr>
          <p:cNvPr id="2" name="Espace réservé du texte 1">
            <a:extLst>
              <a:ext uri="{FF2B5EF4-FFF2-40B4-BE49-F238E27FC236}">
                <a16:creationId xmlns:a16="http://schemas.microsoft.com/office/drawing/2014/main" id="{61B8B409-591E-4F4C-BDA2-E292A2B3E02A}"/>
              </a:ext>
            </a:extLst>
          </p:cNvPr>
          <p:cNvSpPr>
            <a:spLocks noGrp="1"/>
          </p:cNvSpPr>
          <p:nvPr>
            <p:ph type="subTitle" idx="1"/>
          </p:nvPr>
        </p:nvSpPr>
        <p:spPr>
          <a:xfrm>
            <a:off x="2406392" y="4806659"/>
            <a:ext cx="11379200" cy="712198"/>
          </a:xfrm>
        </p:spPr>
        <p:txBody>
          <a:bodyPr>
            <a:normAutofit/>
          </a:bodyPr>
          <a:lstStyle/>
          <a:p>
            <a:r>
              <a:rPr lang="en-BE" sz="3200" dirty="0"/>
              <a:t>Failure detection with CNN</a:t>
            </a:r>
            <a:endParaRPr lang="en-US" sz="3200" dirty="0"/>
          </a:p>
        </p:txBody>
      </p:sp>
    </p:spTree>
    <p:extLst>
      <p:ext uri="{BB962C8B-B14F-4D97-AF65-F5344CB8AC3E}">
        <p14:creationId xmlns:p14="http://schemas.microsoft.com/office/powerpoint/2010/main" val="4202568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DFC6FC8-79C4-1648-9E86-49D6D765CE15}"/>
              </a:ext>
            </a:extLst>
          </p:cNvPr>
          <p:cNvPicPr>
            <a:picLocks noChangeAspect="1"/>
          </p:cNvPicPr>
          <p:nvPr/>
        </p:nvPicPr>
        <p:blipFill>
          <a:blip r:embed="rId2"/>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FB1658E0-FCC4-9E86-C3FF-4C04B6EBD2EB}"/>
              </a:ext>
            </a:extLst>
          </p:cNvPr>
          <p:cNvSpPr/>
          <p:nvPr/>
        </p:nvSpPr>
        <p:spPr>
          <a:xfrm>
            <a:off x="2307525" y="-147854"/>
            <a:ext cx="1892961" cy="6447919"/>
          </a:xfrm>
          <a:prstGeom prst="rect">
            <a:avLst/>
          </a:prstGeom>
          <a:noFill/>
        </p:spPr>
        <p:txBody>
          <a:bodyPr wrap="square" lIns="91440" tIns="45720" rIns="91440" bIns="45720">
            <a:spAutoFit/>
          </a:bodyPr>
          <a:lstStyle/>
          <a:p>
            <a:pPr algn="ctr"/>
            <a:r>
              <a:rPr lang="en-BE" sz="41300" b="0" cap="none" spc="0" dirty="0">
                <a:ln w="0"/>
                <a:solidFill>
                  <a:schemeClr val="bg1"/>
                </a:solidFill>
                <a:effectLst>
                  <a:outerShdw blurRad="38100" dist="19050" dir="2700000" algn="tl" rotWithShape="0">
                    <a:schemeClr val="dk1">
                      <a:alpha val="40000"/>
                    </a:schemeClr>
                  </a:outerShdw>
                </a:effectLst>
              </a:rPr>
              <a:t>?</a:t>
            </a:r>
            <a:endParaRPr lang="en-US" sz="41300" b="0" cap="none" spc="0"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120398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AD1C6-EC0B-1833-07E9-D0D477895D5E}"/>
              </a:ext>
            </a:extLst>
          </p:cNvPr>
          <p:cNvSpPr>
            <a:spLocks noGrp="1"/>
          </p:cNvSpPr>
          <p:nvPr>
            <p:ph type="title"/>
          </p:nvPr>
        </p:nvSpPr>
        <p:spPr>
          <a:xfrm>
            <a:off x="111279" y="34290"/>
            <a:ext cx="6816743" cy="482241"/>
          </a:xfrm>
        </p:spPr>
        <p:txBody>
          <a:bodyPr/>
          <a:lstStyle/>
          <a:p>
            <a:r>
              <a:rPr lang="en-BE" dirty="0">
                <a:solidFill>
                  <a:schemeClr val="bg1"/>
                </a:solidFill>
              </a:rPr>
              <a:t>   </a:t>
            </a:r>
            <a:r>
              <a:rPr lang="nl-BE" dirty="0">
                <a:solidFill>
                  <a:schemeClr val="bg1"/>
                </a:solidFill>
              </a:rPr>
              <a:t>7</a:t>
            </a:r>
            <a:r>
              <a:rPr lang="en-BE" dirty="0">
                <a:solidFill>
                  <a:schemeClr val="bg1"/>
                </a:solidFill>
              </a:rPr>
              <a:t>. </a:t>
            </a:r>
            <a:r>
              <a:rPr lang="nl-BE" dirty="0">
                <a:solidFill>
                  <a:schemeClr val="bg1"/>
                </a:solidFill>
              </a:rPr>
              <a:t>Open </a:t>
            </a:r>
            <a:r>
              <a:rPr lang="nl-BE" dirty="0" err="1">
                <a:solidFill>
                  <a:schemeClr val="bg1"/>
                </a:solidFill>
              </a:rPr>
              <a:t>Questions</a:t>
            </a:r>
            <a:endParaRPr lang="nl-BE" dirty="0">
              <a:solidFill>
                <a:schemeClr val="bg1"/>
              </a:solidFill>
            </a:endParaRPr>
          </a:p>
        </p:txBody>
      </p:sp>
      <p:sp>
        <p:nvSpPr>
          <p:cNvPr id="3" name="Tijdelijke aanduiding voor inhoud 2">
            <a:extLst>
              <a:ext uri="{FF2B5EF4-FFF2-40B4-BE49-F238E27FC236}">
                <a16:creationId xmlns:a16="http://schemas.microsoft.com/office/drawing/2014/main" id="{F1092799-D430-7E02-F377-1AEA93613EC7}"/>
              </a:ext>
            </a:extLst>
          </p:cNvPr>
          <p:cNvSpPr txBox="1">
            <a:spLocks/>
          </p:cNvSpPr>
          <p:nvPr/>
        </p:nvSpPr>
        <p:spPr>
          <a:xfrm>
            <a:off x="625956" y="1703693"/>
            <a:ext cx="10932770" cy="4386389"/>
          </a:xfrm>
          <a:prstGeom prst="rect">
            <a:avLst/>
          </a:prstGeom>
        </p:spPr>
        <p:txBody>
          <a:bodyPr>
            <a:norm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l">
              <a:buFont typeface="Arial" panose="020B0604020202020204" pitchFamily="34" charset="0"/>
              <a:buChar char="•"/>
            </a:pPr>
            <a:r>
              <a:rPr lang="en-US" b="0" i="0" dirty="0">
                <a:solidFill>
                  <a:srgbClr val="0D0D0D"/>
                </a:solidFill>
                <a:effectLst/>
                <a:latin typeface="Söhne"/>
              </a:rPr>
              <a:t>How to set up a VSC environment with the neede</a:t>
            </a:r>
            <a:r>
              <a:rPr lang="en-US" dirty="0">
                <a:solidFill>
                  <a:srgbClr val="0D0D0D"/>
                </a:solidFill>
                <a:latin typeface="Söhne"/>
              </a:rPr>
              <a:t>d storage capacity?</a:t>
            </a:r>
            <a:endParaRPr lang="en-US" b="0" i="0" dirty="0">
              <a:solidFill>
                <a:srgbClr val="0D0D0D"/>
              </a:solidFill>
              <a:effectLst/>
              <a:latin typeface="Söhne"/>
            </a:endParaRPr>
          </a:p>
          <a:p>
            <a:pPr marL="342900" indent="-342900" algn="l">
              <a:buFont typeface="Arial" panose="020B0604020202020204" pitchFamily="34" charset="0"/>
              <a:buChar char="•"/>
            </a:pPr>
            <a:r>
              <a:rPr lang="en-US" b="0" i="0" dirty="0">
                <a:solidFill>
                  <a:srgbClr val="0D0D0D"/>
                </a:solidFill>
                <a:effectLst/>
                <a:latin typeface="Söhne"/>
              </a:rPr>
              <a:t>How much samples do we need? </a:t>
            </a:r>
            <a:br>
              <a:rPr lang="en-US" b="0" i="0" dirty="0">
                <a:solidFill>
                  <a:srgbClr val="0D0D0D"/>
                </a:solidFill>
                <a:effectLst/>
                <a:latin typeface="Söhne"/>
              </a:rPr>
            </a:br>
            <a:r>
              <a:rPr lang="en-US" b="0" i="0" dirty="0">
                <a:solidFill>
                  <a:srgbClr val="0D0D0D"/>
                </a:solidFill>
                <a:effectLst/>
                <a:latin typeface="Söhne"/>
              </a:rPr>
              <a:t>Now there are 428 samples of failures on 1207 images (</a:t>
            </a:r>
            <a:r>
              <a:rPr lang="en-US" b="0" i="0" dirty="0">
                <a:solidFill>
                  <a:srgbClr val="0D0D0D"/>
                </a:solidFill>
                <a:effectLst/>
                <a:latin typeface="Söhne"/>
                <a:sym typeface="Wingdings" panose="05000000000000000000" pitchFamily="2" charset="2"/>
              </a:rPr>
              <a:t> 20 GB)</a:t>
            </a:r>
            <a:endParaRPr lang="en-US" b="0" i="0" dirty="0">
              <a:solidFill>
                <a:srgbClr val="0D0D0D"/>
              </a:solidFill>
              <a:effectLst/>
              <a:latin typeface="Söhne"/>
            </a:endParaRPr>
          </a:p>
          <a:p>
            <a:pPr marL="342900" indent="-342900" algn="l">
              <a:buFont typeface="Arial" panose="020B0604020202020204" pitchFamily="34" charset="0"/>
              <a:buChar char="•"/>
            </a:pPr>
            <a:r>
              <a:rPr lang="en-US" dirty="0">
                <a:solidFill>
                  <a:srgbClr val="0D0D0D"/>
                </a:solidFill>
                <a:latin typeface="Söhne"/>
              </a:rPr>
              <a:t>Do we need to resize the images (now 5280 x 3956)?</a:t>
            </a:r>
            <a:br>
              <a:rPr lang="en-US" dirty="0">
                <a:solidFill>
                  <a:srgbClr val="0D0D0D"/>
                </a:solidFill>
                <a:latin typeface="Söhne"/>
              </a:rPr>
            </a:br>
            <a:r>
              <a:rPr lang="en-US" dirty="0">
                <a:solidFill>
                  <a:srgbClr val="0D0D0D"/>
                </a:solidFill>
                <a:latin typeface="Söhne"/>
              </a:rPr>
              <a:t>Or can we use </a:t>
            </a:r>
            <a:r>
              <a:rPr lang="en-US" dirty="0" err="1">
                <a:solidFill>
                  <a:srgbClr val="0D0D0D"/>
                </a:solidFill>
                <a:latin typeface="Söhne"/>
              </a:rPr>
              <a:t>HRNet</a:t>
            </a:r>
            <a:r>
              <a:rPr lang="en-US" dirty="0">
                <a:solidFill>
                  <a:srgbClr val="0D0D0D"/>
                </a:solidFill>
                <a:latin typeface="Söhne"/>
              </a:rPr>
              <a:t>, or High-Resolution Net (</a:t>
            </a:r>
            <a:r>
              <a:rPr lang="en-US" dirty="0">
                <a:solidFill>
                  <a:srgbClr val="0D0D0D"/>
                </a:solidFill>
                <a:latin typeface="Söhne"/>
                <a:hlinkClick r:id="rId2"/>
              </a:rPr>
              <a:t>https://pprp.github.io/timm/models/hrnet/</a:t>
            </a:r>
            <a:r>
              <a:rPr lang="en-US" dirty="0">
                <a:solidFill>
                  <a:srgbClr val="0D0D0D"/>
                </a:solidFill>
                <a:latin typeface="Söhne"/>
              </a:rPr>
              <a:t>)</a:t>
            </a:r>
          </a:p>
          <a:p>
            <a:pPr marL="342900" indent="-342900" algn="l">
              <a:buFont typeface="Arial" panose="020B0604020202020204" pitchFamily="34" charset="0"/>
              <a:buChar char="•"/>
            </a:pPr>
            <a:r>
              <a:rPr lang="en-US" b="0" i="0" dirty="0">
                <a:solidFill>
                  <a:srgbClr val="FF0000"/>
                </a:solidFill>
                <a:effectLst/>
                <a:latin typeface="Söhne"/>
              </a:rPr>
              <a:t>Each image has 1 bounding box with 1 failure</a:t>
            </a:r>
            <a:br>
              <a:rPr lang="en-US" b="0" i="0" dirty="0">
                <a:solidFill>
                  <a:srgbClr val="FF0000"/>
                </a:solidFill>
                <a:effectLst/>
                <a:latin typeface="Söhne"/>
              </a:rPr>
            </a:br>
            <a:r>
              <a:rPr lang="en-US" b="0" i="0" dirty="0">
                <a:solidFill>
                  <a:srgbClr val="FF0000"/>
                </a:solidFill>
                <a:effectLst/>
                <a:latin typeface="Söhne"/>
              </a:rPr>
              <a:t>What if an image has more than 1 failure? Those failures will be across multiple images.</a:t>
            </a:r>
            <a:br>
              <a:rPr lang="en-US" b="0" i="0" dirty="0">
                <a:solidFill>
                  <a:srgbClr val="FF0000"/>
                </a:solidFill>
                <a:effectLst/>
                <a:latin typeface="Söhne"/>
              </a:rPr>
            </a:br>
            <a:r>
              <a:rPr lang="en-US" b="0" i="0" dirty="0">
                <a:solidFill>
                  <a:srgbClr val="FF0000"/>
                </a:solidFill>
                <a:effectLst/>
                <a:latin typeface="Söhne"/>
              </a:rPr>
              <a:t>Can this be a problem for learning?</a:t>
            </a:r>
          </a:p>
          <a:p>
            <a:r>
              <a:rPr lang="nl-BE" dirty="0"/>
              <a:t> </a:t>
            </a:r>
          </a:p>
        </p:txBody>
      </p:sp>
    </p:spTree>
    <p:extLst>
      <p:ext uri="{BB962C8B-B14F-4D97-AF65-F5344CB8AC3E}">
        <p14:creationId xmlns:p14="http://schemas.microsoft.com/office/powerpoint/2010/main" val="1542536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22EA8C0-7F57-6684-7DC5-6B233B46741D}"/>
              </a:ext>
            </a:extLst>
          </p:cNvPr>
          <p:cNvPicPr>
            <a:picLocks noChangeAspect="1"/>
          </p:cNvPicPr>
          <p:nvPr/>
        </p:nvPicPr>
        <p:blipFill>
          <a:blip r:embed="rId2"/>
          <a:stretch>
            <a:fillRect/>
          </a:stretch>
        </p:blipFill>
        <p:spPr>
          <a:xfrm>
            <a:off x="0" y="11721"/>
            <a:ext cx="12192000" cy="7320248"/>
          </a:xfrm>
          <a:prstGeom prst="rect">
            <a:avLst/>
          </a:prstGeom>
        </p:spPr>
      </p:pic>
      <p:sp>
        <p:nvSpPr>
          <p:cNvPr id="2" name="Title 1">
            <a:extLst>
              <a:ext uri="{FF2B5EF4-FFF2-40B4-BE49-F238E27FC236}">
                <a16:creationId xmlns:a16="http://schemas.microsoft.com/office/drawing/2014/main" id="{3111DEAE-25A3-E02D-0F51-D23973300490}"/>
              </a:ext>
            </a:extLst>
          </p:cNvPr>
          <p:cNvSpPr>
            <a:spLocks noGrp="1"/>
          </p:cNvSpPr>
          <p:nvPr>
            <p:ph type="title"/>
          </p:nvPr>
        </p:nvSpPr>
        <p:spPr>
          <a:xfrm>
            <a:off x="404813" y="388188"/>
            <a:ext cx="4323035" cy="652296"/>
          </a:xfrm>
        </p:spPr>
        <p:txBody>
          <a:bodyPr/>
          <a:lstStyle/>
          <a:p>
            <a:r>
              <a:rPr lang="en-BE" dirty="0"/>
              <a:t>Agenda</a:t>
            </a:r>
            <a:endParaRPr lang="nl-BE" dirty="0"/>
          </a:p>
        </p:txBody>
      </p:sp>
      <p:sp>
        <p:nvSpPr>
          <p:cNvPr id="3" name="Text Placeholder 2">
            <a:extLst>
              <a:ext uri="{FF2B5EF4-FFF2-40B4-BE49-F238E27FC236}">
                <a16:creationId xmlns:a16="http://schemas.microsoft.com/office/drawing/2014/main" id="{A52AC6B1-CD87-2602-BBE7-ABDBE0734424}"/>
              </a:ext>
            </a:extLst>
          </p:cNvPr>
          <p:cNvSpPr>
            <a:spLocks noGrp="1"/>
          </p:cNvSpPr>
          <p:nvPr>
            <p:ph type="body" sz="quarter" idx="35"/>
          </p:nvPr>
        </p:nvSpPr>
        <p:spPr>
          <a:xfrm>
            <a:off x="234978" y="1562954"/>
            <a:ext cx="863263" cy="482705"/>
          </a:xfrm>
        </p:spPr>
        <p:txBody>
          <a:bodyPr/>
          <a:lstStyle/>
          <a:p>
            <a:r>
              <a:rPr lang="en-BE" sz="2400" dirty="0"/>
              <a:t>1</a:t>
            </a:r>
            <a:endParaRPr lang="nl-BE" sz="2400" dirty="0"/>
          </a:p>
        </p:txBody>
      </p:sp>
      <p:sp>
        <p:nvSpPr>
          <p:cNvPr id="4" name="Text Placeholder 3">
            <a:extLst>
              <a:ext uri="{FF2B5EF4-FFF2-40B4-BE49-F238E27FC236}">
                <a16:creationId xmlns:a16="http://schemas.microsoft.com/office/drawing/2014/main" id="{B4686EEC-423D-3D24-5D7A-79CF5CC7E8C3}"/>
              </a:ext>
            </a:extLst>
          </p:cNvPr>
          <p:cNvSpPr>
            <a:spLocks noGrp="1"/>
          </p:cNvSpPr>
          <p:nvPr>
            <p:ph type="body" sz="quarter" idx="29"/>
          </p:nvPr>
        </p:nvSpPr>
        <p:spPr>
          <a:xfrm>
            <a:off x="1098241" y="1598941"/>
            <a:ext cx="4020458" cy="412363"/>
          </a:xfrm>
        </p:spPr>
        <p:txBody>
          <a:bodyPr/>
          <a:lstStyle/>
          <a:p>
            <a:r>
              <a:rPr lang="nl-BE" sz="2400" dirty="0" err="1">
                <a:solidFill>
                  <a:schemeClr val="bg1"/>
                </a:solidFill>
              </a:rPr>
              <a:t>Methodology</a:t>
            </a:r>
            <a:endParaRPr lang="nl-BE" sz="2400" dirty="0">
              <a:solidFill>
                <a:schemeClr val="bg1"/>
              </a:solidFill>
            </a:endParaRPr>
          </a:p>
        </p:txBody>
      </p:sp>
      <p:sp>
        <p:nvSpPr>
          <p:cNvPr id="6" name="Text Placeholder 5">
            <a:extLst>
              <a:ext uri="{FF2B5EF4-FFF2-40B4-BE49-F238E27FC236}">
                <a16:creationId xmlns:a16="http://schemas.microsoft.com/office/drawing/2014/main" id="{78F80086-8EB5-D38F-B1DA-10ADE3BB22C5}"/>
              </a:ext>
            </a:extLst>
          </p:cNvPr>
          <p:cNvSpPr>
            <a:spLocks noGrp="1"/>
          </p:cNvSpPr>
          <p:nvPr>
            <p:ph type="body" sz="quarter" idx="36"/>
          </p:nvPr>
        </p:nvSpPr>
        <p:spPr>
          <a:xfrm>
            <a:off x="234977" y="2118141"/>
            <a:ext cx="863263" cy="482705"/>
          </a:xfrm>
        </p:spPr>
        <p:txBody>
          <a:bodyPr/>
          <a:lstStyle/>
          <a:p>
            <a:r>
              <a:rPr lang="nl-BE" sz="2400" dirty="0"/>
              <a:t>2</a:t>
            </a:r>
          </a:p>
        </p:txBody>
      </p:sp>
      <p:sp>
        <p:nvSpPr>
          <p:cNvPr id="7" name="Text Placeholder 6">
            <a:extLst>
              <a:ext uri="{FF2B5EF4-FFF2-40B4-BE49-F238E27FC236}">
                <a16:creationId xmlns:a16="http://schemas.microsoft.com/office/drawing/2014/main" id="{47DA4C09-D81D-C18B-1A6B-EB2B5E4566A7}"/>
              </a:ext>
            </a:extLst>
          </p:cNvPr>
          <p:cNvSpPr>
            <a:spLocks noGrp="1"/>
          </p:cNvSpPr>
          <p:nvPr>
            <p:ph type="body" sz="quarter" idx="33"/>
          </p:nvPr>
        </p:nvSpPr>
        <p:spPr>
          <a:xfrm>
            <a:off x="1098240" y="2703282"/>
            <a:ext cx="4020458" cy="412363"/>
          </a:xfrm>
        </p:spPr>
        <p:txBody>
          <a:bodyPr/>
          <a:lstStyle/>
          <a:p>
            <a:r>
              <a:rPr lang="nl-BE" sz="2400" dirty="0">
                <a:solidFill>
                  <a:schemeClr val="bg1"/>
                </a:solidFill>
              </a:rPr>
              <a:t>Data Understanding</a:t>
            </a:r>
          </a:p>
        </p:txBody>
      </p:sp>
      <p:sp>
        <p:nvSpPr>
          <p:cNvPr id="9" name="Text Placeholder 8">
            <a:extLst>
              <a:ext uri="{FF2B5EF4-FFF2-40B4-BE49-F238E27FC236}">
                <a16:creationId xmlns:a16="http://schemas.microsoft.com/office/drawing/2014/main" id="{FDF9C0DE-5AA8-2184-7DB3-C78A1B9AAF12}"/>
              </a:ext>
            </a:extLst>
          </p:cNvPr>
          <p:cNvSpPr>
            <a:spLocks noGrp="1"/>
          </p:cNvSpPr>
          <p:nvPr>
            <p:ph type="body" sz="quarter" idx="37"/>
          </p:nvPr>
        </p:nvSpPr>
        <p:spPr>
          <a:xfrm>
            <a:off x="234977" y="2706435"/>
            <a:ext cx="863263" cy="482705"/>
          </a:xfrm>
        </p:spPr>
        <p:txBody>
          <a:bodyPr/>
          <a:lstStyle/>
          <a:p>
            <a:r>
              <a:rPr lang="nl-BE" sz="2400" dirty="0"/>
              <a:t>3</a:t>
            </a:r>
          </a:p>
        </p:txBody>
      </p:sp>
      <p:sp>
        <p:nvSpPr>
          <p:cNvPr id="10" name="Text Placeholder 9">
            <a:extLst>
              <a:ext uri="{FF2B5EF4-FFF2-40B4-BE49-F238E27FC236}">
                <a16:creationId xmlns:a16="http://schemas.microsoft.com/office/drawing/2014/main" id="{B75D0B30-4215-F148-10E9-AEC5324FD367}"/>
              </a:ext>
            </a:extLst>
          </p:cNvPr>
          <p:cNvSpPr>
            <a:spLocks noGrp="1"/>
          </p:cNvSpPr>
          <p:nvPr>
            <p:ph type="body" sz="quarter" idx="31"/>
          </p:nvPr>
        </p:nvSpPr>
        <p:spPr>
          <a:xfrm>
            <a:off x="1098240" y="3211169"/>
            <a:ext cx="4020458" cy="412363"/>
          </a:xfrm>
        </p:spPr>
        <p:txBody>
          <a:bodyPr/>
          <a:lstStyle/>
          <a:p>
            <a:r>
              <a:rPr lang="nl-BE" sz="2400" dirty="0">
                <a:solidFill>
                  <a:schemeClr val="bg1"/>
                </a:solidFill>
              </a:rPr>
              <a:t>Data </a:t>
            </a:r>
            <a:r>
              <a:rPr lang="nl-BE" sz="2400" dirty="0" err="1">
                <a:solidFill>
                  <a:schemeClr val="bg1"/>
                </a:solidFill>
              </a:rPr>
              <a:t>Preparation</a:t>
            </a:r>
            <a:endParaRPr lang="nl-BE" sz="2400" dirty="0">
              <a:solidFill>
                <a:schemeClr val="bg1"/>
              </a:solidFill>
            </a:endParaRPr>
          </a:p>
        </p:txBody>
      </p:sp>
      <p:sp>
        <p:nvSpPr>
          <p:cNvPr id="21" name="Text Placeholder 8">
            <a:extLst>
              <a:ext uri="{FF2B5EF4-FFF2-40B4-BE49-F238E27FC236}">
                <a16:creationId xmlns:a16="http://schemas.microsoft.com/office/drawing/2014/main" id="{6C69D7CD-1227-8A7C-722A-4315B64089B9}"/>
              </a:ext>
            </a:extLst>
          </p:cNvPr>
          <p:cNvSpPr txBox="1">
            <a:spLocks/>
          </p:cNvSpPr>
          <p:nvPr/>
        </p:nvSpPr>
        <p:spPr>
          <a:xfrm>
            <a:off x="234976" y="3189140"/>
            <a:ext cx="863263" cy="482705"/>
          </a:xfrm>
          <a:prstGeom prst="rect">
            <a:avLst/>
          </a:prstGeom>
          <a:noFill/>
        </p:spPr>
        <p:txBody>
          <a:bodyPr vert="horz" wrap="none" lIns="0" tIns="0" rIns="0" bIns="0" rtlCol="0" anchor="ctr">
            <a:noAutofit/>
          </a:bodyPr>
          <a:lstStyle>
            <a:lvl1pPr marL="0" indent="0" algn="ctr" defTabSz="914400" rtl="0" eaLnBrk="1" latinLnBrk="0" hangingPunct="1">
              <a:lnSpc>
                <a:spcPct val="100000"/>
              </a:lnSpc>
              <a:spcBef>
                <a:spcPts val="0"/>
              </a:spcBef>
              <a:spcAft>
                <a:spcPts val="600"/>
              </a:spcAft>
              <a:buFont typeface="Arial" panose="020B0604020202020204" pitchFamily="34" charset="0"/>
              <a:buNone/>
              <a:defRPr sz="3600" b="0" kern="1200" baseline="0">
                <a:solidFill>
                  <a:schemeClr val="bg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400" kern="1200" baseline="0">
                <a:solidFill>
                  <a:schemeClr val="tx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200" kern="1200" baseline="0">
                <a:solidFill>
                  <a:schemeClr val="tx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100" kern="1200" baseline="0">
                <a:solidFill>
                  <a:schemeClr val="tx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1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BE" sz="2400" dirty="0"/>
              <a:t>4</a:t>
            </a:r>
          </a:p>
        </p:txBody>
      </p:sp>
      <p:sp>
        <p:nvSpPr>
          <p:cNvPr id="22" name="Text Placeholder 3">
            <a:extLst>
              <a:ext uri="{FF2B5EF4-FFF2-40B4-BE49-F238E27FC236}">
                <a16:creationId xmlns:a16="http://schemas.microsoft.com/office/drawing/2014/main" id="{EBC83B36-2D53-F524-5F1E-E130764F2EB2}"/>
              </a:ext>
            </a:extLst>
          </p:cNvPr>
          <p:cNvSpPr txBox="1">
            <a:spLocks/>
          </p:cNvSpPr>
          <p:nvPr/>
        </p:nvSpPr>
        <p:spPr>
          <a:xfrm>
            <a:off x="1098240" y="2151248"/>
            <a:ext cx="4020458" cy="412363"/>
          </a:xfrm>
          <a:prstGeom prst="rect">
            <a:avLst/>
          </a:prstGeom>
          <a:noFill/>
        </p:spPr>
        <p:txBody>
          <a:bodyPr vert="horz" lIns="0" tIns="0" rIns="0" bIns="0" rtlCol="0" anchor="ctr">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1600" b="0" kern="1200" baseline="0">
                <a:solidFill>
                  <a:srgbClr val="0070AD"/>
                </a:solidFill>
                <a:latin typeface="+mj-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400" kern="1200" baseline="0">
                <a:solidFill>
                  <a:schemeClr val="tx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200" kern="1200" baseline="0">
                <a:solidFill>
                  <a:schemeClr val="tx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100" kern="1200" baseline="0">
                <a:solidFill>
                  <a:schemeClr val="tx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1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BE" sz="2400" dirty="0">
                <a:solidFill>
                  <a:schemeClr val="bg1"/>
                </a:solidFill>
              </a:rPr>
              <a:t>Business Understanding</a:t>
            </a:r>
          </a:p>
        </p:txBody>
      </p:sp>
      <p:sp>
        <p:nvSpPr>
          <p:cNvPr id="5" name="Rectangle: Rounded Corners 4">
            <a:extLst>
              <a:ext uri="{FF2B5EF4-FFF2-40B4-BE49-F238E27FC236}">
                <a16:creationId xmlns:a16="http://schemas.microsoft.com/office/drawing/2014/main" id="{35C2DB7F-5E80-1454-AFC4-0DF0585521EC}"/>
              </a:ext>
            </a:extLst>
          </p:cNvPr>
          <p:cNvSpPr/>
          <p:nvPr/>
        </p:nvSpPr>
        <p:spPr>
          <a:xfrm>
            <a:off x="404813" y="1563938"/>
            <a:ext cx="3555332" cy="529483"/>
          </a:xfrm>
          <a:prstGeom prst="roundRect">
            <a:avLst/>
          </a:prstGeom>
          <a:solidFill>
            <a:srgbClr val="0070AD">
              <a:alpha val="4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600" dirty="0" err="1"/>
          </a:p>
        </p:txBody>
      </p:sp>
      <p:sp>
        <p:nvSpPr>
          <p:cNvPr id="8" name="Text Placeholder 9">
            <a:extLst>
              <a:ext uri="{FF2B5EF4-FFF2-40B4-BE49-F238E27FC236}">
                <a16:creationId xmlns:a16="http://schemas.microsoft.com/office/drawing/2014/main" id="{302AD6DD-80BC-67A7-A256-8BFDCE3B3AC6}"/>
              </a:ext>
            </a:extLst>
          </p:cNvPr>
          <p:cNvSpPr txBox="1">
            <a:spLocks/>
          </p:cNvSpPr>
          <p:nvPr/>
        </p:nvSpPr>
        <p:spPr>
          <a:xfrm>
            <a:off x="1098240" y="3723289"/>
            <a:ext cx="4020458" cy="412363"/>
          </a:xfrm>
          <a:prstGeom prst="rect">
            <a:avLst/>
          </a:prstGeom>
          <a:noFill/>
        </p:spPr>
        <p:txBody>
          <a:bodyPr vert="horz" lIns="0" tIns="0" rIns="0" bIns="0" rtlCol="0" anchor="ctr">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1600" b="0" kern="1200" baseline="0">
                <a:solidFill>
                  <a:srgbClr val="0070AD"/>
                </a:solidFill>
                <a:latin typeface="+mj-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400" kern="1200" baseline="0">
                <a:solidFill>
                  <a:schemeClr val="tx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200" kern="1200" baseline="0">
                <a:solidFill>
                  <a:schemeClr val="tx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100" kern="1200" baseline="0">
                <a:solidFill>
                  <a:schemeClr val="tx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1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BE" sz="2400" dirty="0">
                <a:solidFill>
                  <a:schemeClr val="bg1"/>
                </a:solidFill>
              </a:rPr>
              <a:t>Deployment</a:t>
            </a:r>
          </a:p>
        </p:txBody>
      </p:sp>
      <p:sp>
        <p:nvSpPr>
          <p:cNvPr id="11" name="Text Placeholder 8">
            <a:extLst>
              <a:ext uri="{FF2B5EF4-FFF2-40B4-BE49-F238E27FC236}">
                <a16:creationId xmlns:a16="http://schemas.microsoft.com/office/drawing/2014/main" id="{1B24283B-1929-51A2-E9B2-67FA89F4BC5D}"/>
              </a:ext>
            </a:extLst>
          </p:cNvPr>
          <p:cNvSpPr txBox="1">
            <a:spLocks/>
          </p:cNvSpPr>
          <p:nvPr/>
        </p:nvSpPr>
        <p:spPr>
          <a:xfrm>
            <a:off x="234976" y="3701260"/>
            <a:ext cx="863263" cy="482705"/>
          </a:xfrm>
          <a:prstGeom prst="rect">
            <a:avLst/>
          </a:prstGeom>
          <a:noFill/>
        </p:spPr>
        <p:txBody>
          <a:bodyPr vert="horz" wrap="none" lIns="0" tIns="0" rIns="0" bIns="0" rtlCol="0" anchor="ctr">
            <a:noAutofit/>
          </a:bodyPr>
          <a:lstStyle>
            <a:lvl1pPr marL="0" indent="0" algn="ctr" defTabSz="914400" rtl="0" eaLnBrk="1" latinLnBrk="0" hangingPunct="1">
              <a:lnSpc>
                <a:spcPct val="100000"/>
              </a:lnSpc>
              <a:spcBef>
                <a:spcPts val="0"/>
              </a:spcBef>
              <a:spcAft>
                <a:spcPts val="600"/>
              </a:spcAft>
              <a:buFont typeface="Arial" panose="020B0604020202020204" pitchFamily="34" charset="0"/>
              <a:buNone/>
              <a:defRPr sz="3600" b="0" kern="1200" baseline="0">
                <a:solidFill>
                  <a:schemeClr val="bg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400" kern="1200" baseline="0">
                <a:solidFill>
                  <a:schemeClr val="tx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200" kern="1200" baseline="0">
                <a:solidFill>
                  <a:schemeClr val="tx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100" kern="1200" baseline="0">
                <a:solidFill>
                  <a:schemeClr val="tx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1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BE" sz="2400" dirty="0"/>
              <a:t>5</a:t>
            </a:r>
          </a:p>
        </p:txBody>
      </p:sp>
      <p:sp>
        <p:nvSpPr>
          <p:cNvPr id="13" name="Text Placeholder 9">
            <a:extLst>
              <a:ext uri="{FF2B5EF4-FFF2-40B4-BE49-F238E27FC236}">
                <a16:creationId xmlns:a16="http://schemas.microsoft.com/office/drawing/2014/main" id="{16743066-B0BA-36A9-D60E-0CD1AF729BE6}"/>
              </a:ext>
            </a:extLst>
          </p:cNvPr>
          <p:cNvSpPr txBox="1">
            <a:spLocks/>
          </p:cNvSpPr>
          <p:nvPr/>
        </p:nvSpPr>
        <p:spPr>
          <a:xfrm>
            <a:off x="1098239" y="4232257"/>
            <a:ext cx="4020458" cy="412363"/>
          </a:xfrm>
          <a:prstGeom prst="rect">
            <a:avLst/>
          </a:prstGeom>
          <a:noFill/>
        </p:spPr>
        <p:txBody>
          <a:bodyPr vert="horz" lIns="0" tIns="0" rIns="0" bIns="0" rtlCol="0" anchor="ctr">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1600" b="0" kern="1200" baseline="0">
                <a:solidFill>
                  <a:srgbClr val="0070AD"/>
                </a:solidFill>
                <a:latin typeface="+mj-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400" kern="1200" baseline="0">
                <a:solidFill>
                  <a:schemeClr val="tx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200" kern="1200" baseline="0">
                <a:solidFill>
                  <a:schemeClr val="tx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100" kern="1200" baseline="0">
                <a:solidFill>
                  <a:schemeClr val="tx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1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BE" sz="2400" dirty="0">
                <a:solidFill>
                  <a:schemeClr val="bg1"/>
                </a:solidFill>
              </a:rPr>
              <a:t>Evaluation</a:t>
            </a:r>
          </a:p>
        </p:txBody>
      </p:sp>
      <p:sp>
        <p:nvSpPr>
          <p:cNvPr id="14" name="Text Placeholder 8">
            <a:extLst>
              <a:ext uri="{FF2B5EF4-FFF2-40B4-BE49-F238E27FC236}">
                <a16:creationId xmlns:a16="http://schemas.microsoft.com/office/drawing/2014/main" id="{645187A1-6F6C-3623-0C1D-677083687388}"/>
              </a:ext>
            </a:extLst>
          </p:cNvPr>
          <p:cNvSpPr txBox="1">
            <a:spLocks/>
          </p:cNvSpPr>
          <p:nvPr/>
        </p:nvSpPr>
        <p:spPr>
          <a:xfrm>
            <a:off x="234975" y="4210228"/>
            <a:ext cx="863263" cy="482705"/>
          </a:xfrm>
          <a:prstGeom prst="rect">
            <a:avLst/>
          </a:prstGeom>
          <a:noFill/>
        </p:spPr>
        <p:txBody>
          <a:bodyPr vert="horz" wrap="none" lIns="0" tIns="0" rIns="0" bIns="0" rtlCol="0" anchor="ctr">
            <a:noAutofit/>
          </a:bodyPr>
          <a:lstStyle>
            <a:lvl1pPr marL="0" indent="0" algn="ctr" defTabSz="914400" rtl="0" eaLnBrk="1" latinLnBrk="0" hangingPunct="1">
              <a:lnSpc>
                <a:spcPct val="100000"/>
              </a:lnSpc>
              <a:spcBef>
                <a:spcPts val="0"/>
              </a:spcBef>
              <a:spcAft>
                <a:spcPts val="600"/>
              </a:spcAft>
              <a:buFont typeface="Arial" panose="020B0604020202020204" pitchFamily="34" charset="0"/>
              <a:buNone/>
              <a:defRPr sz="3600" b="0" kern="1200" baseline="0">
                <a:solidFill>
                  <a:schemeClr val="bg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400" kern="1200" baseline="0">
                <a:solidFill>
                  <a:schemeClr val="tx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200" kern="1200" baseline="0">
                <a:solidFill>
                  <a:schemeClr val="tx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100" kern="1200" baseline="0">
                <a:solidFill>
                  <a:schemeClr val="tx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1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BE" sz="2400" dirty="0"/>
              <a:t>6</a:t>
            </a:r>
          </a:p>
        </p:txBody>
      </p:sp>
      <p:sp>
        <p:nvSpPr>
          <p:cNvPr id="15" name="Text Placeholder 9">
            <a:extLst>
              <a:ext uri="{FF2B5EF4-FFF2-40B4-BE49-F238E27FC236}">
                <a16:creationId xmlns:a16="http://schemas.microsoft.com/office/drawing/2014/main" id="{F38F122E-21A6-9841-C968-D6B0B0906CFA}"/>
              </a:ext>
            </a:extLst>
          </p:cNvPr>
          <p:cNvSpPr txBox="1">
            <a:spLocks/>
          </p:cNvSpPr>
          <p:nvPr/>
        </p:nvSpPr>
        <p:spPr>
          <a:xfrm>
            <a:off x="1161613" y="4812393"/>
            <a:ext cx="4020458" cy="412363"/>
          </a:xfrm>
          <a:prstGeom prst="rect">
            <a:avLst/>
          </a:prstGeom>
          <a:noFill/>
        </p:spPr>
        <p:txBody>
          <a:bodyPr vert="horz" lIns="0" tIns="0" rIns="0" bIns="0" rtlCol="0" anchor="ctr">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1600" b="0" kern="1200" baseline="0">
                <a:solidFill>
                  <a:srgbClr val="0070AD"/>
                </a:solidFill>
                <a:latin typeface="+mj-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400" kern="1200" baseline="0">
                <a:solidFill>
                  <a:schemeClr val="tx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200" kern="1200" baseline="0">
                <a:solidFill>
                  <a:schemeClr val="tx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100" kern="1200" baseline="0">
                <a:solidFill>
                  <a:schemeClr val="tx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1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BE" sz="2400" dirty="0">
                <a:solidFill>
                  <a:schemeClr val="bg1"/>
                </a:solidFill>
              </a:rPr>
              <a:t>Deployment</a:t>
            </a:r>
          </a:p>
        </p:txBody>
      </p:sp>
      <p:sp>
        <p:nvSpPr>
          <p:cNvPr id="16" name="Text Placeholder 8">
            <a:extLst>
              <a:ext uri="{FF2B5EF4-FFF2-40B4-BE49-F238E27FC236}">
                <a16:creationId xmlns:a16="http://schemas.microsoft.com/office/drawing/2014/main" id="{9803439B-979F-39B1-AC92-83FE52987079}"/>
              </a:ext>
            </a:extLst>
          </p:cNvPr>
          <p:cNvSpPr txBox="1">
            <a:spLocks/>
          </p:cNvSpPr>
          <p:nvPr/>
        </p:nvSpPr>
        <p:spPr>
          <a:xfrm>
            <a:off x="298349" y="4790364"/>
            <a:ext cx="863263" cy="482705"/>
          </a:xfrm>
          <a:prstGeom prst="rect">
            <a:avLst/>
          </a:prstGeom>
          <a:noFill/>
        </p:spPr>
        <p:txBody>
          <a:bodyPr vert="horz" wrap="none" lIns="0" tIns="0" rIns="0" bIns="0" rtlCol="0" anchor="ctr">
            <a:noAutofit/>
          </a:bodyPr>
          <a:lstStyle>
            <a:lvl1pPr marL="0" indent="0" algn="ctr" defTabSz="914400" rtl="0" eaLnBrk="1" latinLnBrk="0" hangingPunct="1">
              <a:lnSpc>
                <a:spcPct val="100000"/>
              </a:lnSpc>
              <a:spcBef>
                <a:spcPts val="0"/>
              </a:spcBef>
              <a:spcAft>
                <a:spcPts val="600"/>
              </a:spcAft>
              <a:buFont typeface="Arial" panose="020B0604020202020204" pitchFamily="34" charset="0"/>
              <a:buNone/>
              <a:defRPr sz="3600" b="0" kern="1200" baseline="0">
                <a:solidFill>
                  <a:schemeClr val="bg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400" kern="1200" baseline="0">
                <a:solidFill>
                  <a:schemeClr val="tx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200" kern="1200" baseline="0">
                <a:solidFill>
                  <a:schemeClr val="tx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100" kern="1200" baseline="0">
                <a:solidFill>
                  <a:schemeClr val="tx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1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BE" sz="2400" dirty="0"/>
              <a:t>7</a:t>
            </a:r>
          </a:p>
        </p:txBody>
      </p:sp>
    </p:spTree>
    <p:extLst>
      <p:ext uri="{BB962C8B-B14F-4D97-AF65-F5344CB8AC3E}">
        <p14:creationId xmlns:p14="http://schemas.microsoft.com/office/powerpoint/2010/main" val="2202351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AD1C6-EC0B-1833-07E9-D0D477895D5E}"/>
              </a:ext>
            </a:extLst>
          </p:cNvPr>
          <p:cNvSpPr>
            <a:spLocks noGrp="1"/>
          </p:cNvSpPr>
          <p:nvPr>
            <p:ph type="title"/>
          </p:nvPr>
        </p:nvSpPr>
        <p:spPr>
          <a:xfrm>
            <a:off x="111279" y="34290"/>
            <a:ext cx="6816743" cy="454321"/>
          </a:xfrm>
        </p:spPr>
        <p:txBody>
          <a:bodyPr/>
          <a:lstStyle/>
          <a:p>
            <a:r>
              <a:rPr lang="en-BE" dirty="0">
                <a:solidFill>
                  <a:schemeClr val="bg1"/>
                </a:solidFill>
              </a:rPr>
              <a:t>  1. </a:t>
            </a:r>
            <a:r>
              <a:rPr lang="nl-BE" dirty="0" err="1">
                <a:solidFill>
                  <a:schemeClr val="bg1"/>
                </a:solidFill>
              </a:rPr>
              <a:t>Methodology</a:t>
            </a:r>
            <a:endParaRPr lang="nl-BE" dirty="0">
              <a:solidFill>
                <a:schemeClr val="bg1"/>
              </a:solidFill>
            </a:endParaRPr>
          </a:p>
        </p:txBody>
      </p:sp>
      <p:sp>
        <p:nvSpPr>
          <p:cNvPr id="7" name="TextBox 6">
            <a:extLst>
              <a:ext uri="{FF2B5EF4-FFF2-40B4-BE49-F238E27FC236}">
                <a16:creationId xmlns:a16="http://schemas.microsoft.com/office/drawing/2014/main" id="{4BF3A40C-529D-0E07-E77B-C62F06635B5F}"/>
              </a:ext>
            </a:extLst>
          </p:cNvPr>
          <p:cNvSpPr txBox="1"/>
          <p:nvPr/>
        </p:nvSpPr>
        <p:spPr>
          <a:xfrm>
            <a:off x="935917" y="2236781"/>
            <a:ext cx="4426196" cy="2862322"/>
          </a:xfrm>
          <a:prstGeom prst="rect">
            <a:avLst/>
          </a:prstGeom>
          <a:noFill/>
        </p:spPr>
        <p:txBody>
          <a:bodyPr wrap="square">
            <a:spAutoFit/>
          </a:bodyPr>
          <a:lstStyle/>
          <a:p>
            <a:pPr lvl="0">
              <a:buSzPts val="1000"/>
              <a:tabLst>
                <a:tab pos="457200" algn="l"/>
              </a:tabLst>
            </a:pPr>
            <a:r>
              <a:rPr lang="nl-BE" sz="1800" b="1" dirty="0">
                <a:latin typeface="Calibri" panose="020F0502020204030204" pitchFamily="34" charset="0"/>
              </a:rPr>
              <a:t>CRISP-DM </a:t>
            </a:r>
            <a:r>
              <a:rPr lang="en-US" b="0" i="0" dirty="0">
                <a:solidFill>
                  <a:srgbClr val="0D0D0D"/>
                </a:solidFill>
                <a:effectLst/>
                <a:latin typeface="Söhne"/>
              </a:rPr>
              <a:t>has become a de facto standard process model for data mining and is widely used across various industries for data-driven projects. </a:t>
            </a:r>
            <a:br>
              <a:rPr lang="en-US" b="0" i="0" dirty="0">
                <a:solidFill>
                  <a:srgbClr val="0D0D0D"/>
                </a:solidFill>
                <a:effectLst/>
                <a:latin typeface="Söhne"/>
              </a:rPr>
            </a:br>
            <a:r>
              <a:rPr lang="en-US" b="0" i="0" dirty="0">
                <a:solidFill>
                  <a:srgbClr val="0D0D0D"/>
                </a:solidFill>
                <a:effectLst/>
                <a:latin typeface="Söhne"/>
              </a:rPr>
              <a:t>The methodology is designed to be generic and adaptable, making it suitable for a wide range of data mining projects, including but not limited to customer segmentation, fraud detection, risk management, and predictive maintenance.</a:t>
            </a:r>
            <a:endParaRPr lang="en-BE" sz="1800" dirty="0">
              <a:latin typeface="Calibri" panose="020F0502020204030204" pitchFamily="34" charset="0"/>
            </a:endParaRPr>
          </a:p>
        </p:txBody>
      </p:sp>
      <p:pic>
        <p:nvPicPr>
          <p:cNvPr id="1026" name="Picture 2">
            <a:extLst>
              <a:ext uri="{FF2B5EF4-FFF2-40B4-BE49-F238E27FC236}">
                <a16:creationId xmlns:a16="http://schemas.microsoft.com/office/drawing/2014/main" id="{994B83D5-6438-E36C-BB40-BC8CB32A44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594251"/>
            <a:ext cx="4134421" cy="41473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0239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AD1C6-EC0B-1833-07E9-D0D477895D5E}"/>
              </a:ext>
            </a:extLst>
          </p:cNvPr>
          <p:cNvSpPr>
            <a:spLocks noGrp="1"/>
          </p:cNvSpPr>
          <p:nvPr>
            <p:ph type="title"/>
          </p:nvPr>
        </p:nvSpPr>
        <p:spPr>
          <a:xfrm>
            <a:off x="111279" y="34290"/>
            <a:ext cx="6816743" cy="454321"/>
          </a:xfrm>
        </p:spPr>
        <p:txBody>
          <a:bodyPr/>
          <a:lstStyle/>
          <a:p>
            <a:r>
              <a:rPr lang="en-BE" dirty="0">
                <a:solidFill>
                  <a:schemeClr val="bg1"/>
                </a:solidFill>
              </a:rPr>
              <a:t>   2. </a:t>
            </a:r>
            <a:r>
              <a:rPr lang="nl-BE" dirty="0">
                <a:solidFill>
                  <a:schemeClr val="bg1"/>
                </a:solidFill>
              </a:rPr>
              <a:t>Business Understanding</a:t>
            </a:r>
          </a:p>
        </p:txBody>
      </p:sp>
      <p:sp>
        <p:nvSpPr>
          <p:cNvPr id="4" name="Tijdelijke aanduiding voor inhoud 2">
            <a:extLst>
              <a:ext uri="{FF2B5EF4-FFF2-40B4-BE49-F238E27FC236}">
                <a16:creationId xmlns:a16="http://schemas.microsoft.com/office/drawing/2014/main" id="{412EB888-04ED-F6AD-6120-836C73F452D6}"/>
              </a:ext>
            </a:extLst>
          </p:cNvPr>
          <p:cNvSpPr txBox="1">
            <a:spLocks/>
          </p:cNvSpPr>
          <p:nvPr/>
        </p:nvSpPr>
        <p:spPr>
          <a:xfrm>
            <a:off x="599323" y="1767158"/>
            <a:ext cx="11065935" cy="4225269"/>
          </a:xfrm>
          <a:prstGeom prst="rect">
            <a:avLst/>
          </a:prstGeom>
        </p:spPr>
        <p:txBody>
          <a:bodyPr>
            <a:norm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0D0D0D"/>
                </a:solidFill>
                <a:latin typeface="Söhne"/>
              </a:rPr>
              <a:t>This initial phase focuses on understanding the project objectives and requirements from a business perspective, then converting this knowledge into a data mining problem definition, and finally into a preliminary plan designed to achieve the objectives.</a:t>
            </a:r>
          </a:p>
          <a:p>
            <a:pPr marL="342900" indent="-342900">
              <a:buFont typeface="Arial" panose="020B0604020202020204" pitchFamily="34" charset="0"/>
              <a:buChar char="•"/>
            </a:pPr>
            <a:r>
              <a:rPr lang="en-US" b="1" dirty="0">
                <a:solidFill>
                  <a:srgbClr val="0D0D0D"/>
                </a:solidFill>
                <a:latin typeface="Söhne"/>
              </a:rPr>
              <a:t>Objective</a:t>
            </a:r>
            <a:r>
              <a:rPr lang="en-US" dirty="0">
                <a:solidFill>
                  <a:srgbClr val="0D0D0D"/>
                </a:solidFill>
                <a:latin typeface="Söhne"/>
              </a:rPr>
              <a:t>: Develop a model to detect and classify failures on high voltage towers using images, aiming to improve maintenance efficiency and reduce potential hazards.</a:t>
            </a:r>
          </a:p>
          <a:p>
            <a:pPr marL="342900" indent="-342900">
              <a:buFont typeface="Arial" panose="020B0604020202020204" pitchFamily="34" charset="0"/>
              <a:buChar char="•"/>
            </a:pPr>
            <a:r>
              <a:rPr lang="en-US" b="1" dirty="0">
                <a:solidFill>
                  <a:srgbClr val="0D0D0D"/>
                </a:solidFill>
                <a:latin typeface="Söhne"/>
              </a:rPr>
              <a:t>Secondary objective</a:t>
            </a:r>
            <a:r>
              <a:rPr lang="en-US" dirty="0">
                <a:solidFill>
                  <a:srgbClr val="0D0D0D"/>
                </a:solidFill>
                <a:latin typeface="Söhne"/>
              </a:rPr>
              <a:t>: Create a report of the total health index of a tower</a:t>
            </a:r>
          </a:p>
          <a:p>
            <a:pPr marL="342900" indent="-342900">
              <a:buFont typeface="Arial" panose="020B0604020202020204" pitchFamily="34" charset="0"/>
              <a:buChar char="•"/>
            </a:pPr>
            <a:r>
              <a:rPr lang="en-US" b="1" dirty="0">
                <a:solidFill>
                  <a:srgbClr val="0D0D0D"/>
                </a:solidFill>
                <a:latin typeface="Söhne"/>
              </a:rPr>
              <a:t>Requirements</a:t>
            </a:r>
            <a:r>
              <a:rPr lang="en-US" dirty="0">
                <a:solidFill>
                  <a:srgbClr val="0D0D0D"/>
                </a:solidFill>
                <a:latin typeface="Söhne"/>
              </a:rPr>
              <a:t>: The model needs to be accurate in identifying four types of failures: paint, rust, deformation, and foreign objects.</a:t>
            </a:r>
          </a:p>
          <a:p>
            <a:pPr marL="0" lvl="1" indent="0">
              <a:buNone/>
            </a:pPr>
            <a:endParaRPr lang="en-US" dirty="0"/>
          </a:p>
          <a:p>
            <a:pPr lvl="1"/>
            <a:endParaRPr lang="nl-BE" dirty="0"/>
          </a:p>
        </p:txBody>
      </p:sp>
    </p:spTree>
    <p:extLst>
      <p:ext uri="{BB962C8B-B14F-4D97-AF65-F5344CB8AC3E}">
        <p14:creationId xmlns:p14="http://schemas.microsoft.com/office/powerpoint/2010/main" val="3288390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AD1C6-EC0B-1833-07E9-D0D477895D5E}"/>
              </a:ext>
            </a:extLst>
          </p:cNvPr>
          <p:cNvSpPr>
            <a:spLocks noGrp="1"/>
          </p:cNvSpPr>
          <p:nvPr>
            <p:ph type="title"/>
          </p:nvPr>
        </p:nvSpPr>
        <p:spPr>
          <a:xfrm>
            <a:off x="111279" y="34290"/>
            <a:ext cx="6816743" cy="482241"/>
          </a:xfrm>
        </p:spPr>
        <p:txBody>
          <a:bodyPr/>
          <a:lstStyle/>
          <a:p>
            <a:r>
              <a:rPr lang="en-BE" dirty="0">
                <a:solidFill>
                  <a:schemeClr val="bg1"/>
                </a:solidFill>
              </a:rPr>
              <a:t>   </a:t>
            </a:r>
            <a:r>
              <a:rPr lang="nl-BE" dirty="0">
                <a:solidFill>
                  <a:schemeClr val="bg1"/>
                </a:solidFill>
              </a:rPr>
              <a:t>3</a:t>
            </a:r>
            <a:r>
              <a:rPr lang="en-BE" dirty="0">
                <a:solidFill>
                  <a:schemeClr val="bg1"/>
                </a:solidFill>
              </a:rPr>
              <a:t>. </a:t>
            </a:r>
            <a:r>
              <a:rPr lang="nl-BE" dirty="0">
                <a:solidFill>
                  <a:schemeClr val="bg1"/>
                </a:solidFill>
              </a:rPr>
              <a:t>Data Understanding</a:t>
            </a:r>
          </a:p>
        </p:txBody>
      </p:sp>
      <p:sp>
        <p:nvSpPr>
          <p:cNvPr id="3" name="Tijdelijke aanduiding voor inhoud 2">
            <a:extLst>
              <a:ext uri="{FF2B5EF4-FFF2-40B4-BE49-F238E27FC236}">
                <a16:creationId xmlns:a16="http://schemas.microsoft.com/office/drawing/2014/main" id="{0523F4B1-5732-D9B2-8669-BA77EDC1CF15}"/>
              </a:ext>
            </a:extLst>
          </p:cNvPr>
          <p:cNvSpPr txBox="1">
            <a:spLocks/>
          </p:cNvSpPr>
          <p:nvPr/>
        </p:nvSpPr>
        <p:spPr>
          <a:xfrm>
            <a:off x="661467" y="1926955"/>
            <a:ext cx="10994914" cy="4207515"/>
          </a:xfrm>
          <a:prstGeom prst="rect">
            <a:avLst/>
          </a:prstGeom>
        </p:spPr>
        <p:txBody>
          <a:bodyPr>
            <a:norm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0D0D0D"/>
                </a:solidFill>
                <a:latin typeface="Söhne"/>
              </a:rPr>
              <a:t>This phase starts with an initial data collection and proceeds with activities to get familiar with the data, to identify data quality problems, or to discover first insights into the data.</a:t>
            </a:r>
          </a:p>
          <a:p>
            <a:pPr marL="342900" indent="-342900">
              <a:buFont typeface="Arial" panose="020B0604020202020204" pitchFamily="34" charset="0"/>
              <a:buChar char="•"/>
            </a:pPr>
            <a:r>
              <a:rPr lang="en-US" b="1" dirty="0">
                <a:solidFill>
                  <a:srgbClr val="0D0D0D"/>
                </a:solidFill>
                <a:latin typeface="Söhne"/>
              </a:rPr>
              <a:t>Data Collection</a:t>
            </a:r>
            <a:r>
              <a:rPr lang="en-US" dirty="0">
                <a:solidFill>
                  <a:srgbClr val="0D0D0D"/>
                </a:solidFill>
                <a:latin typeface="Söhne"/>
              </a:rPr>
              <a:t>: Gather images of high voltage towers with annotations (bounding boxes and labels).</a:t>
            </a:r>
          </a:p>
          <a:p>
            <a:pPr marL="342900" indent="-342900">
              <a:buFont typeface="Arial" panose="020B0604020202020204" pitchFamily="34" charset="0"/>
              <a:buChar char="•"/>
            </a:pPr>
            <a:r>
              <a:rPr lang="en-US" b="1" dirty="0">
                <a:solidFill>
                  <a:srgbClr val="0D0D0D"/>
                </a:solidFill>
                <a:latin typeface="Söhne"/>
              </a:rPr>
              <a:t>Data Exploration</a:t>
            </a:r>
            <a:r>
              <a:rPr lang="en-US" dirty="0">
                <a:solidFill>
                  <a:srgbClr val="0D0D0D"/>
                </a:solidFill>
                <a:latin typeface="Söhne"/>
              </a:rPr>
              <a:t>: Assess the number, quality, and representativeness of the images. Identify any issues with the annotations.</a:t>
            </a:r>
          </a:p>
          <a:p>
            <a:pPr marL="342900" indent="-342900">
              <a:buFont typeface="Arial" panose="020B0604020202020204" pitchFamily="34" charset="0"/>
              <a:buChar char="•"/>
            </a:pPr>
            <a:r>
              <a:rPr lang="en-US" b="1" dirty="0">
                <a:solidFill>
                  <a:srgbClr val="0D0D0D"/>
                </a:solidFill>
                <a:latin typeface="Söhne"/>
              </a:rPr>
              <a:t>Quality Problems</a:t>
            </a:r>
            <a:r>
              <a:rPr lang="en-US" dirty="0">
                <a:solidFill>
                  <a:srgbClr val="0D0D0D"/>
                </a:solidFill>
                <a:latin typeface="Söhne"/>
              </a:rPr>
              <a:t>: Note any missing labels, unclear images, or incorrectly marked bounding boxes.</a:t>
            </a:r>
          </a:p>
          <a:p>
            <a:pPr marL="457200" lvl="1" indent="0">
              <a:buFont typeface="Wingdings" panose="05000000000000000000" pitchFamily="2" charset="2"/>
              <a:buNone/>
            </a:pPr>
            <a:endParaRPr lang="en-US" dirty="0"/>
          </a:p>
          <a:p>
            <a:pPr lvl="1"/>
            <a:endParaRPr lang="en-US" dirty="0"/>
          </a:p>
          <a:p>
            <a:pPr lvl="1"/>
            <a:endParaRPr lang="nl-BE" dirty="0"/>
          </a:p>
        </p:txBody>
      </p:sp>
    </p:spTree>
    <p:extLst>
      <p:ext uri="{BB962C8B-B14F-4D97-AF65-F5344CB8AC3E}">
        <p14:creationId xmlns:p14="http://schemas.microsoft.com/office/powerpoint/2010/main" val="1272206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AD1C6-EC0B-1833-07E9-D0D477895D5E}"/>
              </a:ext>
            </a:extLst>
          </p:cNvPr>
          <p:cNvSpPr>
            <a:spLocks noGrp="1"/>
          </p:cNvSpPr>
          <p:nvPr>
            <p:ph type="title"/>
          </p:nvPr>
        </p:nvSpPr>
        <p:spPr>
          <a:xfrm>
            <a:off x="111279" y="34290"/>
            <a:ext cx="6816743" cy="482241"/>
          </a:xfrm>
        </p:spPr>
        <p:txBody>
          <a:bodyPr/>
          <a:lstStyle/>
          <a:p>
            <a:r>
              <a:rPr lang="en-BE" dirty="0">
                <a:solidFill>
                  <a:schemeClr val="bg1"/>
                </a:solidFill>
              </a:rPr>
              <a:t>   </a:t>
            </a:r>
            <a:r>
              <a:rPr lang="nl-BE" dirty="0">
                <a:solidFill>
                  <a:schemeClr val="bg1"/>
                </a:solidFill>
              </a:rPr>
              <a:t>4</a:t>
            </a:r>
            <a:r>
              <a:rPr lang="en-BE" dirty="0">
                <a:solidFill>
                  <a:schemeClr val="bg1"/>
                </a:solidFill>
              </a:rPr>
              <a:t>. </a:t>
            </a:r>
            <a:r>
              <a:rPr lang="nl-BE" dirty="0">
                <a:solidFill>
                  <a:schemeClr val="bg1"/>
                </a:solidFill>
              </a:rPr>
              <a:t>Data </a:t>
            </a:r>
            <a:r>
              <a:rPr lang="nl-BE" dirty="0" err="1">
                <a:solidFill>
                  <a:schemeClr val="bg1"/>
                </a:solidFill>
              </a:rPr>
              <a:t>preparation</a:t>
            </a:r>
            <a:endParaRPr lang="nl-BE" dirty="0">
              <a:solidFill>
                <a:schemeClr val="bg1"/>
              </a:solidFill>
            </a:endParaRPr>
          </a:p>
        </p:txBody>
      </p:sp>
      <p:sp>
        <p:nvSpPr>
          <p:cNvPr id="3" name="Tijdelijke aanduiding voor inhoud 2">
            <a:extLst>
              <a:ext uri="{FF2B5EF4-FFF2-40B4-BE49-F238E27FC236}">
                <a16:creationId xmlns:a16="http://schemas.microsoft.com/office/drawing/2014/main" id="{D7E15264-6369-C6B2-577D-9AFB82D4EAD1}"/>
              </a:ext>
            </a:extLst>
          </p:cNvPr>
          <p:cNvSpPr txBox="1">
            <a:spLocks/>
          </p:cNvSpPr>
          <p:nvPr/>
        </p:nvSpPr>
        <p:spPr>
          <a:xfrm>
            <a:off x="617078" y="1767158"/>
            <a:ext cx="10959404" cy="4145370"/>
          </a:xfrm>
          <a:prstGeom prst="rect">
            <a:avLst/>
          </a:prstGeom>
        </p:spPr>
        <p:txBody>
          <a:bodyPr>
            <a:norm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0D0D0D"/>
                </a:solidFill>
                <a:latin typeface="Söhne"/>
              </a:rPr>
              <a:t>The data preparation phase covers all activities to construct the final dataset from the initial raw data. This may include table, record, and attribute selection, as well as transformation and cleaning of data.</a:t>
            </a:r>
          </a:p>
          <a:p>
            <a:pPr>
              <a:buFont typeface="Arial" panose="020B0604020202020204" pitchFamily="34" charset="0"/>
              <a:buChar char="•"/>
            </a:pPr>
            <a:r>
              <a:rPr lang="en-US" b="1" dirty="0">
                <a:solidFill>
                  <a:srgbClr val="0D0D0D"/>
                </a:solidFill>
                <a:latin typeface="Söhne"/>
              </a:rPr>
              <a:t>Pre-processing</a:t>
            </a:r>
            <a:r>
              <a:rPr lang="en-US" dirty="0">
                <a:solidFill>
                  <a:srgbClr val="0D0D0D"/>
                </a:solidFill>
                <a:latin typeface="Söhne"/>
              </a:rPr>
              <a:t>: Normalize image sizes, enhance image quality if necessary, and split the data into training, validation, and testing sets.</a:t>
            </a:r>
          </a:p>
          <a:p>
            <a:pPr>
              <a:buFont typeface="Arial" panose="020B0604020202020204" pitchFamily="34" charset="0"/>
              <a:buChar char="•"/>
            </a:pPr>
            <a:r>
              <a:rPr lang="en-US" b="1" dirty="0">
                <a:solidFill>
                  <a:srgbClr val="0D0D0D"/>
                </a:solidFill>
                <a:latin typeface="Söhne"/>
              </a:rPr>
              <a:t>Labeling</a:t>
            </a:r>
            <a:r>
              <a:rPr lang="en-US" dirty="0">
                <a:solidFill>
                  <a:srgbClr val="0D0D0D"/>
                </a:solidFill>
                <a:latin typeface="Söhne"/>
              </a:rPr>
              <a:t>: Ensure each image is correctly labeled with the corresponding failure type and that bounding boxes accurately reflect the areas of failure.</a:t>
            </a:r>
          </a:p>
          <a:p>
            <a:pPr>
              <a:buFont typeface="Arial" panose="020B0604020202020204" pitchFamily="34" charset="0"/>
              <a:buChar char="•"/>
            </a:pPr>
            <a:r>
              <a:rPr lang="en-US" b="1" dirty="0">
                <a:solidFill>
                  <a:srgbClr val="0D0D0D"/>
                </a:solidFill>
                <a:latin typeface="Söhne"/>
              </a:rPr>
              <a:t>Augmentation</a:t>
            </a:r>
            <a:r>
              <a:rPr lang="en-US" dirty="0">
                <a:solidFill>
                  <a:srgbClr val="0D0D0D"/>
                </a:solidFill>
                <a:latin typeface="Söhne"/>
              </a:rPr>
              <a:t>: Consider augmenting your dataset to include more varied conditions (e.g., different lighting, angles).</a:t>
            </a:r>
          </a:p>
          <a:p>
            <a:endParaRPr lang="nl-BE" dirty="0"/>
          </a:p>
        </p:txBody>
      </p:sp>
    </p:spTree>
    <p:extLst>
      <p:ext uri="{BB962C8B-B14F-4D97-AF65-F5344CB8AC3E}">
        <p14:creationId xmlns:p14="http://schemas.microsoft.com/office/powerpoint/2010/main" val="2324355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AD1C6-EC0B-1833-07E9-D0D477895D5E}"/>
              </a:ext>
            </a:extLst>
          </p:cNvPr>
          <p:cNvSpPr>
            <a:spLocks noGrp="1"/>
          </p:cNvSpPr>
          <p:nvPr>
            <p:ph type="title"/>
          </p:nvPr>
        </p:nvSpPr>
        <p:spPr>
          <a:xfrm>
            <a:off x="111279" y="34290"/>
            <a:ext cx="6816743" cy="482241"/>
          </a:xfrm>
        </p:spPr>
        <p:txBody>
          <a:bodyPr/>
          <a:lstStyle/>
          <a:p>
            <a:r>
              <a:rPr lang="nl-BE" dirty="0">
                <a:solidFill>
                  <a:schemeClr val="bg1"/>
                </a:solidFill>
              </a:rPr>
              <a:t>5. </a:t>
            </a:r>
            <a:r>
              <a:rPr lang="nl-BE" dirty="0" err="1">
                <a:solidFill>
                  <a:schemeClr val="bg1"/>
                </a:solidFill>
              </a:rPr>
              <a:t>Modeling</a:t>
            </a:r>
            <a:endParaRPr lang="nl-BE" dirty="0">
              <a:solidFill>
                <a:schemeClr val="bg1"/>
              </a:solidFill>
            </a:endParaRPr>
          </a:p>
        </p:txBody>
      </p:sp>
      <p:sp>
        <p:nvSpPr>
          <p:cNvPr id="4" name="Tekstvak 3">
            <a:extLst>
              <a:ext uri="{FF2B5EF4-FFF2-40B4-BE49-F238E27FC236}">
                <a16:creationId xmlns:a16="http://schemas.microsoft.com/office/drawing/2014/main" id="{A7C3F9F0-DE3E-8F1A-0F32-AA3A9C20FA39}"/>
              </a:ext>
            </a:extLst>
          </p:cNvPr>
          <p:cNvSpPr txBox="1"/>
          <p:nvPr/>
        </p:nvSpPr>
        <p:spPr>
          <a:xfrm>
            <a:off x="395056" y="1628986"/>
            <a:ext cx="11279080" cy="1754326"/>
          </a:xfrm>
          <a:prstGeom prst="rect">
            <a:avLst/>
          </a:prstGeom>
          <a:noFill/>
        </p:spPr>
        <p:txBody>
          <a:bodyPr wrap="square">
            <a:spAutoFit/>
          </a:bodyPr>
          <a:lstStyle/>
          <a:p>
            <a:pPr marL="0" indent="0" algn="l">
              <a:buNone/>
            </a:pPr>
            <a:r>
              <a:rPr lang="en-US" b="0" i="0" dirty="0">
                <a:solidFill>
                  <a:srgbClr val="0D0D0D"/>
                </a:solidFill>
                <a:effectLst/>
                <a:latin typeface="Söhne"/>
              </a:rPr>
              <a:t>In this phase, various modeling techniques are selected and applied, and their parameters are calibrated to optimal values.</a:t>
            </a:r>
          </a:p>
          <a:p>
            <a:pPr marL="342900" indent="-342900" algn="l">
              <a:buFont typeface="Arial" panose="020B0604020202020204" pitchFamily="34" charset="0"/>
              <a:buChar char="•"/>
            </a:pPr>
            <a:r>
              <a:rPr lang="en-US" b="1" i="0" dirty="0">
                <a:solidFill>
                  <a:srgbClr val="0D0D0D"/>
                </a:solidFill>
                <a:effectLst/>
                <a:latin typeface="Söhne"/>
              </a:rPr>
              <a:t>Algorithm Selection</a:t>
            </a:r>
            <a:r>
              <a:rPr lang="en-US" b="0" i="0" dirty="0">
                <a:solidFill>
                  <a:srgbClr val="0D0D0D"/>
                </a:solidFill>
                <a:effectLst/>
                <a:latin typeface="Söhne"/>
              </a:rPr>
              <a:t>: Choose appropriate object detection algorithms (e.g., Faster R-CNN, YOLO, SSD).</a:t>
            </a:r>
          </a:p>
          <a:p>
            <a:pPr marL="342900" indent="-342900" algn="l">
              <a:buFont typeface="Arial" panose="020B0604020202020204" pitchFamily="34" charset="0"/>
              <a:buChar char="•"/>
            </a:pPr>
            <a:r>
              <a:rPr lang="en-US" b="1" i="0" dirty="0">
                <a:solidFill>
                  <a:srgbClr val="0D0D0D"/>
                </a:solidFill>
                <a:effectLst/>
                <a:latin typeface="Söhne"/>
              </a:rPr>
              <a:t>Training</a:t>
            </a:r>
            <a:r>
              <a:rPr lang="en-US" b="0" i="0" dirty="0">
                <a:solidFill>
                  <a:srgbClr val="0D0D0D"/>
                </a:solidFill>
                <a:effectLst/>
                <a:latin typeface="Söhne"/>
              </a:rPr>
              <a:t>: Train models using your prepared dataset, ensuring that you use cross-validation or a similar technique to avoid overfitting.</a:t>
            </a:r>
          </a:p>
          <a:p>
            <a:pPr marL="342900" indent="-342900" algn="l">
              <a:buFont typeface="Arial" panose="020B0604020202020204" pitchFamily="34" charset="0"/>
              <a:buChar char="•"/>
            </a:pPr>
            <a:r>
              <a:rPr lang="en-US" b="1" i="0" dirty="0">
                <a:solidFill>
                  <a:srgbClr val="0D0D0D"/>
                </a:solidFill>
                <a:effectLst/>
                <a:latin typeface="Söhne"/>
              </a:rPr>
              <a:t>Tuning</a:t>
            </a:r>
            <a:r>
              <a:rPr lang="en-US" b="0" i="0" dirty="0">
                <a:solidFill>
                  <a:srgbClr val="0D0D0D"/>
                </a:solidFill>
                <a:effectLst/>
                <a:latin typeface="Söhne"/>
              </a:rPr>
              <a:t>: Adjust parameters and algorithms based on the performance on the validation set.</a:t>
            </a:r>
          </a:p>
        </p:txBody>
      </p:sp>
    </p:spTree>
    <p:extLst>
      <p:ext uri="{BB962C8B-B14F-4D97-AF65-F5344CB8AC3E}">
        <p14:creationId xmlns:p14="http://schemas.microsoft.com/office/powerpoint/2010/main" val="4071013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AD1C6-EC0B-1833-07E9-D0D477895D5E}"/>
              </a:ext>
            </a:extLst>
          </p:cNvPr>
          <p:cNvSpPr>
            <a:spLocks noGrp="1"/>
          </p:cNvSpPr>
          <p:nvPr>
            <p:ph type="title"/>
          </p:nvPr>
        </p:nvSpPr>
        <p:spPr>
          <a:xfrm>
            <a:off x="111279" y="34290"/>
            <a:ext cx="6816743" cy="482241"/>
          </a:xfrm>
        </p:spPr>
        <p:txBody>
          <a:bodyPr/>
          <a:lstStyle/>
          <a:p>
            <a:r>
              <a:rPr lang="en-BE" dirty="0">
                <a:solidFill>
                  <a:schemeClr val="bg1"/>
                </a:solidFill>
              </a:rPr>
              <a:t>   </a:t>
            </a:r>
            <a:r>
              <a:rPr lang="nl-BE" dirty="0">
                <a:solidFill>
                  <a:schemeClr val="bg1"/>
                </a:solidFill>
              </a:rPr>
              <a:t>6</a:t>
            </a:r>
            <a:r>
              <a:rPr lang="en-BE" dirty="0">
                <a:solidFill>
                  <a:schemeClr val="bg1"/>
                </a:solidFill>
              </a:rPr>
              <a:t>. </a:t>
            </a:r>
            <a:r>
              <a:rPr lang="nl-BE" dirty="0">
                <a:solidFill>
                  <a:schemeClr val="bg1"/>
                </a:solidFill>
              </a:rPr>
              <a:t>Evaluation</a:t>
            </a:r>
          </a:p>
        </p:txBody>
      </p:sp>
      <p:sp>
        <p:nvSpPr>
          <p:cNvPr id="4" name="Tekstvak 3">
            <a:extLst>
              <a:ext uri="{FF2B5EF4-FFF2-40B4-BE49-F238E27FC236}">
                <a16:creationId xmlns:a16="http://schemas.microsoft.com/office/drawing/2014/main" id="{83C851C8-7A09-A237-7B1D-8E5E95890FBD}"/>
              </a:ext>
            </a:extLst>
          </p:cNvPr>
          <p:cNvSpPr txBox="1"/>
          <p:nvPr/>
        </p:nvSpPr>
        <p:spPr>
          <a:xfrm>
            <a:off x="656947" y="1779908"/>
            <a:ext cx="10706470" cy="1754326"/>
          </a:xfrm>
          <a:prstGeom prst="rect">
            <a:avLst/>
          </a:prstGeom>
          <a:noFill/>
        </p:spPr>
        <p:txBody>
          <a:bodyPr wrap="square">
            <a:spAutoFit/>
          </a:bodyPr>
          <a:lstStyle/>
          <a:p>
            <a:pPr marL="0" indent="0" algn="l">
              <a:buNone/>
            </a:pPr>
            <a:r>
              <a:rPr lang="en-US" b="0" i="0" dirty="0">
                <a:solidFill>
                  <a:srgbClr val="0D0D0D"/>
                </a:solidFill>
                <a:effectLst/>
                <a:latin typeface="Söhne"/>
              </a:rPr>
              <a:t>After modeling, you need to thoroughly evaluate the model and review the steps executed to construct the model to be certain it properly achieves the business objectives.</a:t>
            </a:r>
          </a:p>
          <a:p>
            <a:pPr marL="285750" indent="-285750" algn="l">
              <a:buFont typeface="Arial" panose="020B0604020202020204" pitchFamily="34" charset="0"/>
              <a:buChar char="•"/>
            </a:pPr>
            <a:r>
              <a:rPr lang="en-US" b="1" i="0" dirty="0">
                <a:solidFill>
                  <a:srgbClr val="0D0D0D"/>
                </a:solidFill>
                <a:effectLst/>
                <a:latin typeface="Söhne"/>
              </a:rPr>
              <a:t>Performance Metrics</a:t>
            </a:r>
            <a:r>
              <a:rPr lang="en-US" b="0" i="0" dirty="0">
                <a:solidFill>
                  <a:srgbClr val="0D0D0D"/>
                </a:solidFill>
                <a:effectLst/>
                <a:latin typeface="Söhne"/>
              </a:rPr>
              <a:t>: Use metrics like precision, recall, F1 score, and accuracy specifically for object detection tasks.</a:t>
            </a:r>
          </a:p>
          <a:p>
            <a:pPr marL="285750" indent="-285750" algn="l">
              <a:buFont typeface="Arial" panose="020B0604020202020204" pitchFamily="34" charset="0"/>
              <a:buChar char="•"/>
            </a:pPr>
            <a:r>
              <a:rPr lang="en-US" b="1" i="0" dirty="0">
                <a:solidFill>
                  <a:srgbClr val="0D0D0D"/>
                </a:solidFill>
                <a:effectLst/>
                <a:latin typeface="Söhne"/>
              </a:rPr>
              <a:t>Review</a:t>
            </a:r>
            <a:r>
              <a:rPr lang="en-US" b="0" i="0" dirty="0">
                <a:solidFill>
                  <a:srgbClr val="0D0D0D"/>
                </a:solidFill>
                <a:effectLst/>
                <a:latin typeface="Söhne"/>
              </a:rPr>
              <a:t>: Assess if the business objectives are met and if there are any factors that could affect the model's deployment and performance.</a:t>
            </a:r>
          </a:p>
        </p:txBody>
      </p:sp>
    </p:spTree>
    <p:extLst>
      <p:ext uri="{BB962C8B-B14F-4D97-AF65-F5344CB8AC3E}">
        <p14:creationId xmlns:p14="http://schemas.microsoft.com/office/powerpoint/2010/main" val="4153507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AD1C6-EC0B-1833-07E9-D0D477895D5E}"/>
              </a:ext>
            </a:extLst>
          </p:cNvPr>
          <p:cNvSpPr>
            <a:spLocks noGrp="1"/>
          </p:cNvSpPr>
          <p:nvPr>
            <p:ph type="title"/>
          </p:nvPr>
        </p:nvSpPr>
        <p:spPr>
          <a:xfrm>
            <a:off x="111279" y="34290"/>
            <a:ext cx="6816743" cy="482241"/>
          </a:xfrm>
        </p:spPr>
        <p:txBody>
          <a:bodyPr/>
          <a:lstStyle/>
          <a:p>
            <a:r>
              <a:rPr lang="en-BE" dirty="0">
                <a:solidFill>
                  <a:schemeClr val="bg1"/>
                </a:solidFill>
              </a:rPr>
              <a:t>   </a:t>
            </a:r>
            <a:r>
              <a:rPr lang="nl-BE" dirty="0">
                <a:solidFill>
                  <a:schemeClr val="bg1"/>
                </a:solidFill>
              </a:rPr>
              <a:t>7</a:t>
            </a:r>
            <a:r>
              <a:rPr lang="en-BE" dirty="0">
                <a:solidFill>
                  <a:schemeClr val="bg1"/>
                </a:solidFill>
              </a:rPr>
              <a:t>. </a:t>
            </a:r>
            <a:r>
              <a:rPr lang="nl-BE" dirty="0">
                <a:solidFill>
                  <a:schemeClr val="bg1"/>
                </a:solidFill>
              </a:rPr>
              <a:t>Deployment</a:t>
            </a:r>
          </a:p>
        </p:txBody>
      </p:sp>
      <p:sp>
        <p:nvSpPr>
          <p:cNvPr id="3" name="Tijdelijke aanduiding voor inhoud 2">
            <a:extLst>
              <a:ext uri="{FF2B5EF4-FFF2-40B4-BE49-F238E27FC236}">
                <a16:creationId xmlns:a16="http://schemas.microsoft.com/office/drawing/2014/main" id="{F1092799-D430-7E02-F377-1AEA93613EC7}"/>
              </a:ext>
            </a:extLst>
          </p:cNvPr>
          <p:cNvSpPr txBox="1">
            <a:spLocks/>
          </p:cNvSpPr>
          <p:nvPr/>
        </p:nvSpPr>
        <p:spPr>
          <a:xfrm>
            <a:off x="625956" y="1703693"/>
            <a:ext cx="10932770" cy="4386389"/>
          </a:xfrm>
          <a:prstGeom prst="rect">
            <a:avLst/>
          </a:prstGeom>
        </p:spPr>
        <p:txBody>
          <a:bodyPr>
            <a:norm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0D0D0D"/>
                </a:solidFill>
                <a:latin typeface="Söhne"/>
              </a:rPr>
              <a:t>The deployment phase involves the implementation of the model into a real business environment to start getting insights and making actionable decisions based on its predictions.</a:t>
            </a:r>
          </a:p>
          <a:p>
            <a:pPr marL="342900" indent="-342900">
              <a:buFont typeface="Arial" panose="020B0604020202020204" pitchFamily="34" charset="0"/>
              <a:buChar char="•"/>
            </a:pPr>
            <a:r>
              <a:rPr lang="en-US" b="1" dirty="0">
                <a:solidFill>
                  <a:srgbClr val="0D0D0D"/>
                </a:solidFill>
                <a:latin typeface="Söhne"/>
              </a:rPr>
              <a:t>Integration</a:t>
            </a:r>
            <a:r>
              <a:rPr lang="en-US" dirty="0">
                <a:solidFill>
                  <a:srgbClr val="0D0D0D"/>
                </a:solidFill>
                <a:latin typeface="Söhne"/>
              </a:rPr>
              <a:t>: Integrate the model into the maintenance workflow for high voltage towers.</a:t>
            </a:r>
          </a:p>
          <a:p>
            <a:pPr marL="342900" indent="-342900">
              <a:buFont typeface="Arial" panose="020B0604020202020204" pitchFamily="34" charset="0"/>
              <a:buChar char="•"/>
            </a:pPr>
            <a:r>
              <a:rPr lang="en-US" b="1" dirty="0">
                <a:solidFill>
                  <a:srgbClr val="0D0D0D"/>
                </a:solidFill>
                <a:latin typeface="Söhne"/>
              </a:rPr>
              <a:t>Monitoring and Maintenance</a:t>
            </a:r>
            <a:r>
              <a:rPr lang="en-US" dirty="0">
                <a:solidFill>
                  <a:srgbClr val="0D0D0D"/>
                </a:solidFill>
                <a:latin typeface="Söhne"/>
              </a:rPr>
              <a:t>: Regularly evaluate the model's performance and update it with new data.</a:t>
            </a:r>
          </a:p>
          <a:p>
            <a:pPr marL="342900" indent="-342900">
              <a:buFont typeface="Arial" panose="020B0604020202020204" pitchFamily="34" charset="0"/>
              <a:buChar char="•"/>
            </a:pPr>
            <a:r>
              <a:rPr lang="en-US" b="1" dirty="0">
                <a:solidFill>
                  <a:srgbClr val="0D0D0D"/>
                </a:solidFill>
                <a:latin typeface="Söhne"/>
              </a:rPr>
              <a:t>Feedback Loop</a:t>
            </a:r>
            <a:r>
              <a:rPr lang="en-US" dirty="0">
                <a:solidFill>
                  <a:srgbClr val="0D0D0D"/>
                </a:solidFill>
                <a:latin typeface="Söhne"/>
              </a:rPr>
              <a:t>: Establish a mechanism for feedback from the maintenance team to continuously improve the model.</a:t>
            </a:r>
          </a:p>
          <a:p>
            <a:endParaRPr lang="nl-BE" dirty="0"/>
          </a:p>
        </p:txBody>
      </p:sp>
    </p:spTree>
    <p:extLst>
      <p:ext uri="{BB962C8B-B14F-4D97-AF65-F5344CB8AC3E}">
        <p14:creationId xmlns:p14="http://schemas.microsoft.com/office/powerpoint/2010/main" val="267922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heme/theme1.xml><?xml version="1.0" encoding="utf-8"?>
<a:theme xmlns:a="http://schemas.openxmlformats.org/drawingml/2006/main" name="Capgemini 2022">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Green A">
      <a:srgbClr val="57CF80"/>
    </a:custClr>
    <a:custClr name="Green B">
      <a:srgbClr val="33B569"/>
    </a:custClr>
    <a:custClr name="Green C">
      <a:srgbClr val="2EA657"/>
    </a:custClr>
    <a:custClr name="Green D">
      <a:srgbClr val="178C3D"/>
    </a:custClr>
    <a:custClr name="Green E">
      <a:srgbClr val="176036"/>
    </a:custClr>
    <a:custClr name="Teal A">
      <a:srgbClr val="00E6E3"/>
    </a:custClr>
    <a:custClr name="Teal B">
      <a:srgbClr val="00D5D0"/>
    </a:custClr>
    <a:custClr name="Teal C">
      <a:srgbClr val="00BFBF"/>
    </a:custClr>
    <a:custClr name="Teal D">
      <a:srgbClr val="00929B"/>
    </a:custClr>
    <a:custClr name="Teal E">
      <a:srgbClr val="007D74"/>
    </a:custClr>
    <a:custClr name="Peacock A">
      <a:srgbClr val="00E0CB"/>
    </a:custClr>
    <a:custClr name="Peacock B">
      <a:srgbClr val="00B2A2"/>
    </a:custClr>
    <a:custClr name="Peacock C">
      <a:srgbClr val="0F878A"/>
    </a:custClr>
    <a:custClr name="Peacock D">
      <a:srgbClr val="0F6A73"/>
    </a:custClr>
    <a:custClr name="Peacock E">
      <a:srgbClr val="0F434A"/>
    </a:custClr>
    <a:custClr name="Sapphire A">
      <a:srgbClr val="338091"/>
    </a:custClr>
    <a:custClr name="Sapphire B">
      <a:srgbClr val="336B7D"/>
    </a:custClr>
    <a:custClr name="Sapphire C">
      <a:srgbClr val="14596B"/>
    </a:custClr>
    <a:custClr name="Sapphire D">
      <a:srgbClr val="214554"/>
    </a:custClr>
    <a:custClr name="Sapphire E">
      <a:srgbClr val="173340"/>
    </a:custClr>
    <a:custClr name="Violet A">
      <a:srgbClr val="E557AD"/>
    </a:custClr>
    <a:custClr name="Violet B">
      <a:srgbClr val="D13A8C"/>
    </a:custClr>
    <a:custClr name="Violet C">
      <a:srgbClr val="BA2980"/>
    </a:custClr>
    <a:custClr name="Violet D">
      <a:srgbClr val="A12980"/>
    </a:custClr>
    <a:custClr name="Violet E">
      <a:srgbClr val="811B6F"/>
    </a:custClr>
    <a:custClr name="Yellow A">
      <a:srgbClr val="FFDA80"/>
    </a:custClr>
    <a:custClr name="Yellow B">
      <a:srgbClr val="FFD068"/>
    </a:custClr>
    <a:custClr name="Yellow C">
      <a:srgbClr val="FFB24A"/>
    </a:custClr>
    <a:custClr name="Yellow D">
      <a:srgbClr val="FF9C29"/>
    </a:custClr>
    <a:custClr name="Yellow E">
      <a:srgbClr val="FF8E12"/>
    </a:custClr>
    <a:custClr name="Velvet A">
      <a:srgbClr val="9E4780"/>
    </a:custClr>
    <a:custClr name="Velvet B">
      <a:srgbClr val="802B73"/>
    </a:custClr>
    <a:custClr name="Velvet C">
      <a:srgbClr val="750D5C"/>
    </a:custClr>
    <a:custClr name="Velvet D">
      <a:srgbClr val="590A42"/>
    </a:custClr>
    <a:custClr name="Velvet E">
      <a:srgbClr val="42142E"/>
    </a:custClr>
    <a:custClr name="Red A">
      <a:srgbClr val="FF5770"/>
    </a:custClr>
    <a:custClr name="Red B">
      <a:srgbClr val="FF455E"/>
    </a:custClr>
    <a:custClr name="Red C">
      <a:srgbClr val="FF304D"/>
    </a:custClr>
    <a:custClr name="Red D">
      <a:srgbClr val="E30021"/>
    </a:custClr>
    <a:custClr name="Red E">
      <a:srgbClr val="A6001A"/>
    </a:custClr>
  </a:custClrLst>
  <a:extLst>
    <a:ext uri="{05A4C25C-085E-4340-85A3-A5531E510DB2}">
      <thm15:themeFamily xmlns:thm15="http://schemas.microsoft.com/office/thememl/2012/main" name="Capgemini 2022" id="{7BDCA958-6594-4443-AFF4-A41DCAF9DF58}" vid="{49FD4AD4-5DDF-4972-844E-FDAFAE26FF48}"/>
    </a:ext>
  </a:extLst>
</a:theme>
</file>

<file path=ppt/theme/theme2.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024E8B69B0C0342B3070D933EBA2430" ma:contentTypeVersion="4" ma:contentTypeDescription="Create a new document." ma:contentTypeScope="" ma:versionID="0fde9c0f97483817a1dcd702581a752a">
  <xsd:schema xmlns:xsd="http://www.w3.org/2001/XMLSchema" xmlns:xs="http://www.w3.org/2001/XMLSchema" xmlns:p="http://schemas.microsoft.com/office/2006/metadata/properties" xmlns:ns2="867ce23b-f231-47bf-bccd-3218aa3f2cf8" targetNamespace="http://schemas.microsoft.com/office/2006/metadata/properties" ma:root="true" ma:fieldsID="e0d16638531cd032922e4c2bf7476503" ns2:_="">
    <xsd:import namespace="867ce23b-f231-47bf-bccd-3218aa3f2cf8"/>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7ce23b-f231-47bf-bccd-3218aa3f2cf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3105162-7085-4888-B16C-1FD94369B2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67ce23b-f231-47bf-bccd-3218aa3f2cf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E5F4C43-F5D4-4AE7-BD08-B2143F5F3EF7}">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867ce23b-f231-47bf-bccd-3218aa3f2cf8"/>
    <ds:schemaRef ds:uri="http://purl.org/dc/elements/1.1/"/>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DE8F7557-7261-47B3-BBC5-2DBE3A9EE00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0</TotalTime>
  <Words>769</Words>
  <Application>Microsoft Office PowerPoint</Application>
  <PresentationFormat>Breedbeeld</PresentationFormat>
  <Paragraphs>57</Paragraphs>
  <Slides>11</Slides>
  <Notes>1</Notes>
  <HiddenSlides>0</HiddenSlides>
  <MMClips>0</MMClips>
  <ScaleCrop>false</ScaleCrop>
  <HeadingPairs>
    <vt:vector size="6" baseType="variant">
      <vt:variant>
        <vt:lpstr>Gebruikte lettertypen</vt:lpstr>
      </vt:variant>
      <vt:variant>
        <vt:i4>8</vt:i4>
      </vt:variant>
      <vt:variant>
        <vt:lpstr>Thema</vt:lpstr>
      </vt:variant>
      <vt:variant>
        <vt:i4>1</vt:i4>
      </vt:variant>
      <vt:variant>
        <vt:lpstr>Diatitels</vt:lpstr>
      </vt:variant>
      <vt:variant>
        <vt:i4>11</vt:i4>
      </vt:variant>
    </vt:vector>
  </HeadingPairs>
  <TitlesOfParts>
    <vt:vector size="20" baseType="lpstr">
      <vt:lpstr>Arial</vt:lpstr>
      <vt:lpstr>Calibri</vt:lpstr>
      <vt:lpstr>Söhne</vt:lpstr>
      <vt:lpstr>Ubuntu</vt:lpstr>
      <vt:lpstr>Ubuntu Light</vt:lpstr>
      <vt:lpstr>Ubuntu Medium</vt:lpstr>
      <vt:lpstr>Verdana</vt:lpstr>
      <vt:lpstr>Wingdings</vt:lpstr>
      <vt:lpstr>Capgemini 2022</vt:lpstr>
      <vt:lpstr>HV Tower Monitoring</vt:lpstr>
      <vt:lpstr>Agenda</vt:lpstr>
      <vt:lpstr>  1. Methodology</vt:lpstr>
      <vt:lpstr>   2. Business Understanding</vt:lpstr>
      <vt:lpstr>   3. Data Understanding</vt:lpstr>
      <vt:lpstr>   4. Data preparation</vt:lpstr>
      <vt:lpstr>5. Modeling</vt:lpstr>
      <vt:lpstr>   6. Evaluation</vt:lpstr>
      <vt:lpstr>   7. Deployment</vt:lpstr>
      <vt:lpstr>PowerPoint-presentatie</vt:lpstr>
      <vt:lpstr>   7. Open Questions</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Van Ranst, Natalie</dc:creator>
  <cp:lastModifiedBy>Steven Dierick</cp:lastModifiedBy>
  <cp:revision>45</cp:revision>
  <dcterms:created xsi:type="dcterms:W3CDTF">2019-04-29T16:22:06Z</dcterms:created>
  <dcterms:modified xsi:type="dcterms:W3CDTF">2024-03-28T17:04:19Z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0x0101007024E8B69B0C0342B3070D933EBA2430</vt:lpwstr>
  </property>
</Properties>
</file>