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9403-264F-467E-93E5-54FBB2EED47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2D0-0096-49BD-9892-2AF31291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1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9403-264F-467E-93E5-54FBB2EED47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2D0-0096-49BD-9892-2AF31291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0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9403-264F-467E-93E5-54FBB2EED47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2D0-0096-49BD-9892-2AF31291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9403-264F-467E-93E5-54FBB2EED47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2D0-0096-49BD-9892-2AF31291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7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9403-264F-467E-93E5-54FBB2EED47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2D0-0096-49BD-9892-2AF31291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0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9403-264F-467E-93E5-54FBB2EED47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2D0-0096-49BD-9892-2AF31291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0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9403-264F-467E-93E5-54FBB2EED47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2D0-0096-49BD-9892-2AF31291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5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9403-264F-467E-93E5-54FBB2EED47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2D0-0096-49BD-9892-2AF31291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6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9403-264F-467E-93E5-54FBB2EED47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2D0-0096-49BD-9892-2AF31291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9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9403-264F-467E-93E5-54FBB2EED47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2D0-0096-49BD-9892-2AF31291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3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9403-264F-467E-93E5-54FBB2EED47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2D0-0096-49BD-9892-2AF31291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8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69403-264F-467E-93E5-54FBB2EED47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232D0-0096-49BD-9892-2AF31291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Cut from the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5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 1 of Palindrome</a:t>
            </a:r>
          </a:p>
        </p:txBody>
      </p:sp>
      <p:sp>
        <p:nvSpPr>
          <p:cNvPr id="2" name="Subtitle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# second part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if </a:t>
            </a:r>
            <a:r>
              <a:rPr lang="en-US" dirty="0" err="1" smtClean="0"/>
              <a:t>modifiedStr</a:t>
            </a:r>
            <a:r>
              <a:rPr lang="en-US" dirty="0" smtClean="0"/>
              <a:t> == modifiedStr[::-1]: </a:t>
            </a:r>
            <a:r>
              <a:rPr lang="en-US" dirty="0" smtClean="0">
                <a:solidFill>
                  <a:srgbClr val="0070C0"/>
                </a:solidFill>
              </a:rPr>
              <a:t># palindrome ?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     print( 'The original string is:  {}\n\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     the modified string is: {}\n\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     the reversal is:        {}\n\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    The string is a </a:t>
            </a:r>
            <a:r>
              <a:rPr lang="en-US" dirty="0" err="1" smtClean="0"/>
              <a:t>palindrome</a:t>
            </a:r>
            <a:r>
              <a:rPr lang="en-US" dirty="0" err="1"/>
              <a:t>'</a:t>
            </a:r>
            <a:r>
              <a:rPr lang="en-US" dirty="0" err="1" smtClean="0"/>
              <a:t>.format</a:t>
            </a:r>
            <a:r>
              <a:rPr lang="en-US" dirty="0" smtClean="0"/>
              <a:t>(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originalString</a:t>
            </a:r>
            <a:r>
              <a:rPr lang="en-US" dirty="0" smtClean="0"/>
              <a:t>, </a:t>
            </a:r>
            <a:r>
              <a:rPr lang="en-US" dirty="0" err="1" smtClean="0"/>
              <a:t>modifiedStr</a:t>
            </a:r>
            <a:r>
              <a:rPr lang="en-US" dirty="0" smtClean="0"/>
              <a:t>, modifiedStr[::-1]))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else: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9999"/>
                </a:solidFill>
              </a:rPr>
              <a:t>    </a:t>
            </a:r>
            <a:r>
              <a:rPr lang="en-US" dirty="0" smtClean="0">
                <a:solidFill>
                  <a:srgbClr val="0070C0"/>
                </a:solidFill>
              </a:rPr>
              <a:t># similar printing for not a palindrome</a:t>
            </a:r>
          </a:p>
        </p:txBody>
      </p:sp>
    </p:spTree>
    <p:extLst>
      <p:ext uri="{BB962C8B-B14F-4D97-AF65-F5344CB8AC3E}">
        <p14:creationId xmlns:p14="http://schemas.microsoft.com/office/powerpoint/2010/main" val="105876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Enumerate Function	</a:t>
            </a:r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enumerate function prints out two values: the index of an element and the element itself</a:t>
            </a:r>
          </a:p>
          <a:p>
            <a:pPr eaLnBrk="1" hangingPunct="1"/>
            <a:r>
              <a:rPr lang="en-US" altLang="en-US" smtClean="0"/>
              <a:t>Can use it to iterate through both the index and element simultaneously, doing dual assignment</a:t>
            </a:r>
          </a:p>
        </p:txBody>
      </p:sp>
    </p:spTree>
    <p:extLst>
      <p:ext uri="{BB962C8B-B14F-4D97-AF65-F5344CB8AC3E}">
        <p14:creationId xmlns:p14="http://schemas.microsoft.com/office/powerpoint/2010/main" val="36192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4.2-4.3 Enumeration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5603" name="Subtit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009999"/>
                </a:solidFill>
                <a:latin typeface="Monaco"/>
                <a:ea typeface="Monaco"/>
                <a:cs typeface="Monaco"/>
              </a:rPr>
              <a:t># print first occurrence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Monaco"/>
                <a:ea typeface="Monaco"/>
                <a:cs typeface="Monaco"/>
              </a:rPr>
              <a:t>river = 'Mississippi'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Monaco"/>
                <a:ea typeface="Monaco"/>
                <a:cs typeface="Monaco"/>
              </a:rPr>
              <a:t>target = input('Input character to find: ')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Monaco"/>
                <a:ea typeface="Monaco"/>
                <a:cs typeface="Monaco"/>
              </a:rPr>
              <a:t>for index,letter in enumerate(river):</a:t>
            </a:r>
            <a:endParaRPr lang="en-US" altLang="en-US" sz="2400" smtClean="0">
              <a:solidFill>
                <a:srgbClr val="009999"/>
              </a:solidFill>
              <a:latin typeface="Monaco"/>
              <a:ea typeface="Monaco"/>
              <a:cs typeface="Monaco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Monaco"/>
                <a:ea typeface="Monaco"/>
                <a:cs typeface="Monaco"/>
              </a:rPr>
              <a:t>    if letter== target:  </a:t>
            </a:r>
            <a:r>
              <a:rPr lang="en-US" altLang="en-US" sz="2400" smtClean="0">
                <a:solidFill>
                  <a:srgbClr val="009999"/>
                </a:solidFill>
                <a:latin typeface="Monaco"/>
                <a:ea typeface="Monaco"/>
                <a:cs typeface="Monaco"/>
              </a:rPr>
              <a:t>#check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Monaco"/>
                <a:ea typeface="Monaco"/>
                <a:cs typeface="Monaco"/>
              </a:rPr>
              <a:t>        print ("Letter found at index: ", index)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Monaco"/>
                <a:ea typeface="Monaco"/>
                <a:cs typeface="Monaco"/>
              </a:rPr>
              <a:t>        break                 </a:t>
            </a:r>
            <a:r>
              <a:rPr lang="en-US" altLang="en-US" sz="2400" smtClean="0">
                <a:solidFill>
                  <a:srgbClr val="009999"/>
                </a:solidFill>
                <a:latin typeface="Monaco"/>
                <a:ea typeface="Monaco"/>
                <a:cs typeface="Monaco"/>
              </a:rPr>
              <a:t># stop searching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Monaco"/>
                <a:ea typeface="Monaco"/>
                <a:cs typeface="Monaco"/>
              </a:rPr>
              <a:t>else: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Monaco"/>
                <a:ea typeface="Monaco"/>
                <a:cs typeface="Monaco"/>
              </a:rPr>
              <a:t>    print( 'Letter',target,'not found in',river)</a:t>
            </a:r>
          </a:p>
        </p:txBody>
      </p:sp>
    </p:spTree>
    <p:extLst>
      <p:ext uri="{BB962C8B-B14F-4D97-AF65-F5344CB8AC3E}">
        <p14:creationId xmlns:p14="http://schemas.microsoft.com/office/powerpoint/2010/main" val="6712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4.2-4.3 Enumeration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6627" name="Subtit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009999"/>
                </a:solidFill>
                <a:latin typeface="Monaco"/>
                <a:ea typeface="Monaco"/>
                <a:cs typeface="Monaco"/>
              </a:rPr>
              <a:t># print all occurrences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Monaco"/>
                <a:ea typeface="Monaco"/>
                <a:cs typeface="Monaco"/>
              </a:rPr>
              <a:t>river = 'Mississippi'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Monaco"/>
                <a:ea typeface="Monaco"/>
                <a:cs typeface="Monaco"/>
              </a:rPr>
              <a:t>target = input('Input character to find: ')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Monaco"/>
                <a:ea typeface="Monaco"/>
                <a:cs typeface="Monaco"/>
              </a:rPr>
              <a:t>for index,letter in enumerate(river):</a:t>
            </a:r>
            <a:endParaRPr lang="en-US" altLang="en-US" sz="2400" smtClean="0">
              <a:solidFill>
                <a:srgbClr val="009999"/>
              </a:solidFill>
              <a:latin typeface="Monaco"/>
              <a:ea typeface="Monaco"/>
              <a:cs typeface="Monaco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Monaco"/>
                <a:ea typeface="Monaco"/>
                <a:cs typeface="Monaco"/>
              </a:rPr>
              <a:t>    if letter== target:  </a:t>
            </a:r>
            <a:r>
              <a:rPr lang="en-US" altLang="en-US" sz="2400" smtClean="0">
                <a:solidFill>
                  <a:srgbClr val="009999"/>
                </a:solidFill>
                <a:latin typeface="Monaco"/>
                <a:ea typeface="Monaco"/>
                <a:cs typeface="Monaco"/>
              </a:rPr>
              <a:t>#check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Monaco"/>
                <a:ea typeface="Monaco"/>
                <a:cs typeface="Monaco"/>
              </a:rPr>
              <a:t>        print ("Letter found at index: ", index 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Monaco"/>
                <a:ea typeface="Monaco"/>
                <a:cs typeface="Monaco"/>
              </a:rPr>
              <a:t>        </a:t>
            </a:r>
            <a:r>
              <a:rPr lang="en-US" altLang="en-US" sz="2400" smtClean="0">
                <a:solidFill>
                  <a:srgbClr val="009999"/>
                </a:solidFill>
                <a:latin typeface="Monaco"/>
                <a:ea typeface="Monaco"/>
                <a:cs typeface="Monaco"/>
              </a:rPr>
              <a:t># break         # stop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Monaco"/>
                <a:ea typeface="Monaco"/>
                <a:cs typeface="Monaco"/>
              </a:rPr>
              <a:t>else: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Monaco"/>
                <a:ea typeface="Monaco"/>
                <a:cs typeface="Monaco"/>
              </a:rPr>
              <a:t>    print( 'Letter',target,'not found in',river)</a:t>
            </a:r>
          </a:p>
        </p:txBody>
      </p:sp>
    </p:spTree>
    <p:extLst>
      <p:ext uri="{BB962C8B-B14F-4D97-AF65-F5344CB8AC3E}">
        <p14:creationId xmlns:p14="http://schemas.microsoft.com/office/powerpoint/2010/main" val="32926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Split Function</a:t>
            </a:r>
          </a:p>
        </p:txBody>
      </p:sp>
      <p:sp>
        <p:nvSpPr>
          <p:cNvPr id="2765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split function will take a string and break it into multiple new string parts depending on what the argument character is.</a:t>
            </a:r>
          </a:p>
          <a:p>
            <a:pPr eaLnBrk="1" hangingPunct="1"/>
            <a:r>
              <a:rPr lang="en-US" altLang="en-US" smtClean="0"/>
              <a:t>By default, if no argument is provided, split is on any whitespace character (tab, blank, etc.)</a:t>
            </a:r>
          </a:p>
          <a:p>
            <a:pPr eaLnBrk="1" hangingPunct="1"/>
            <a:r>
              <a:rPr lang="en-US" altLang="en-US" smtClean="0"/>
              <a:t>You can assign the pieces with multiple assignment if you know how many pieces are yielded.</a:t>
            </a:r>
          </a:p>
        </p:txBody>
      </p:sp>
    </p:spTree>
    <p:extLst>
      <p:ext uri="{BB962C8B-B14F-4D97-AF65-F5344CB8AC3E}">
        <p14:creationId xmlns:p14="http://schemas.microsoft.com/office/powerpoint/2010/main" val="314989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Reorder a Name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chemeClr val="tx1"/>
                </a:solidFill>
                <a:latin typeface="Monaco"/>
                <a:ea typeface="Monaco"/>
                <a:cs typeface="Monaco"/>
              </a:rPr>
              <a:t>origName = ‘John Marwood Cleese’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chemeClr val="tx1"/>
                </a:solidFill>
                <a:latin typeface="Monaco"/>
                <a:ea typeface="Monaco"/>
                <a:cs typeface="Monaco"/>
              </a:rPr>
              <a:t>first,mid,last = origName.split()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chemeClr val="tx1"/>
                </a:solidFill>
                <a:latin typeface="Monaco"/>
                <a:ea typeface="Monaco"/>
                <a:cs typeface="Monaco"/>
              </a:rPr>
              <a:t>name = last + ‘, ‘ + first + ‘ ‘ + mid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chemeClr val="tx1"/>
                </a:solidFill>
                <a:latin typeface="Monaco"/>
                <a:ea typeface="Monaco"/>
                <a:cs typeface="Monaco"/>
              </a:rPr>
              <a:t>print (name)</a:t>
            </a:r>
          </a:p>
        </p:txBody>
      </p:sp>
    </p:spTree>
    <p:extLst>
      <p:ext uri="{BB962C8B-B14F-4D97-AF65-F5344CB8AC3E}">
        <p14:creationId xmlns:p14="http://schemas.microsoft.com/office/powerpoint/2010/main" val="219301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Palindromes and the Rules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palindrome is a string that prints the same forward and backwards</a:t>
            </a:r>
          </a:p>
          <a:p>
            <a:pPr eaLnBrk="1" hangingPunct="1"/>
            <a:r>
              <a:rPr lang="en-US" altLang="en-US" smtClean="0"/>
              <a:t>Same implies that:</a:t>
            </a:r>
          </a:p>
          <a:p>
            <a:pPr lvl="1" eaLnBrk="1" hangingPunct="1"/>
            <a:r>
              <a:rPr lang="en-US" altLang="en-US" smtClean="0"/>
              <a:t>case does not matter</a:t>
            </a:r>
          </a:p>
          <a:p>
            <a:pPr lvl="1" eaLnBrk="1" hangingPunct="1"/>
            <a:r>
              <a:rPr lang="en-US" altLang="en-US" smtClean="0"/>
              <a:t>punctuation is ignored</a:t>
            </a:r>
          </a:p>
          <a:p>
            <a:pPr eaLnBrk="1" hangingPunct="1"/>
            <a:r>
              <a:rPr lang="en-US" altLang="en-US" smtClean="0"/>
              <a:t>“Madam I’m Adam” is thus a palindrome</a:t>
            </a:r>
          </a:p>
        </p:txBody>
      </p:sp>
    </p:spTree>
    <p:extLst>
      <p:ext uri="{BB962C8B-B14F-4D97-AF65-F5344CB8AC3E}">
        <p14:creationId xmlns:p14="http://schemas.microsoft.com/office/powerpoint/2010/main" val="256436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Lower Case and Punctuation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Every letter is converted using the lower method</a:t>
            </a:r>
          </a:p>
          <a:p>
            <a:pPr eaLnBrk="1" hangingPunct="1"/>
            <a:r>
              <a:rPr lang="en-US" altLang="en-US" smtClean="0"/>
              <a:t>Import string, brings in a series of predefined sequences (string.digits, string.punctuation, string.whitespace)</a:t>
            </a:r>
          </a:p>
          <a:p>
            <a:pPr eaLnBrk="1" hangingPunct="1"/>
            <a:r>
              <a:rPr lang="en-US" altLang="en-US" smtClean="0"/>
              <a:t>We remove all non-wanted characters with the replace method. First arg is what to replace, the second the replacement.</a:t>
            </a:r>
          </a:p>
        </p:txBody>
      </p:sp>
    </p:spTree>
    <p:extLst>
      <p:ext uri="{BB962C8B-B14F-4D97-AF65-F5344CB8AC3E}">
        <p14:creationId xmlns:p14="http://schemas.microsoft.com/office/powerpoint/2010/main" val="356789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 1 of Palindrome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# first part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import string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originalString</a:t>
            </a:r>
            <a:r>
              <a:rPr lang="en-US" dirty="0" smtClean="0"/>
              <a:t> = input('Input a string:')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modifiedStr</a:t>
            </a:r>
            <a:r>
              <a:rPr lang="en-US" dirty="0" smtClean="0"/>
              <a:t> = </a:t>
            </a:r>
            <a:r>
              <a:rPr lang="en-US" dirty="0" err="1" smtClean="0"/>
              <a:t>originalString.lower</a:t>
            </a:r>
            <a:r>
              <a:rPr lang="en-US" dirty="0" smtClean="0"/>
              <a:t>()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badChars</a:t>
            </a:r>
            <a:r>
              <a:rPr lang="en-US" dirty="0" smtClean="0"/>
              <a:t> = </a:t>
            </a:r>
            <a:r>
              <a:rPr lang="en-US" dirty="0" err="1" smtClean="0"/>
              <a:t>string.whitespace</a:t>
            </a:r>
            <a:r>
              <a:rPr lang="en-US" dirty="0" smtClean="0"/>
              <a:t> + </a:t>
            </a:r>
            <a:r>
              <a:rPr lang="en-US" dirty="0" err="1" smtClean="0"/>
              <a:t>string.punctuation</a:t>
            </a: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for char in </a:t>
            </a:r>
            <a:r>
              <a:rPr lang="en-US" dirty="0" err="1" smtClean="0"/>
              <a:t>modifiedStr</a:t>
            </a:r>
            <a:r>
              <a:rPr lang="en-US" dirty="0" smtClean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    if char in </a:t>
            </a:r>
            <a:r>
              <a:rPr lang="en-US" dirty="0" err="1" smtClean="0"/>
              <a:t>badChars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0070C0"/>
                </a:solidFill>
              </a:rPr>
              <a:t># remove bad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modifiedStr</a:t>
            </a:r>
            <a:r>
              <a:rPr lang="en-US" dirty="0" smtClean="0"/>
              <a:t> = </a:t>
            </a:r>
            <a:r>
              <a:rPr lang="en-US" dirty="0" err="1" smtClean="0"/>
              <a:t>modifiedStr.replace(char</a:t>
            </a:r>
            <a:r>
              <a:rPr lang="en-US" dirty="0" smtClean="0"/>
              <a:t>,'')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0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Cut from the review</vt:lpstr>
      <vt:lpstr>Enumerate Function </vt:lpstr>
      <vt:lpstr>4.2-4.3 Enumeration </vt:lpstr>
      <vt:lpstr>4.2-4.3 Enumeration </vt:lpstr>
      <vt:lpstr>Split Function</vt:lpstr>
      <vt:lpstr>Reorder a Name</vt:lpstr>
      <vt:lpstr>Palindromes and the Rules</vt:lpstr>
      <vt:lpstr>Lower Case and Punctuation</vt:lpstr>
      <vt:lpstr>Part 1 of Palindrome</vt:lpstr>
      <vt:lpstr>Part 1 of Palindrome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 from the review</dc:title>
  <dc:creator>Sarah</dc:creator>
  <cp:lastModifiedBy>Sarah</cp:lastModifiedBy>
  <cp:revision>2</cp:revision>
  <dcterms:created xsi:type="dcterms:W3CDTF">2014-10-05T15:01:59Z</dcterms:created>
  <dcterms:modified xsi:type="dcterms:W3CDTF">2014-10-05T15:02:57Z</dcterms:modified>
</cp:coreProperties>
</file>